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4.xml" ContentType="application/vnd.openxmlformats-officedocument.drawingml.chartshapes+xml"/>
  <Override PartName="/ppt/charts/chart26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32.xml" ContentType="application/vnd.openxmlformats-officedocument.drawingml.chart+xml"/>
  <Override PartName="/ppt/notesSlides/notesSlide33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44.xml" ContentType="application/vnd.openxmlformats-officedocument.drawingml.chart+xml"/>
  <Override PartName="/ppt/notesSlides/notesSlide34.xml" ContentType="application/vnd.openxmlformats-officedocument.presentationml.notesSlide+xml"/>
  <Override PartName="/ppt/charts/chart4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4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4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7.xml" ContentType="application/vnd.openxmlformats-officedocument.presentationml.notesSlide+xml"/>
  <Override PartName="/ppt/charts/chart4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4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5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5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5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5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5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5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5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5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5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6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6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6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6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6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6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6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6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6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7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43.xml" ContentType="application/vnd.openxmlformats-officedocument.presentationml.notesSlide+xml"/>
  <Override PartName="/ppt/charts/chart7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72.xml" ContentType="application/vnd.openxmlformats-officedocument.drawingml.chart+xml"/>
  <Override PartName="/ppt/notesSlides/notesSlide44.xml" ContentType="application/vnd.openxmlformats-officedocument.presentationml.notesSlide+xml"/>
  <Override PartName="/ppt/charts/chart73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74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75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76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77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78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84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57.xml" ContentType="application/vnd.openxmlformats-officedocument.drawingml.chart+xml"/>
  <Override PartName="/ppt/charts/chart60.xml" ContentType="application/vnd.openxmlformats-officedocument.drawingml.chart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  <Override PartName="/ppt/revisionInfo.xml" ContentType="application/vnd.ms-powerpoint.revisioninfo+xml"/>
  <Override PartName="/ppt/drawings/drawing10.xml" ContentType="application/vnd.openxmlformats-officedocument.drawingml.chartshapes+xml"/>
  <Override PartName="/ppt/theme/themeOverride20.xml" ContentType="application/vnd.openxmlformats-officedocument.themeOverride+xml"/>
  <Override PartName="/ppt/charts/style110.xml" ContentType="application/vnd.ms-office.chartstyle+xml"/>
  <Override PartName="/ppt/charts/colors1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81" r:id="rId1"/>
    <p:sldMasterId id="2147483762" r:id="rId2"/>
    <p:sldMasterId id="2147483660" r:id="rId3"/>
    <p:sldMasterId id="2147483705" r:id="rId4"/>
    <p:sldMasterId id="2147483758" r:id="rId5"/>
    <p:sldMasterId id="2147483717" r:id="rId6"/>
    <p:sldMasterId id="2147483709" r:id="rId7"/>
    <p:sldMasterId id="2147483744" r:id="rId8"/>
    <p:sldMasterId id="2147483765" r:id="rId9"/>
    <p:sldMasterId id="2147483791" r:id="rId10"/>
    <p:sldMasterId id="2147483794" r:id="rId11"/>
    <p:sldMasterId id="2147483814" r:id="rId12"/>
  </p:sldMasterIdLst>
  <p:notesMasterIdLst>
    <p:notesMasterId r:id="rId105"/>
  </p:notesMasterIdLst>
  <p:sldIdLst>
    <p:sldId id="257" r:id="rId13"/>
    <p:sldId id="396" r:id="rId14"/>
    <p:sldId id="516" r:id="rId15"/>
    <p:sldId id="515" r:id="rId16"/>
    <p:sldId id="517" r:id="rId17"/>
    <p:sldId id="558" r:id="rId18"/>
    <p:sldId id="744" r:id="rId19"/>
    <p:sldId id="745" r:id="rId20"/>
    <p:sldId id="746" r:id="rId21"/>
    <p:sldId id="747" r:id="rId22"/>
    <p:sldId id="748" r:id="rId23"/>
    <p:sldId id="749" r:id="rId24"/>
    <p:sldId id="750" r:id="rId25"/>
    <p:sldId id="751" r:id="rId26"/>
    <p:sldId id="715" r:id="rId27"/>
    <p:sldId id="618" r:id="rId28"/>
    <p:sldId id="640" r:id="rId29"/>
    <p:sldId id="641" r:id="rId30"/>
    <p:sldId id="642" r:id="rId31"/>
    <p:sldId id="520" r:id="rId32"/>
    <p:sldId id="619" r:id="rId33"/>
    <p:sldId id="714" r:id="rId34"/>
    <p:sldId id="526" r:id="rId35"/>
    <p:sldId id="528" r:id="rId36"/>
    <p:sldId id="692" r:id="rId37"/>
    <p:sldId id="611" r:id="rId38"/>
    <p:sldId id="585" r:id="rId39"/>
    <p:sldId id="634" r:id="rId40"/>
    <p:sldId id="646" r:id="rId41"/>
    <p:sldId id="647" r:id="rId42"/>
    <p:sldId id="617" r:id="rId43"/>
    <p:sldId id="648" r:id="rId44"/>
    <p:sldId id="595" r:id="rId45"/>
    <p:sldId id="649" r:id="rId46"/>
    <p:sldId id="657" r:id="rId47"/>
    <p:sldId id="637" r:id="rId48"/>
    <p:sldId id="596" r:id="rId49"/>
    <p:sldId id="635" r:id="rId50"/>
    <p:sldId id="636" r:id="rId51"/>
    <p:sldId id="680" r:id="rId52"/>
    <p:sldId id="686" r:id="rId53"/>
    <p:sldId id="687" r:id="rId54"/>
    <p:sldId id="675" r:id="rId55"/>
    <p:sldId id="612" r:id="rId56"/>
    <p:sldId id="625" r:id="rId57"/>
    <p:sldId id="632" r:id="rId58"/>
    <p:sldId id="615" r:id="rId59"/>
    <p:sldId id="626" r:id="rId60"/>
    <p:sldId id="718" r:id="rId61"/>
    <p:sldId id="719" r:id="rId62"/>
    <p:sldId id="720" r:id="rId63"/>
    <p:sldId id="721" r:id="rId64"/>
    <p:sldId id="722" r:id="rId65"/>
    <p:sldId id="723" r:id="rId66"/>
    <p:sldId id="724" r:id="rId67"/>
    <p:sldId id="725" r:id="rId68"/>
    <p:sldId id="726" r:id="rId69"/>
    <p:sldId id="727" r:id="rId70"/>
    <p:sldId id="639" r:id="rId71"/>
    <p:sldId id="728" r:id="rId72"/>
    <p:sldId id="729" r:id="rId73"/>
    <p:sldId id="730" r:id="rId74"/>
    <p:sldId id="731" r:id="rId75"/>
    <p:sldId id="741" r:id="rId76"/>
    <p:sldId id="735" r:id="rId77"/>
    <p:sldId id="736" r:id="rId78"/>
    <p:sldId id="738" r:id="rId79"/>
    <p:sldId id="739" r:id="rId80"/>
    <p:sldId id="740" r:id="rId81"/>
    <p:sldId id="704" r:id="rId82"/>
    <p:sldId id="743" r:id="rId83"/>
    <p:sldId id="742" r:id="rId84"/>
    <p:sldId id="732" r:id="rId85"/>
    <p:sldId id="733" r:id="rId86"/>
    <p:sldId id="734" r:id="rId87"/>
    <p:sldId id="513" r:id="rId88"/>
    <p:sldId id="514" r:id="rId89"/>
    <p:sldId id="587" r:id="rId90"/>
    <p:sldId id="631" r:id="rId91"/>
    <p:sldId id="588" r:id="rId92"/>
    <p:sldId id="589" r:id="rId93"/>
    <p:sldId id="590" r:id="rId94"/>
    <p:sldId id="591" r:id="rId95"/>
    <p:sldId id="655" r:id="rId96"/>
    <p:sldId id="656" r:id="rId97"/>
    <p:sldId id="674" r:id="rId98"/>
    <p:sldId id="678" r:id="rId99"/>
    <p:sldId id="696" r:id="rId100"/>
    <p:sldId id="697" r:id="rId101"/>
    <p:sldId id="698" r:id="rId102"/>
    <p:sldId id="705" r:id="rId103"/>
    <p:sldId id="699" r:id="rId10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CC"/>
    <a:srgbClr val="CC0099"/>
    <a:srgbClr val="0033CC"/>
    <a:srgbClr val="AC00AC"/>
    <a:srgbClr val="3E218F"/>
    <a:srgbClr val="FF5757"/>
    <a:srgbClr val="FF5050"/>
    <a:srgbClr val="00F8F2"/>
    <a:srgbClr val="00E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5332" autoAdjust="0"/>
  </p:normalViewPr>
  <p:slideViewPr>
    <p:cSldViewPr snapToGrid="0">
      <p:cViewPr varScale="1">
        <p:scale>
          <a:sx n="115" d="100"/>
          <a:sy n="115" d="100"/>
        </p:scale>
        <p:origin x="7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07" Type="http://schemas.openxmlformats.org/officeDocument/2006/relationships/viewProps" Target="viewProps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102" Type="http://schemas.openxmlformats.org/officeDocument/2006/relationships/slide" Target="slides/slide90.xml"/><Relationship Id="rId11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103" Type="http://schemas.openxmlformats.org/officeDocument/2006/relationships/slide" Target="slides/slide91.xml"/><Relationship Id="rId108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tableStyles" Target="tableStyles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Assignment\Conference%20ppt\Plot%20used%20in%20Lyohub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Report\Plot%20used%20in%20Transfer%20report%20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hD\Experiment\2016_06_29_Full%20Shelf%20Water%20Study\281016%20(Different%20height%20from%20base)\3%20mm%20from%20base\3%20mm%20from%20base_Reheat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Report\Plot%20used%20in%20Transfer%20report%20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PhD\Report\Plot%20used%20in%20Transfer%20report%20.xlsx" TargetMode="External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hD\Experiment\2016_06_29_Full%20Shelf%20Water%20Study\281016%20(Different%20height%20from%20base)\3%20mm%20from%20base\3%20mm%20from%20base_Reheat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Report\Plot%20used%20in%20Transfer%20report%20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PhD\Report\Plot%20used%20in%20Transfer%20report%20.xlsx" TargetMode="External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hD\Experiment\2016_06_29_Full%20Shelf%20Water%20Study\281016%20(Different%20height%20from%20base)\3%20mm%20from%20base\3%20mm%20from%20base_Reheat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E:\PhD\Assignment\Plot%20use%20in%20TVIS%20PDA%20ppt\TVIS%20surface%20responce_Plot_%20Full%20shelf%20water_010716\Simulation%20plot.xlsx" TargetMode="External"/><Relationship Id="rId1" Type="http://schemas.openxmlformats.org/officeDocument/2006/relationships/themeOverride" Target="../theme/themeOverride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LyoPlot_Dual%20Electrode%20two%20TCs_171017_centre_top%20electrode_CH1_%20350%20ubar_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Assignment\Conference%20ppt\Plot%20used%20in%20Lyohub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LyoPlot_Dual%20Electrode%20two%20TCs_171017_centre_top%20electrode_CH1_%20350%20ubar_v2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Experiment\2017_10_18_Different%20fill%20factor%20(Dual%20electrode)\Analysis%20different%20fill%20factor%20at%20room%20temperature%20and%20-20%20C_181017_(15%20mm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Assignment\Conference%20ppt\Plot%20used%20in%20Lyohub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hD\Experiment\2017_10_18_Different%20fill%20factor%20(Dual%20electrode)\Analysis%20different%20fill%20factor%20at%20room%20temperature%20and%20-20%20C_181017_(15%20mm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Experiment\2017_10_18_Different%20fill%20factor%20(Dual%20electrode)\Analysis%20different%20fill%20factor%20at%20room%20temperature%20and%20-20%20C_181017_(15%20mm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Plot%20used%20in%20predict%20temp%20paper%20(18Feb18)_v3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Plot%20used%20in%20predict%20temp%20paper%20(18Feb18)_v3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Plot%20used%20in%20predict%20temp%20paper%20(18Feb18)_v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Assignment\Conference%20ppt\Plot%20used%20in%20Lyohub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Plot%20used%20in%20predict%20temp%20paper%20(18Feb18)_v3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Experiment\2017_10_17_Dual%20electrode%20with%20two%20TCs\171017_350%20ubar\CH1\Plot%20used%20in%20predict%20temp%20paper%20(18Feb18)_v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Experiment\2017_10_17_Dual%20electrode%20with%20two%20TCs\171017_350%20ubar\CH1\Plot%20used%20in%20predict%20temp%20paper%20(18Feb18)_v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Assignment\Conference%20ppt\Plot%20used%20in%20Lyohub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Experiment\2017_10_17_Dual%20electrode%20with%20two%20TCs\171017_350%20ubar\CH1\Plot%20used%20in%20predict%20temp%20paper%20(18Feb18)_v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Experiment\2017_10_17_Dual%20electrode%20with%20two%20TCs\171017_350%20ubar\CH1\Plot%20used%20in%20predict%20temp%20paper%20(18Feb18)_v3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Experiment\2017_10_17_Dual%20electrode%20with%20two%20TCs\171017_350%20ubar\CH1\Plot%20used%20in%20predict%20temp%20paper%20(18Feb18)_v3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E:\PhD\Report\Plot%20used%20in%20Transfer%20report%20.xlsx" TargetMode="External"/><Relationship Id="rId1" Type="http://schemas.openxmlformats.org/officeDocument/2006/relationships/themeOverride" Target="../theme/themeOverride20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Experiment\2017_10_17_Dual%20electrode%20with%20two%20TCs\171017_350%20ubar\CH1\Plot%20used%20in%20predict%20temp%20paper%20(18Feb18)_v3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Assignment\Conference%20ppt\Plot%20used%20in%20Lyohub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110.xml"/><Relationship Id="rId2" Type="http://schemas.microsoft.com/office/2011/relationships/chartColorStyle" Target="colors110.xml"/><Relationship Id="rId1" Type="http://schemas.openxmlformats.org/officeDocument/2006/relationships/oleObject" Target="file:///E:\PhD\Experiment\2016_06_29_Full%20Shelf%20Water%20Study\281016%20(Different%20height%20from%20base)\3%20mm%20from%20base\3%20mm%20from%20base_Reheating.xlsx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Experiment\2017_10_17_Dual%20electrode%20with%20two%20TCs\171017_350%20ubar\CH1\Plot%20used%20in%20predict%20temp%20paper%20(18Feb18)_v3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Experiment\2017_10_17_Dual%20electrode%20with%20two%20TCs\171017_350%20ubar\CH1\Plot%20used%20in%20predict%20temp%20paper%20(18Feb18)_v3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Experiment\2017_10_17_Dual%20electrode%20with%20two%20TCs\171017_350%20ubar\CH1\Plot%20used%20in%20predict%20temp%20paper%20(18Feb18)_v3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Experiment\2017_10_17_Dual%20electrode%20with%20two%20TCs\171017_350%20ubar\CH1\Plot%20used%20in%20predict%20temp%20paper%20(18Feb18)_v3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Experiment\2017_10_17_Dual%20electrode%20with%20two%20TCs\171017_350%20ubar\CH1\Plot%20used%20in%20predict%20temp%20paper%20(18Feb18)_v3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Assignment\Conference%20ppt\Plot%20used%20in%20Lyohub.xlsx" TargetMode="Externa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Kv%20plot%20for%20predict%20temperature%20paper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hD\Experiment\2017_06_15%20Dual%20electrode%20full%20shelf%20water\Comparison%20of%20center%20vial_%2050%20to%20550%20ubar\Thermal%20conductivity%20of%20ice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hD\Assignment\GEA-Lyophil_Nov%202017\Test%20Result\8Nov17-Blue%20Flog\Fitting%20for%20data%20at%20-15%20celcius%20(128z)_CG=CPE-Cs=DE%20model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hD\Assignment\GEA-Lyophil_Nov%202017\Test%20Result\8Nov17-Blue%20Flog\Fitting%20for%20data%20at%20-15%20celcius%20(128z)_CG=CPE-Cs=DE%20model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hD\Assignment\GEA-Lyophil_Nov%202017\Test%20Result\8Nov17-Blue%20Flog\Fitting%20for%20data%20at%20-15%20celcius%20(128z)_CG=CPE-Cs=DE%20model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hD\Experiment\2017_10_17_Dual%20electrode%20with%20two%20TCs\171017_350%20ubar\CH1\Plot%20used%20in%20predict%20temp%20paper%20(18Feb18)_v3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Plot%20used%20in%20predict%20temp%20paper%20(18Feb18)_v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Assignment\Conference%20ppt\Plot%20used%20in%20Lyohub.xlsx" TargetMode="Externa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Plot%20used%20in%20predict%20temp%20paper%20(18Feb18)_v3.xlsx" TargetMode="Externa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PhD\Experiment\2017_10_17_Dual%20electrode%20with%20two%20TCs\171017_350%20ubar\CH1\Plot%20used%20in%20predict%20temp%20paper%20(18Feb18)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Report\Plot%20used%20in%20Transfer%20report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72801487504529"/>
          <c:y val="6.2708151064450282E-2"/>
          <c:w val="0.81932347030719255"/>
          <c:h val="0.71063641859510507"/>
        </c:manualLayout>
      </c:layout>
      <c:scatterChart>
        <c:scatterStyle val="smoothMarker"/>
        <c:varyColors val="0"/>
        <c:ser>
          <c:idx val="0"/>
          <c:order val="0"/>
          <c:tx>
            <c:v>Time 0.23 h, 20.3 celcius</c:v>
          </c:tx>
          <c:spPr>
            <a:ln w="12700" cap="rnd">
              <a:solidFill>
                <a:srgbClr val="000099"/>
              </a:solidFill>
              <a:round/>
            </a:ln>
            <a:effectLst/>
          </c:spPr>
          <c:marker>
            <c:symbol val="none"/>
          </c:marker>
          <c:xVal>
            <c:numRef>
              <c:f>'TVIS spec H2O 281016 3 mm edi'!$L$80:$L$131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edi'!$N$80:$N$131</c:f>
              <c:numCache>
                <c:formatCode>General</c:formatCode>
                <c:ptCount val="52"/>
                <c:pt idx="0">
                  <c:v>1.0162</c:v>
                </c:pt>
                <c:pt idx="1">
                  <c:v>1.0162</c:v>
                </c:pt>
                <c:pt idx="2">
                  <c:v>1.0162</c:v>
                </c:pt>
                <c:pt idx="3">
                  <c:v>1.0162</c:v>
                </c:pt>
                <c:pt idx="4">
                  <c:v>1.0161500000000001</c:v>
                </c:pt>
                <c:pt idx="5">
                  <c:v>1.01762</c:v>
                </c:pt>
                <c:pt idx="6">
                  <c:v>1.0240499999999999</c:v>
                </c:pt>
                <c:pt idx="7">
                  <c:v>1.0293000000000001</c:v>
                </c:pt>
                <c:pt idx="8">
                  <c:v>1.0371300000000001</c:v>
                </c:pt>
                <c:pt idx="9">
                  <c:v>1.0464899999999999</c:v>
                </c:pt>
                <c:pt idx="10">
                  <c:v>1.05745</c:v>
                </c:pt>
                <c:pt idx="11">
                  <c:v>1.0741700000000001</c:v>
                </c:pt>
                <c:pt idx="12">
                  <c:v>1.09711</c:v>
                </c:pt>
                <c:pt idx="13">
                  <c:v>1.13097</c:v>
                </c:pt>
                <c:pt idx="14">
                  <c:v>1.17997</c:v>
                </c:pt>
                <c:pt idx="15">
                  <c:v>1.25379</c:v>
                </c:pt>
                <c:pt idx="16">
                  <c:v>1.3531599999999999</c:v>
                </c:pt>
                <c:pt idx="17">
                  <c:v>1.48031</c:v>
                </c:pt>
                <c:pt idx="18">
                  <c:v>1.62812</c:v>
                </c:pt>
                <c:pt idx="19">
                  <c:v>1.7827299999999999</c:v>
                </c:pt>
                <c:pt idx="20">
                  <c:v>1.92883</c:v>
                </c:pt>
                <c:pt idx="21">
                  <c:v>2.05674</c:v>
                </c:pt>
                <c:pt idx="22">
                  <c:v>2.1587200000000002</c:v>
                </c:pt>
                <c:pt idx="23">
                  <c:v>2.2373500000000002</c:v>
                </c:pt>
                <c:pt idx="24">
                  <c:v>2.29705</c:v>
                </c:pt>
                <c:pt idx="25">
                  <c:v>2.3414199999999998</c:v>
                </c:pt>
                <c:pt idx="26">
                  <c:v>2.3756499999999998</c:v>
                </c:pt>
                <c:pt idx="27">
                  <c:v>2.4037500000000001</c:v>
                </c:pt>
                <c:pt idx="28">
                  <c:v>2.4271799999999999</c:v>
                </c:pt>
                <c:pt idx="29">
                  <c:v>2.4476300000000002</c:v>
                </c:pt>
                <c:pt idx="30">
                  <c:v>2.4662000000000002</c:v>
                </c:pt>
                <c:pt idx="31">
                  <c:v>2.4851899999999998</c:v>
                </c:pt>
                <c:pt idx="32">
                  <c:v>2.50027</c:v>
                </c:pt>
                <c:pt idx="33">
                  <c:v>2.51518</c:v>
                </c:pt>
                <c:pt idx="34">
                  <c:v>2.5286200000000001</c:v>
                </c:pt>
                <c:pt idx="35">
                  <c:v>2.5419200000000002</c:v>
                </c:pt>
                <c:pt idx="36">
                  <c:v>2.5531100000000002</c:v>
                </c:pt>
                <c:pt idx="37">
                  <c:v>2.56148</c:v>
                </c:pt>
                <c:pt idx="38">
                  <c:v>2.5717099999999999</c:v>
                </c:pt>
                <c:pt idx="39">
                  <c:v>2.5802299999999998</c:v>
                </c:pt>
                <c:pt idx="40">
                  <c:v>2.5890200000000001</c:v>
                </c:pt>
                <c:pt idx="41">
                  <c:v>2.5992199999999999</c:v>
                </c:pt>
                <c:pt idx="42">
                  <c:v>2.6061000000000001</c:v>
                </c:pt>
                <c:pt idx="43">
                  <c:v>2.6200800000000002</c:v>
                </c:pt>
                <c:pt idx="44">
                  <c:v>2.6250100000000001</c:v>
                </c:pt>
                <c:pt idx="45">
                  <c:v>2.6478299999999999</c:v>
                </c:pt>
                <c:pt idx="46">
                  <c:v>2.6644800000000002</c:v>
                </c:pt>
                <c:pt idx="47">
                  <c:v>2.6860499999999998</c:v>
                </c:pt>
                <c:pt idx="48">
                  <c:v>2.7080199999999999</c:v>
                </c:pt>
                <c:pt idx="49">
                  <c:v>2.7358799999999999</c:v>
                </c:pt>
                <c:pt idx="50">
                  <c:v>2.7645400000000002</c:v>
                </c:pt>
                <c:pt idx="51">
                  <c:v>2.7969400000000002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3B-4CF0-9C85-6B78FF92E21D}"/>
            </c:ext>
          </c:extLst>
        </c:ser>
        <c:ser>
          <c:idx val="6"/>
          <c:order val="1"/>
          <c:tx>
            <c:v>Time 5.03 h, -20 celcius</c:v>
          </c:tx>
          <c:spPr>
            <a:ln w="12700" cap="rnd">
              <a:solidFill>
                <a:srgbClr val="6600CC"/>
              </a:solidFill>
              <a:round/>
            </a:ln>
            <a:effectLst/>
          </c:spPr>
          <c:marker>
            <c:symbol val="none"/>
          </c:marker>
          <c:xVal>
            <c:numRef>
              <c:f>'TVIS spec H2O 281016 3 mm edi'!$AP$80:$AP$131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edi'!$AR$80:$AR$131</c:f>
              <c:numCache>
                <c:formatCode>General</c:formatCode>
                <c:ptCount val="52"/>
                <c:pt idx="0">
                  <c:v>8.4287100000000004E-2</c:v>
                </c:pt>
                <c:pt idx="1">
                  <c:v>8.4287100000000004E-2</c:v>
                </c:pt>
                <c:pt idx="2">
                  <c:v>8.4287100000000004E-2</c:v>
                </c:pt>
                <c:pt idx="3">
                  <c:v>8.4287100000000004E-2</c:v>
                </c:pt>
                <c:pt idx="4">
                  <c:v>8.4287100000000004E-2</c:v>
                </c:pt>
                <c:pt idx="5">
                  <c:v>8.3002900000000004E-2</c:v>
                </c:pt>
                <c:pt idx="6">
                  <c:v>8.4127099999999996E-2</c:v>
                </c:pt>
                <c:pt idx="7">
                  <c:v>8.4468799999999997E-2</c:v>
                </c:pt>
                <c:pt idx="8">
                  <c:v>8.5542599999999996E-2</c:v>
                </c:pt>
                <c:pt idx="9">
                  <c:v>8.6743100000000004E-2</c:v>
                </c:pt>
                <c:pt idx="10">
                  <c:v>8.7572499999999998E-2</c:v>
                </c:pt>
                <c:pt idx="11">
                  <c:v>8.8047200000000006E-2</c:v>
                </c:pt>
                <c:pt idx="12">
                  <c:v>8.8434899999999997E-2</c:v>
                </c:pt>
                <c:pt idx="13">
                  <c:v>8.8561200000000007E-2</c:v>
                </c:pt>
                <c:pt idx="14">
                  <c:v>8.8505E-2</c:v>
                </c:pt>
                <c:pt idx="15">
                  <c:v>8.8289000000000006E-2</c:v>
                </c:pt>
                <c:pt idx="16">
                  <c:v>8.8109699999999999E-2</c:v>
                </c:pt>
                <c:pt idx="17">
                  <c:v>8.8220199999999999E-2</c:v>
                </c:pt>
                <c:pt idx="18">
                  <c:v>8.9349999999999999E-2</c:v>
                </c:pt>
                <c:pt idx="19">
                  <c:v>9.2855199999999999E-2</c:v>
                </c:pt>
                <c:pt idx="20">
                  <c:v>0.10126400000000001</c:v>
                </c:pt>
                <c:pt idx="21">
                  <c:v>0.11874800000000001</c:v>
                </c:pt>
                <c:pt idx="22">
                  <c:v>0.15045</c:v>
                </c:pt>
                <c:pt idx="23">
                  <c:v>0.20250199999999999</c:v>
                </c:pt>
                <c:pt idx="24">
                  <c:v>0.28087899999999999</c:v>
                </c:pt>
                <c:pt idx="25">
                  <c:v>0.38519300000000001</c:v>
                </c:pt>
                <c:pt idx="26">
                  <c:v>0.510849</c:v>
                </c:pt>
                <c:pt idx="27">
                  <c:v>0.64628099999999999</c:v>
                </c:pt>
                <c:pt idx="28">
                  <c:v>0.77734999999999999</c:v>
                </c:pt>
                <c:pt idx="29">
                  <c:v>0.89303200000000005</c:v>
                </c:pt>
                <c:pt idx="30">
                  <c:v>0.98846500000000004</c:v>
                </c:pt>
                <c:pt idx="31">
                  <c:v>1.06193</c:v>
                </c:pt>
                <c:pt idx="32">
                  <c:v>1.1159399999999999</c:v>
                </c:pt>
                <c:pt idx="33">
                  <c:v>1.1550499999999999</c:v>
                </c:pt>
                <c:pt idx="34">
                  <c:v>1.1829799999999999</c:v>
                </c:pt>
                <c:pt idx="35">
                  <c:v>1.20302</c:v>
                </c:pt>
                <c:pt idx="36">
                  <c:v>1.2166600000000001</c:v>
                </c:pt>
                <c:pt idx="37">
                  <c:v>1.22665</c:v>
                </c:pt>
                <c:pt idx="38">
                  <c:v>1.23732</c:v>
                </c:pt>
                <c:pt idx="39">
                  <c:v>1.2443500000000001</c:v>
                </c:pt>
                <c:pt idx="40">
                  <c:v>1.25207</c:v>
                </c:pt>
                <c:pt idx="41">
                  <c:v>1.2603</c:v>
                </c:pt>
                <c:pt idx="42">
                  <c:v>1.27024</c:v>
                </c:pt>
                <c:pt idx="43">
                  <c:v>1.2796400000000001</c:v>
                </c:pt>
                <c:pt idx="44">
                  <c:v>1.2943800000000001</c:v>
                </c:pt>
                <c:pt idx="45">
                  <c:v>1.3089</c:v>
                </c:pt>
                <c:pt idx="46">
                  <c:v>1.32846</c:v>
                </c:pt>
                <c:pt idx="47">
                  <c:v>1.35307</c:v>
                </c:pt>
                <c:pt idx="48">
                  <c:v>1.38121</c:v>
                </c:pt>
                <c:pt idx="49">
                  <c:v>1.4142600000000001</c:v>
                </c:pt>
                <c:pt idx="50">
                  <c:v>1.4538500000000001</c:v>
                </c:pt>
                <c:pt idx="51">
                  <c:v>1.49901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3B-4CF0-9C85-6B78FF92E21D}"/>
            </c:ext>
          </c:extLst>
        </c:ser>
        <c:ser>
          <c:idx val="9"/>
          <c:order val="2"/>
          <c:tx>
            <c:v>Time 8.5 h, -40 celcius</c:v>
          </c:tx>
          <c:spPr>
            <a:ln w="12700" cap="rnd">
              <a:solidFill>
                <a:srgbClr val="4633FD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'TVIS spec H2O 281016 3 mm edi'!$BE$80:$BE$131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edi'!$BG$80:$BG$131</c:f>
              <c:numCache>
                <c:formatCode>General</c:formatCode>
                <c:ptCount val="52"/>
                <c:pt idx="0">
                  <c:v>8.3694599999999994E-2</c:v>
                </c:pt>
                <c:pt idx="1">
                  <c:v>8.3694599999999994E-2</c:v>
                </c:pt>
                <c:pt idx="2">
                  <c:v>8.3694599999999994E-2</c:v>
                </c:pt>
                <c:pt idx="3">
                  <c:v>8.3694599999999994E-2</c:v>
                </c:pt>
                <c:pt idx="4">
                  <c:v>8.3694599999999994E-2</c:v>
                </c:pt>
                <c:pt idx="5">
                  <c:v>8.3240400000000006E-2</c:v>
                </c:pt>
                <c:pt idx="6">
                  <c:v>8.3622000000000002E-2</c:v>
                </c:pt>
                <c:pt idx="7">
                  <c:v>8.3847199999999997E-2</c:v>
                </c:pt>
                <c:pt idx="8">
                  <c:v>8.4834099999999996E-2</c:v>
                </c:pt>
                <c:pt idx="9">
                  <c:v>8.6128499999999997E-2</c:v>
                </c:pt>
                <c:pt idx="10">
                  <c:v>8.6714399999999997E-2</c:v>
                </c:pt>
                <c:pt idx="11">
                  <c:v>8.7380899999999997E-2</c:v>
                </c:pt>
                <c:pt idx="12">
                  <c:v>8.7885699999999997E-2</c:v>
                </c:pt>
                <c:pt idx="13">
                  <c:v>8.8558399999999995E-2</c:v>
                </c:pt>
                <c:pt idx="14">
                  <c:v>8.9009400000000002E-2</c:v>
                </c:pt>
                <c:pt idx="15">
                  <c:v>8.9429099999999997E-2</c:v>
                </c:pt>
                <c:pt idx="16">
                  <c:v>8.9951699999999996E-2</c:v>
                </c:pt>
                <c:pt idx="17">
                  <c:v>9.0575600000000006E-2</c:v>
                </c:pt>
                <c:pt idx="18">
                  <c:v>9.1519900000000001E-2</c:v>
                </c:pt>
                <c:pt idx="19">
                  <c:v>9.2833399999999996E-2</c:v>
                </c:pt>
                <c:pt idx="20">
                  <c:v>9.4684699999999997E-2</c:v>
                </c:pt>
                <c:pt idx="21">
                  <c:v>9.7292900000000002E-2</c:v>
                </c:pt>
                <c:pt idx="22">
                  <c:v>0.100826</c:v>
                </c:pt>
                <c:pt idx="23">
                  <c:v>0.105615</c:v>
                </c:pt>
                <c:pt idx="24">
                  <c:v>0.112258</c:v>
                </c:pt>
                <c:pt idx="25">
                  <c:v>0.121534</c:v>
                </c:pt>
                <c:pt idx="26">
                  <c:v>0.135017</c:v>
                </c:pt>
                <c:pt idx="27">
                  <c:v>0.15512000000000001</c:v>
                </c:pt>
                <c:pt idx="28">
                  <c:v>0.18501899999999999</c:v>
                </c:pt>
                <c:pt idx="29">
                  <c:v>0.22831899999999999</c:v>
                </c:pt>
                <c:pt idx="30">
                  <c:v>0.28818899999999997</c:v>
                </c:pt>
                <c:pt idx="31">
                  <c:v>0.36571399999999998</c:v>
                </c:pt>
                <c:pt idx="32">
                  <c:v>0.45911800000000003</c:v>
                </c:pt>
                <c:pt idx="33">
                  <c:v>0.56374800000000003</c:v>
                </c:pt>
                <c:pt idx="34">
                  <c:v>0.67242299999999999</c:v>
                </c:pt>
                <c:pt idx="35">
                  <c:v>0.77797700000000003</c:v>
                </c:pt>
                <c:pt idx="36">
                  <c:v>0.87404300000000001</c:v>
                </c:pt>
                <c:pt idx="37">
                  <c:v>0.95701899999999995</c:v>
                </c:pt>
                <c:pt idx="38">
                  <c:v>1.0284</c:v>
                </c:pt>
                <c:pt idx="39">
                  <c:v>1.0845400000000001</c:v>
                </c:pt>
                <c:pt idx="40">
                  <c:v>1.12679</c:v>
                </c:pt>
                <c:pt idx="41">
                  <c:v>1.1613899999999999</c:v>
                </c:pt>
                <c:pt idx="42">
                  <c:v>1.1873499999999999</c:v>
                </c:pt>
                <c:pt idx="43">
                  <c:v>1.2051799999999999</c:v>
                </c:pt>
                <c:pt idx="44">
                  <c:v>1.2167399999999999</c:v>
                </c:pt>
                <c:pt idx="45">
                  <c:v>1.22871</c:v>
                </c:pt>
                <c:pt idx="46">
                  <c:v>1.2359100000000001</c:v>
                </c:pt>
                <c:pt idx="47">
                  <c:v>1.2394499999999999</c:v>
                </c:pt>
                <c:pt idx="48">
                  <c:v>1.2467900000000001</c:v>
                </c:pt>
                <c:pt idx="49">
                  <c:v>1.25119</c:v>
                </c:pt>
                <c:pt idx="50">
                  <c:v>1.2552399999999999</c:v>
                </c:pt>
                <c:pt idx="51">
                  <c:v>1.2596799999999999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63B-4CF0-9C85-6B78FF92E21D}"/>
            </c:ext>
          </c:extLst>
        </c:ser>
        <c:ser>
          <c:idx val="1"/>
          <c:order val="3"/>
          <c:tx>
            <c:v>Trendline for 20.3 C</c:v>
          </c:tx>
          <c:spPr>
            <a:ln w="19050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edi'!$L$6:$L$80</c:f>
              <c:numCache>
                <c:formatCode>0.00</c:formatCode>
                <c:ptCount val="75"/>
                <c:pt idx="0">
                  <c:v>13.5</c:v>
                </c:pt>
                <c:pt idx="1">
                  <c:v>13.4</c:v>
                </c:pt>
                <c:pt idx="2">
                  <c:v>13.3</c:v>
                </c:pt>
                <c:pt idx="3">
                  <c:v>13.2</c:v>
                </c:pt>
                <c:pt idx="4">
                  <c:v>13.1</c:v>
                </c:pt>
                <c:pt idx="5">
                  <c:v>13</c:v>
                </c:pt>
                <c:pt idx="6">
                  <c:v>12.9</c:v>
                </c:pt>
                <c:pt idx="7">
                  <c:v>12.8</c:v>
                </c:pt>
                <c:pt idx="8">
                  <c:v>12.7</c:v>
                </c:pt>
                <c:pt idx="9">
                  <c:v>12.6</c:v>
                </c:pt>
                <c:pt idx="10">
                  <c:v>12.5</c:v>
                </c:pt>
                <c:pt idx="11">
                  <c:v>12.4</c:v>
                </c:pt>
                <c:pt idx="12">
                  <c:v>12.3</c:v>
                </c:pt>
                <c:pt idx="13">
                  <c:v>12.2</c:v>
                </c:pt>
                <c:pt idx="14">
                  <c:v>12.1</c:v>
                </c:pt>
                <c:pt idx="15">
                  <c:v>12</c:v>
                </c:pt>
                <c:pt idx="16">
                  <c:v>11.9</c:v>
                </c:pt>
                <c:pt idx="17">
                  <c:v>11.8</c:v>
                </c:pt>
                <c:pt idx="18">
                  <c:v>11.7</c:v>
                </c:pt>
                <c:pt idx="19">
                  <c:v>11.6</c:v>
                </c:pt>
                <c:pt idx="20">
                  <c:v>11.5</c:v>
                </c:pt>
                <c:pt idx="21">
                  <c:v>11.4</c:v>
                </c:pt>
                <c:pt idx="22">
                  <c:v>11.3</c:v>
                </c:pt>
                <c:pt idx="23">
                  <c:v>11.2</c:v>
                </c:pt>
                <c:pt idx="24">
                  <c:v>11.1</c:v>
                </c:pt>
                <c:pt idx="25">
                  <c:v>11</c:v>
                </c:pt>
                <c:pt idx="26">
                  <c:v>10.9</c:v>
                </c:pt>
                <c:pt idx="27">
                  <c:v>10.8</c:v>
                </c:pt>
                <c:pt idx="28">
                  <c:v>10.7</c:v>
                </c:pt>
                <c:pt idx="29">
                  <c:v>10.6</c:v>
                </c:pt>
                <c:pt idx="30">
                  <c:v>10.5</c:v>
                </c:pt>
                <c:pt idx="31">
                  <c:v>10.4</c:v>
                </c:pt>
                <c:pt idx="32">
                  <c:v>10.3</c:v>
                </c:pt>
                <c:pt idx="33">
                  <c:v>10.199999999999999</c:v>
                </c:pt>
                <c:pt idx="34">
                  <c:v>10.1</c:v>
                </c:pt>
                <c:pt idx="35">
                  <c:v>10</c:v>
                </c:pt>
                <c:pt idx="36">
                  <c:v>9.9000000000000092</c:v>
                </c:pt>
                <c:pt idx="37">
                  <c:v>9.8000000000000096</c:v>
                </c:pt>
                <c:pt idx="38">
                  <c:v>9.7000000000000099</c:v>
                </c:pt>
                <c:pt idx="39">
                  <c:v>9.6000000000000103</c:v>
                </c:pt>
                <c:pt idx="40">
                  <c:v>9.5000000000000107</c:v>
                </c:pt>
                <c:pt idx="41">
                  <c:v>9.4000000000000092</c:v>
                </c:pt>
                <c:pt idx="42">
                  <c:v>9.3000000000000096</c:v>
                </c:pt>
                <c:pt idx="43">
                  <c:v>9.2000000000000099</c:v>
                </c:pt>
                <c:pt idx="44">
                  <c:v>9.1000000000000103</c:v>
                </c:pt>
                <c:pt idx="45">
                  <c:v>9.0000000000000107</c:v>
                </c:pt>
                <c:pt idx="46">
                  <c:v>8.9000000000000092</c:v>
                </c:pt>
                <c:pt idx="47">
                  <c:v>8.8000000000000096</c:v>
                </c:pt>
                <c:pt idx="48">
                  <c:v>8.6999999999999993</c:v>
                </c:pt>
                <c:pt idx="49">
                  <c:v>8.6</c:v>
                </c:pt>
                <c:pt idx="50">
                  <c:v>8.5</c:v>
                </c:pt>
                <c:pt idx="51">
                  <c:v>8.4</c:v>
                </c:pt>
                <c:pt idx="52">
                  <c:v>8.3000000000000007</c:v>
                </c:pt>
                <c:pt idx="53">
                  <c:v>8.1999999999999993</c:v>
                </c:pt>
                <c:pt idx="54">
                  <c:v>8.1</c:v>
                </c:pt>
                <c:pt idx="55">
                  <c:v>8</c:v>
                </c:pt>
                <c:pt idx="56">
                  <c:v>7.9</c:v>
                </c:pt>
                <c:pt idx="57">
                  <c:v>7.8</c:v>
                </c:pt>
                <c:pt idx="58">
                  <c:v>7.7</c:v>
                </c:pt>
                <c:pt idx="59">
                  <c:v>7.6</c:v>
                </c:pt>
                <c:pt idx="60">
                  <c:v>7.5</c:v>
                </c:pt>
                <c:pt idx="61">
                  <c:v>7.4</c:v>
                </c:pt>
                <c:pt idx="62">
                  <c:v>7.3</c:v>
                </c:pt>
                <c:pt idx="63">
                  <c:v>7.2</c:v>
                </c:pt>
                <c:pt idx="64">
                  <c:v>7.1</c:v>
                </c:pt>
                <c:pt idx="65">
                  <c:v>7</c:v>
                </c:pt>
                <c:pt idx="66">
                  <c:v>6.9</c:v>
                </c:pt>
                <c:pt idx="67">
                  <c:v>6.8</c:v>
                </c:pt>
                <c:pt idx="68">
                  <c:v>6.7</c:v>
                </c:pt>
                <c:pt idx="69">
                  <c:v>6.6</c:v>
                </c:pt>
                <c:pt idx="70">
                  <c:v>6.5</c:v>
                </c:pt>
                <c:pt idx="71">
                  <c:v>6.4</c:v>
                </c:pt>
                <c:pt idx="72">
                  <c:v>6.3</c:v>
                </c:pt>
                <c:pt idx="73">
                  <c:v>6.2</c:v>
                </c:pt>
                <c:pt idx="74">
                  <c:v>6.1</c:v>
                </c:pt>
              </c:numCache>
            </c:numRef>
          </c:xVal>
          <c:yVal>
            <c:numRef>
              <c:f>'TVIS spec H2O 281016 3 mm edi'!$N$6:$N$80</c:f>
              <c:numCache>
                <c:formatCode>General</c:formatCode>
                <c:ptCount val="75"/>
                <c:pt idx="0">
                  <c:v>6.764061082179601E-2</c:v>
                </c:pt>
                <c:pt idx="1">
                  <c:v>6.764061082179601E-2</c:v>
                </c:pt>
                <c:pt idx="2">
                  <c:v>6.764061082179601E-2</c:v>
                </c:pt>
                <c:pt idx="3">
                  <c:v>6.764061082179601E-2</c:v>
                </c:pt>
                <c:pt idx="4">
                  <c:v>6.764061082179601E-2</c:v>
                </c:pt>
                <c:pt idx="5">
                  <c:v>6.764061082179601E-2</c:v>
                </c:pt>
                <c:pt idx="6">
                  <c:v>6.764061082179601E-2</c:v>
                </c:pt>
                <c:pt idx="7">
                  <c:v>6.8436755699860283E-2</c:v>
                </c:pt>
                <c:pt idx="8">
                  <c:v>6.9480964768830186E-2</c:v>
                </c:pt>
                <c:pt idx="9">
                  <c:v>6.9953617807697197E-2</c:v>
                </c:pt>
                <c:pt idx="10">
                  <c:v>7.0491291899530045E-2</c:v>
                </c:pt>
                <c:pt idx="11">
                  <c:v>7.0898520529023248E-2</c:v>
                </c:pt>
                <c:pt idx="12">
                  <c:v>7.1441196240315002E-2</c:v>
                </c:pt>
                <c:pt idx="13">
                  <c:v>7.1805023720309932E-2</c:v>
                </c:pt>
                <c:pt idx="14">
                  <c:v>7.214360108916551E-2</c:v>
                </c:pt>
                <c:pt idx="15">
                  <c:v>7.2565189206782676E-2</c:v>
                </c:pt>
                <c:pt idx="16">
                  <c:v>7.3068497332655927E-2</c:v>
                </c:pt>
                <c:pt idx="17">
                  <c:v>7.3830276244760587E-2</c:v>
                </c:pt>
                <c:pt idx="18">
                  <c:v>7.4889893528515189E-2</c:v>
                </c:pt>
                <c:pt idx="19">
                  <c:v>7.6383360964689451E-2</c:v>
                </c:pt>
                <c:pt idx="20">
                  <c:v>7.848742933125874E-2</c:v>
                </c:pt>
                <c:pt idx="21">
                  <c:v>8.1337626381303194E-2</c:v>
                </c:pt>
                <c:pt idx="22">
                  <c:v>8.5200974056903356E-2</c:v>
                </c:pt>
                <c:pt idx="23">
                  <c:v>9.0559967293280835E-2</c:v>
                </c:pt>
                <c:pt idx="24">
                  <c:v>9.8043035374063267E-2</c:v>
                </c:pt>
                <c:pt idx="25">
                  <c:v>0.10891994427156104</c:v>
                </c:pt>
                <c:pt idx="26">
                  <c:v>0.12513729201066939</c:v>
                </c:pt>
                <c:pt idx="27">
                  <c:v>0.14925719849485583</c:v>
                </c:pt>
                <c:pt idx="28">
                  <c:v>0.18418786342563193</c:v>
                </c:pt>
                <c:pt idx="29">
                  <c:v>0.23248575971675348</c:v>
                </c:pt>
                <c:pt idx="30">
                  <c:v>0.29502617077352983</c:v>
                </c:pt>
                <c:pt idx="31">
                  <c:v>0.37037637463482798</c:v>
                </c:pt>
                <c:pt idx="32">
                  <c:v>0.45478273656801732</c:v>
                </c:pt>
                <c:pt idx="33">
                  <c:v>0.54245225184173762</c:v>
                </c:pt>
                <c:pt idx="34">
                  <c:v>0.62760401641686792</c:v>
                </c:pt>
                <c:pt idx="35">
                  <c:v>0.70510168979423349</c:v>
                </c:pt>
                <c:pt idx="36">
                  <c:v>0.77203949241077108</c:v>
                </c:pt>
                <c:pt idx="37">
                  <c:v>0.82962345992633058</c:v>
                </c:pt>
                <c:pt idx="38">
                  <c:v>0.87491231741394659</c:v>
                </c:pt>
                <c:pt idx="39">
                  <c:v>0.90899593388797162</c:v>
                </c:pt>
                <c:pt idx="40">
                  <c:v>0.93690819731995434</c:v>
                </c:pt>
                <c:pt idx="41">
                  <c:v>0.95785046202210089</c:v>
                </c:pt>
                <c:pt idx="42">
                  <c:v>0.97223415153054749</c:v>
                </c:pt>
                <c:pt idx="43">
                  <c:v>0.98155975168296716</c:v>
                </c:pt>
                <c:pt idx="44">
                  <c:v>0.99121610408992766</c:v>
                </c:pt>
                <c:pt idx="45">
                  <c:v>0.99702443636479121</c:v>
                </c:pt>
                <c:pt idx="46">
                  <c:v>0.9998801997332657</c:v>
                </c:pt>
                <c:pt idx="47">
                  <c:v>1.0058014718023627</c:v>
                </c:pt>
                <c:pt idx="48">
                  <c:v>1.009351008192557</c:v>
                </c:pt>
                <c:pt idx="49">
                  <c:v>1.0126181950971676</c:v>
                </c:pt>
                <c:pt idx="50">
                  <c:v>1.0162</c:v>
                </c:pt>
                <c:pt idx="51">
                  <c:v>1.0162</c:v>
                </c:pt>
                <c:pt idx="52">
                  <c:v>1.0162</c:v>
                </c:pt>
                <c:pt idx="53">
                  <c:v>1.0162</c:v>
                </c:pt>
                <c:pt idx="54">
                  <c:v>1.0162</c:v>
                </c:pt>
                <c:pt idx="55">
                  <c:v>1.0162</c:v>
                </c:pt>
                <c:pt idx="56">
                  <c:v>1.0162</c:v>
                </c:pt>
                <c:pt idx="57">
                  <c:v>1.0162</c:v>
                </c:pt>
                <c:pt idx="58">
                  <c:v>1.0162</c:v>
                </c:pt>
                <c:pt idx="59">
                  <c:v>1.0162</c:v>
                </c:pt>
                <c:pt idx="60">
                  <c:v>1.0162</c:v>
                </c:pt>
                <c:pt idx="61">
                  <c:v>1.0162</c:v>
                </c:pt>
                <c:pt idx="62">
                  <c:v>1.0162</c:v>
                </c:pt>
                <c:pt idx="63">
                  <c:v>1.0162</c:v>
                </c:pt>
                <c:pt idx="64">
                  <c:v>1.0162</c:v>
                </c:pt>
                <c:pt idx="65">
                  <c:v>1.0162</c:v>
                </c:pt>
                <c:pt idx="66">
                  <c:v>1.0162</c:v>
                </c:pt>
                <c:pt idx="67">
                  <c:v>1.0162</c:v>
                </c:pt>
                <c:pt idx="68">
                  <c:v>1.0162</c:v>
                </c:pt>
                <c:pt idx="69">
                  <c:v>1.0162</c:v>
                </c:pt>
                <c:pt idx="70">
                  <c:v>1.0162</c:v>
                </c:pt>
                <c:pt idx="71">
                  <c:v>1.0162</c:v>
                </c:pt>
                <c:pt idx="72">
                  <c:v>1.0162</c:v>
                </c:pt>
                <c:pt idx="73">
                  <c:v>1.0162</c:v>
                </c:pt>
                <c:pt idx="74">
                  <c:v>1.0162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63B-4CF0-9C85-6B78FF92E21D}"/>
            </c:ext>
          </c:extLst>
        </c:ser>
        <c:ser>
          <c:idx val="2"/>
          <c:order val="4"/>
          <c:tx>
            <c:v>Trendline for -20 C</c:v>
          </c:tx>
          <c:spPr>
            <a:ln w="1270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edi'!$AP$8:$AP$80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edi'!$AR$8:$AR$80</c:f>
              <c:numCache>
                <c:formatCode>General</c:formatCode>
                <c:ptCount val="73"/>
                <c:pt idx="0">
                  <c:v>8.4287100000000004E-2</c:v>
                </c:pt>
                <c:pt idx="1">
                  <c:v>8.4287100000000004E-2</c:v>
                </c:pt>
                <c:pt idx="2">
                  <c:v>8.4287100000000004E-2</c:v>
                </c:pt>
                <c:pt idx="3">
                  <c:v>8.4287100000000004E-2</c:v>
                </c:pt>
                <c:pt idx="4">
                  <c:v>8.4287100000000004E-2</c:v>
                </c:pt>
                <c:pt idx="5">
                  <c:v>8.4287100000000004E-2</c:v>
                </c:pt>
                <c:pt idx="6">
                  <c:v>8.4287100000000004E-2</c:v>
                </c:pt>
                <c:pt idx="7">
                  <c:v>8.4287100000000004E-2</c:v>
                </c:pt>
                <c:pt idx="8">
                  <c:v>8.4287100000000004E-2</c:v>
                </c:pt>
                <c:pt idx="9">
                  <c:v>8.4287100000000004E-2</c:v>
                </c:pt>
                <c:pt idx="10">
                  <c:v>8.4287100000000004E-2</c:v>
                </c:pt>
                <c:pt idx="11">
                  <c:v>8.4287100000000004E-2</c:v>
                </c:pt>
                <c:pt idx="12">
                  <c:v>8.4287100000000004E-2</c:v>
                </c:pt>
                <c:pt idx="13">
                  <c:v>8.4287100000000004E-2</c:v>
                </c:pt>
                <c:pt idx="14">
                  <c:v>8.4287100000000004E-2</c:v>
                </c:pt>
                <c:pt idx="15">
                  <c:v>8.4287100000000004E-2</c:v>
                </c:pt>
                <c:pt idx="16">
                  <c:v>8.4287100000000004E-2</c:v>
                </c:pt>
                <c:pt idx="17">
                  <c:v>8.4287100000000004E-2</c:v>
                </c:pt>
                <c:pt idx="18">
                  <c:v>8.4287100000000004E-2</c:v>
                </c:pt>
                <c:pt idx="19">
                  <c:v>8.4287100000000004E-2</c:v>
                </c:pt>
                <c:pt idx="20">
                  <c:v>8.4287100000000004E-2</c:v>
                </c:pt>
                <c:pt idx="21">
                  <c:v>8.4287100000000004E-2</c:v>
                </c:pt>
                <c:pt idx="22">
                  <c:v>8.4287100000000004E-2</c:v>
                </c:pt>
                <c:pt idx="23">
                  <c:v>8.4287100000000004E-2</c:v>
                </c:pt>
                <c:pt idx="24">
                  <c:v>8.4287100000000004E-2</c:v>
                </c:pt>
                <c:pt idx="25">
                  <c:v>8.4287100000000004E-2</c:v>
                </c:pt>
                <c:pt idx="26">
                  <c:v>8.4287100000000004E-2</c:v>
                </c:pt>
                <c:pt idx="27">
                  <c:v>8.4287100000000004E-2</c:v>
                </c:pt>
                <c:pt idx="28">
                  <c:v>8.4287100000000004E-2</c:v>
                </c:pt>
                <c:pt idx="29">
                  <c:v>8.4287100000000004E-2</c:v>
                </c:pt>
                <c:pt idx="30">
                  <c:v>8.4287100000000004E-2</c:v>
                </c:pt>
                <c:pt idx="31">
                  <c:v>8.4287100000000004E-2</c:v>
                </c:pt>
                <c:pt idx="32">
                  <c:v>8.4287100000000004E-2</c:v>
                </c:pt>
                <c:pt idx="33">
                  <c:v>8.4287100000000004E-2</c:v>
                </c:pt>
                <c:pt idx="34">
                  <c:v>8.4287100000000004E-2</c:v>
                </c:pt>
                <c:pt idx="35">
                  <c:v>8.4287100000000004E-2</c:v>
                </c:pt>
                <c:pt idx="36">
                  <c:v>8.4287100000000004E-2</c:v>
                </c:pt>
                <c:pt idx="37">
                  <c:v>8.4287100000000004E-2</c:v>
                </c:pt>
                <c:pt idx="38">
                  <c:v>8.4287100000000004E-2</c:v>
                </c:pt>
                <c:pt idx="39">
                  <c:v>8.4287100000000004E-2</c:v>
                </c:pt>
                <c:pt idx="40">
                  <c:v>8.4287100000000004E-2</c:v>
                </c:pt>
                <c:pt idx="41">
                  <c:v>8.4287100000000004E-2</c:v>
                </c:pt>
                <c:pt idx="42">
                  <c:v>8.4287100000000004E-2</c:v>
                </c:pt>
                <c:pt idx="43">
                  <c:v>8.4287100000000004E-2</c:v>
                </c:pt>
                <c:pt idx="44">
                  <c:v>8.4287100000000004E-2</c:v>
                </c:pt>
                <c:pt idx="45">
                  <c:v>8.4287100000000004E-2</c:v>
                </c:pt>
                <c:pt idx="46">
                  <c:v>8.4287100000000004E-2</c:v>
                </c:pt>
                <c:pt idx="47">
                  <c:v>8.4287100000000004E-2</c:v>
                </c:pt>
                <c:pt idx="48">
                  <c:v>8.4287100000000004E-2</c:v>
                </c:pt>
                <c:pt idx="49">
                  <c:v>8.4287100000000004E-2</c:v>
                </c:pt>
                <c:pt idx="50">
                  <c:v>8.4287100000000004E-2</c:v>
                </c:pt>
                <c:pt idx="51">
                  <c:v>8.4287100000000004E-2</c:v>
                </c:pt>
                <c:pt idx="52">
                  <c:v>8.4287100000000004E-2</c:v>
                </c:pt>
                <c:pt idx="53">
                  <c:v>8.4287100000000004E-2</c:v>
                </c:pt>
                <c:pt idx="54">
                  <c:v>8.4287100000000004E-2</c:v>
                </c:pt>
                <c:pt idx="55">
                  <c:v>8.4287100000000004E-2</c:v>
                </c:pt>
                <c:pt idx="56">
                  <c:v>8.4287100000000004E-2</c:v>
                </c:pt>
                <c:pt idx="57">
                  <c:v>8.4287100000000004E-2</c:v>
                </c:pt>
                <c:pt idx="58">
                  <c:v>8.4287100000000004E-2</c:v>
                </c:pt>
                <c:pt idx="59">
                  <c:v>8.4287100000000004E-2</c:v>
                </c:pt>
                <c:pt idx="60">
                  <c:v>8.4287100000000004E-2</c:v>
                </c:pt>
                <c:pt idx="61">
                  <c:v>8.4287100000000004E-2</c:v>
                </c:pt>
                <c:pt idx="62">
                  <c:v>8.4287100000000004E-2</c:v>
                </c:pt>
                <c:pt idx="63">
                  <c:v>8.4287100000000004E-2</c:v>
                </c:pt>
                <c:pt idx="64">
                  <c:v>8.4287100000000004E-2</c:v>
                </c:pt>
                <c:pt idx="65">
                  <c:v>8.4287100000000004E-2</c:v>
                </c:pt>
                <c:pt idx="66">
                  <c:v>8.4287100000000004E-2</c:v>
                </c:pt>
                <c:pt idx="67">
                  <c:v>8.4287100000000004E-2</c:v>
                </c:pt>
                <c:pt idx="68">
                  <c:v>8.4287100000000004E-2</c:v>
                </c:pt>
                <c:pt idx="69">
                  <c:v>8.4287100000000004E-2</c:v>
                </c:pt>
                <c:pt idx="70">
                  <c:v>8.4287100000000004E-2</c:v>
                </c:pt>
                <c:pt idx="71">
                  <c:v>8.4287100000000004E-2</c:v>
                </c:pt>
                <c:pt idx="72">
                  <c:v>8.4287100000000004E-2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63B-4CF0-9C85-6B78FF92E21D}"/>
            </c:ext>
          </c:extLst>
        </c:ser>
        <c:ser>
          <c:idx val="3"/>
          <c:order val="5"/>
          <c:tx>
            <c:v>Trendline for -40 C</c:v>
          </c:tx>
          <c:spPr>
            <a:ln w="19050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edi'!$BE$8:$BE$80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edi'!$BG$8:$BG$80</c:f>
              <c:numCache>
                <c:formatCode>General</c:formatCode>
                <c:ptCount val="73"/>
                <c:pt idx="0">
                  <c:v>8.3694599999999994E-2</c:v>
                </c:pt>
                <c:pt idx="1">
                  <c:v>8.3694599999999994E-2</c:v>
                </c:pt>
                <c:pt idx="2">
                  <c:v>8.3694599999999994E-2</c:v>
                </c:pt>
                <c:pt idx="3">
                  <c:v>8.3694599999999994E-2</c:v>
                </c:pt>
                <c:pt idx="4">
                  <c:v>8.3694599999999994E-2</c:v>
                </c:pt>
                <c:pt idx="5">
                  <c:v>8.3694599999999994E-2</c:v>
                </c:pt>
                <c:pt idx="6">
                  <c:v>8.3694599999999994E-2</c:v>
                </c:pt>
                <c:pt idx="7">
                  <c:v>8.3694599999999994E-2</c:v>
                </c:pt>
                <c:pt idx="8">
                  <c:v>8.3694599999999994E-2</c:v>
                </c:pt>
                <c:pt idx="9">
                  <c:v>8.3694599999999994E-2</c:v>
                </c:pt>
                <c:pt idx="10">
                  <c:v>8.3694599999999994E-2</c:v>
                </c:pt>
                <c:pt idx="11">
                  <c:v>8.3694599999999994E-2</c:v>
                </c:pt>
                <c:pt idx="12">
                  <c:v>8.3694599999999994E-2</c:v>
                </c:pt>
                <c:pt idx="13">
                  <c:v>8.3694599999999994E-2</c:v>
                </c:pt>
                <c:pt idx="14">
                  <c:v>8.3694599999999994E-2</c:v>
                </c:pt>
                <c:pt idx="15">
                  <c:v>8.3694599999999994E-2</c:v>
                </c:pt>
                <c:pt idx="16">
                  <c:v>8.3694599999999994E-2</c:v>
                </c:pt>
                <c:pt idx="17">
                  <c:v>8.3694599999999994E-2</c:v>
                </c:pt>
                <c:pt idx="18">
                  <c:v>8.3694599999999994E-2</c:v>
                </c:pt>
                <c:pt idx="19">
                  <c:v>8.3694599999999994E-2</c:v>
                </c:pt>
                <c:pt idx="20">
                  <c:v>8.3694599999999994E-2</c:v>
                </c:pt>
                <c:pt idx="21">
                  <c:v>8.3694599999999994E-2</c:v>
                </c:pt>
                <c:pt idx="22">
                  <c:v>8.3694599999999994E-2</c:v>
                </c:pt>
                <c:pt idx="23">
                  <c:v>8.3694599999999994E-2</c:v>
                </c:pt>
                <c:pt idx="24">
                  <c:v>8.3694599999999994E-2</c:v>
                </c:pt>
                <c:pt idx="25">
                  <c:v>8.3694599999999994E-2</c:v>
                </c:pt>
                <c:pt idx="26">
                  <c:v>8.3694599999999994E-2</c:v>
                </c:pt>
                <c:pt idx="27">
                  <c:v>8.3694599999999994E-2</c:v>
                </c:pt>
                <c:pt idx="28">
                  <c:v>8.3694599999999994E-2</c:v>
                </c:pt>
                <c:pt idx="29">
                  <c:v>8.3694599999999994E-2</c:v>
                </c:pt>
                <c:pt idx="30">
                  <c:v>8.3694599999999994E-2</c:v>
                </c:pt>
                <c:pt idx="31">
                  <c:v>8.3694599999999994E-2</c:v>
                </c:pt>
                <c:pt idx="32">
                  <c:v>8.3694599999999994E-2</c:v>
                </c:pt>
                <c:pt idx="33">
                  <c:v>8.3694599999999994E-2</c:v>
                </c:pt>
                <c:pt idx="34">
                  <c:v>8.3694599999999994E-2</c:v>
                </c:pt>
                <c:pt idx="35">
                  <c:v>8.3694599999999994E-2</c:v>
                </c:pt>
                <c:pt idx="36">
                  <c:v>8.3694599999999994E-2</c:v>
                </c:pt>
                <c:pt idx="37">
                  <c:v>8.3694599999999994E-2</c:v>
                </c:pt>
                <c:pt idx="38">
                  <c:v>8.3694599999999994E-2</c:v>
                </c:pt>
                <c:pt idx="39">
                  <c:v>8.3694599999999994E-2</c:v>
                </c:pt>
                <c:pt idx="40">
                  <c:v>8.3694599999999994E-2</c:v>
                </c:pt>
                <c:pt idx="41">
                  <c:v>8.3694599999999994E-2</c:v>
                </c:pt>
                <c:pt idx="42">
                  <c:v>8.3694599999999994E-2</c:v>
                </c:pt>
                <c:pt idx="43">
                  <c:v>8.3694599999999994E-2</c:v>
                </c:pt>
                <c:pt idx="44">
                  <c:v>8.3694599999999994E-2</c:v>
                </c:pt>
                <c:pt idx="45">
                  <c:v>8.3694599999999994E-2</c:v>
                </c:pt>
                <c:pt idx="46">
                  <c:v>8.3694599999999994E-2</c:v>
                </c:pt>
                <c:pt idx="47">
                  <c:v>8.3694599999999994E-2</c:v>
                </c:pt>
                <c:pt idx="48">
                  <c:v>8.3694599999999994E-2</c:v>
                </c:pt>
                <c:pt idx="49">
                  <c:v>8.3694599999999994E-2</c:v>
                </c:pt>
                <c:pt idx="50">
                  <c:v>8.3694599999999994E-2</c:v>
                </c:pt>
                <c:pt idx="51">
                  <c:v>8.3694599999999994E-2</c:v>
                </c:pt>
                <c:pt idx="52">
                  <c:v>8.3694599999999994E-2</c:v>
                </c:pt>
                <c:pt idx="53">
                  <c:v>8.3694599999999994E-2</c:v>
                </c:pt>
                <c:pt idx="54">
                  <c:v>8.3694599999999994E-2</c:v>
                </c:pt>
                <c:pt idx="55">
                  <c:v>8.3694599999999994E-2</c:v>
                </c:pt>
                <c:pt idx="56">
                  <c:v>8.3694599999999994E-2</c:v>
                </c:pt>
                <c:pt idx="57">
                  <c:v>8.3694599999999994E-2</c:v>
                </c:pt>
                <c:pt idx="58">
                  <c:v>8.3694599999999994E-2</c:v>
                </c:pt>
                <c:pt idx="59">
                  <c:v>8.3694599999999994E-2</c:v>
                </c:pt>
                <c:pt idx="60">
                  <c:v>8.3694599999999994E-2</c:v>
                </c:pt>
                <c:pt idx="61">
                  <c:v>8.3694599999999994E-2</c:v>
                </c:pt>
                <c:pt idx="62">
                  <c:v>8.3694599999999994E-2</c:v>
                </c:pt>
                <c:pt idx="63">
                  <c:v>8.3694599999999994E-2</c:v>
                </c:pt>
                <c:pt idx="64">
                  <c:v>8.3694599999999994E-2</c:v>
                </c:pt>
                <c:pt idx="65">
                  <c:v>8.3694599999999994E-2</c:v>
                </c:pt>
                <c:pt idx="66">
                  <c:v>8.3694599999999994E-2</c:v>
                </c:pt>
                <c:pt idx="67">
                  <c:v>8.3694599999999994E-2</c:v>
                </c:pt>
                <c:pt idx="68">
                  <c:v>8.3694599999999994E-2</c:v>
                </c:pt>
                <c:pt idx="69">
                  <c:v>8.3694599999999994E-2</c:v>
                </c:pt>
                <c:pt idx="70">
                  <c:v>8.3694599999999994E-2</c:v>
                </c:pt>
                <c:pt idx="71">
                  <c:v>8.3694599999999994E-2</c:v>
                </c:pt>
                <c:pt idx="72">
                  <c:v>8.3694599999999994E-2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63B-4CF0-9C85-6B78FF92E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20640"/>
        <c:axId val="93522560"/>
      </c:scatterChart>
      <c:valAx>
        <c:axId val="93520640"/>
        <c:scaling>
          <c:orientation val="minMax"/>
          <c:max val="13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22560"/>
        <c:crosses val="autoZero"/>
        <c:crossBetween val="midCat"/>
        <c:majorUnit val="1"/>
      </c:valAx>
      <c:valAx>
        <c:axId val="93522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C</a:t>
                </a:r>
                <a:r>
                  <a:rPr lang="en-GB"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′ </a:t>
                </a:r>
                <a:r>
                  <a:rPr lang="en-GB" sz="1600" baseline="0">
                    <a:solidFill>
                      <a:schemeClr val="tx1"/>
                    </a:solidFill>
                  </a:rPr>
                  <a:t>/ </a:t>
                </a:r>
                <a:r>
                  <a:rPr lang="en-GB" sz="1600">
                    <a:solidFill>
                      <a:schemeClr val="tx1"/>
                    </a:solidFill>
                  </a:rPr>
                  <a:t>pF</a:t>
                </a:r>
              </a:p>
            </c:rich>
          </c:tx>
          <c:layout>
            <c:manualLayout>
              <c:xMode val="edge"/>
              <c:yMode val="edge"/>
              <c:x val="2.9620071684587812E-3"/>
              <c:y val="0.32852175925925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20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1508827407248"/>
          <c:y val="4.8149743790883312E-2"/>
          <c:w val="0.74876747748736716"/>
          <c:h val="0.672860945540051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Overlay!$H$498:$I$498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solidFill>
                <a:srgbClr val="CC6600"/>
              </a:solidFill>
            </a:ln>
          </c:spPr>
          <c:marker>
            <c:symbol val="none"/>
          </c:marker>
          <c:xVal>
            <c:numRef>
              <c:f>Overlay!$I$500:$I$600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</c:numCache>
            </c:numRef>
          </c:xVal>
          <c:yVal>
            <c:numRef>
              <c:f>Overlay!$H$500:$H$600</c:f>
              <c:numCache>
                <c:formatCode>0.00E+00</c:formatCode>
                <c:ptCount val="101"/>
                <c:pt idx="0">
                  <c:v>0.27395999999999998</c:v>
                </c:pt>
                <c:pt idx="1">
                  <c:v>0.24912000000000001</c:v>
                </c:pt>
                <c:pt idx="2">
                  <c:v>0.22663</c:v>
                </c:pt>
                <c:pt idx="3">
                  <c:v>0.20629999999999998</c:v>
                </c:pt>
                <c:pt idx="4">
                  <c:v>0.18797</c:v>
                </c:pt>
                <c:pt idx="5">
                  <c:v>0.17147000000000001</c:v>
                </c:pt>
                <c:pt idx="6">
                  <c:v>0.15667999999999999</c:v>
                </c:pt>
                <c:pt idx="7">
                  <c:v>0.14349000000000001</c:v>
                </c:pt>
                <c:pt idx="8">
                  <c:v>0.13183</c:v>
                </c:pt>
                <c:pt idx="9">
                  <c:v>0.12161999999999999</c:v>
                </c:pt>
                <c:pt idx="10">
                  <c:v>0.11284</c:v>
                </c:pt>
                <c:pt idx="11">
                  <c:v>0.10547999999999999</c:v>
                </c:pt>
                <c:pt idx="12">
                  <c:v>9.9573999999999996E-2</c:v>
                </c:pt>
                <c:pt idx="13">
                  <c:v>9.5185999999999993E-2</c:v>
                </c:pt>
                <c:pt idx="14">
                  <c:v>9.2430999999999999E-2</c:v>
                </c:pt>
                <c:pt idx="15">
                  <c:v>9.1474E-2</c:v>
                </c:pt>
                <c:pt idx="16">
                  <c:v>9.2551000000000008E-2</c:v>
                </c:pt>
                <c:pt idx="17">
                  <c:v>9.5973000000000003E-2</c:v>
                </c:pt>
                <c:pt idx="18">
                  <c:v>0.10215</c:v>
                </c:pt>
                <c:pt idx="19">
                  <c:v>0.11162</c:v>
                </c:pt>
                <c:pt idx="20">
                  <c:v>0.12500999999999998</c:v>
                </c:pt>
                <c:pt idx="21">
                  <c:v>0.14318999999999998</c:v>
                </c:pt>
                <c:pt idx="22">
                  <c:v>0.16714999999999999</c:v>
                </c:pt>
                <c:pt idx="23">
                  <c:v>0.19799999999999998</c:v>
                </c:pt>
                <c:pt idx="24">
                  <c:v>0.23698999999999998</c:v>
                </c:pt>
                <c:pt idx="25">
                  <c:v>0.28543999999999997</c:v>
                </c:pt>
                <c:pt idx="26">
                  <c:v>0.34395000000000003</c:v>
                </c:pt>
                <c:pt idx="27">
                  <c:v>0.41214000000000001</c:v>
                </c:pt>
                <c:pt idx="28">
                  <c:v>0.48865000000000003</c:v>
                </c:pt>
                <c:pt idx="29">
                  <c:v>0.56683000000000006</c:v>
                </c:pt>
                <c:pt idx="30">
                  <c:v>0.63782000000000005</c:v>
                </c:pt>
                <c:pt idx="31">
                  <c:v>0.69047999999999998</c:v>
                </c:pt>
                <c:pt idx="32">
                  <c:v>0.71191000000000004</c:v>
                </c:pt>
                <c:pt idx="33">
                  <c:v>0.69725000000000004</c:v>
                </c:pt>
                <c:pt idx="34">
                  <c:v>0.65000999999999998</c:v>
                </c:pt>
                <c:pt idx="35">
                  <c:v>0.57934000000000008</c:v>
                </c:pt>
                <c:pt idx="36">
                  <c:v>0.49897999999999998</c:v>
                </c:pt>
                <c:pt idx="37">
                  <c:v>0.41725999999999996</c:v>
                </c:pt>
                <c:pt idx="38">
                  <c:v>0.34526000000000001</c:v>
                </c:pt>
                <c:pt idx="39">
                  <c:v>0.28115999999999997</c:v>
                </c:pt>
                <c:pt idx="40">
                  <c:v>0.22886000000000001</c:v>
                </c:pt>
                <c:pt idx="41">
                  <c:v>0.17990999999999999</c:v>
                </c:pt>
                <c:pt idx="42">
                  <c:v>0.14642999999999998</c:v>
                </c:pt>
                <c:pt idx="43">
                  <c:v>0.1181</c:v>
                </c:pt>
                <c:pt idx="44">
                  <c:v>8.9415000000000008E-2</c:v>
                </c:pt>
                <c:pt idx="45">
                  <c:v>7.2054000000000007E-2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925-480B-A512-3F3E0A0C59D9}"/>
            </c:ext>
          </c:extLst>
        </c:ser>
        <c:ser>
          <c:idx val="1"/>
          <c:order val="1"/>
          <c:tx>
            <c:strRef>
              <c:f>Overlay!$H$379:$I$379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solidFill>
                <a:srgbClr val="3333CC"/>
              </a:solidFill>
            </a:ln>
          </c:spPr>
          <c:marker>
            <c:symbol val="none"/>
          </c:marker>
          <c:xVal>
            <c:numRef>
              <c:f>Overlay!$I$381:$I$481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</c:numCache>
            </c:numRef>
          </c:xVal>
          <c:yVal>
            <c:numRef>
              <c:f>Overlay!$H$381:$H$481</c:f>
              <c:numCache>
                <c:formatCode>0.00E+00</c:formatCode>
                <c:ptCount val="101"/>
                <c:pt idx="0">
                  <c:v>9.9081000000000002E-2</c:v>
                </c:pt>
                <c:pt idx="1">
                  <c:v>9.6153000000000002E-2</c:v>
                </c:pt>
                <c:pt idx="2">
                  <c:v>9.5568999999999987E-2</c:v>
                </c:pt>
                <c:pt idx="3">
                  <c:v>9.7590999999999997E-2</c:v>
                </c:pt>
                <c:pt idx="4">
                  <c:v>0.10258</c:v>
                </c:pt>
                <c:pt idx="5">
                  <c:v>0.11101</c:v>
                </c:pt>
                <c:pt idx="6">
                  <c:v>0.12349000000000002</c:v>
                </c:pt>
                <c:pt idx="7">
                  <c:v>0.14075000000000001</c:v>
                </c:pt>
                <c:pt idx="8">
                  <c:v>0.16366</c:v>
                </c:pt>
                <c:pt idx="9">
                  <c:v>0.19314999999999999</c:v>
                </c:pt>
                <c:pt idx="10">
                  <c:v>0.23007</c:v>
                </c:pt>
                <c:pt idx="11">
                  <c:v>0.27492</c:v>
                </c:pt>
                <c:pt idx="12">
                  <c:v>0.32735000000000003</c:v>
                </c:pt>
                <c:pt idx="13">
                  <c:v>0.38533000000000001</c:v>
                </c:pt>
                <c:pt idx="14">
                  <c:v>0.44431999999999999</c:v>
                </c:pt>
                <c:pt idx="15">
                  <c:v>0.49685000000000007</c:v>
                </c:pt>
                <c:pt idx="16">
                  <c:v>0.53347999999999995</c:v>
                </c:pt>
                <c:pt idx="17">
                  <c:v>0.54588000000000003</c:v>
                </c:pt>
                <c:pt idx="18">
                  <c:v>0.53066999999999998</c:v>
                </c:pt>
                <c:pt idx="19">
                  <c:v>0.49124999999999996</c:v>
                </c:pt>
                <c:pt idx="20">
                  <c:v>0.43600999999999995</c:v>
                </c:pt>
                <c:pt idx="21">
                  <c:v>0.37423999999999996</c:v>
                </c:pt>
                <c:pt idx="22">
                  <c:v>0.31335999999999997</c:v>
                </c:pt>
                <c:pt idx="23">
                  <c:v>0.25794</c:v>
                </c:pt>
                <c:pt idx="24">
                  <c:v>0.20992</c:v>
                </c:pt>
                <c:pt idx="25">
                  <c:v>0.16947999999999999</c:v>
                </c:pt>
                <c:pt idx="26">
                  <c:v>0.13622999999999999</c:v>
                </c:pt>
                <c:pt idx="27">
                  <c:v>0.10926000000000001</c:v>
                </c:pt>
                <c:pt idx="28">
                  <c:v>8.7317999999999993E-2</c:v>
                </c:pt>
                <c:pt idx="29">
                  <c:v>6.9837999999999997E-2</c:v>
                </c:pt>
                <c:pt idx="30">
                  <c:v>5.5881E-2</c:v>
                </c:pt>
                <c:pt idx="31">
                  <c:v>4.4566000000000001E-2</c:v>
                </c:pt>
                <c:pt idx="32">
                  <c:v>3.5657999999999995E-2</c:v>
                </c:pt>
                <c:pt idx="33">
                  <c:v>2.8499999999999998E-2</c:v>
                </c:pt>
                <c:pt idx="34">
                  <c:v>2.283E-2</c:v>
                </c:pt>
                <c:pt idx="35">
                  <c:v>1.8245999999999998E-2</c:v>
                </c:pt>
                <c:pt idx="36">
                  <c:v>1.4615999999999999E-2</c:v>
                </c:pt>
                <c:pt idx="37">
                  <c:v>1.1668999999999999E-2</c:v>
                </c:pt>
                <c:pt idx="38">
                  <c:v>9.4101000000000011E-3</c:v>
                </c:pt>
                <c:pt idx="39">
                  <c:v>7.5633000000000002E-3</c:v>
                </c:pt>
                <c:pt idx="40">
                  <c:v>6.1327999999999999E-3</c:v>
                </c:pt>
                <c:pt idx="41">
                  <c:v>4.8348999999999996E-3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925-480B-A512-3F3E0A0C59D9}"/>
            </c:ext>
          </c:extLst>
        </c:ser>
        <c:ser>
          <c:idx val="3"/>
          <c:order val="2"/>
          <c:tx>
            <c:strRef>
              <c:f>'Exported experimental data'!$H$498:$I$498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data'!$H$500:$H$600</c:f>
              <c:numCache>
                <c:formatCode>0.00E+00</c:formatCode>
                <c:ptCount val="101"/>
                <c:pt idx="0">
                  <c:v>0.26705000000000001</c:v>
                </c:pt>
                <c:pt idx="1">
                  <c:v>0.24478</c:v>
                </c:pt>
                <c:pt idx="2">
                  <c:v>0.21978</c:v>
                </c:pt>
                <c:pt idx="3">
                  <c:v>0.19789999999999999</c:v>
                </c:pt>
                <c:pt idx="4">
                  <c:v>0.17862999999999998</c:v>
                </c:pt>
                <c:pt idx="5">
                  <c:v>0.15614999999999998</c:v>
                </c:pt>
                <c:pt idx="6">
                  <c:v>0.14276</c:v>
                </c:pt>
                <c:pt idx="7">
                  <c:v>0.12639</c:v>
                </c:pt>
                <c:pt idx="8">
                  <c:v>0.11756000000000001</c:v>
                </c:pt>
                <c:pt idx="9">
                  <c:v>0.11024</c:v>
                </c:pt>
                <c:pt idx="10">
                  <c:v>0.10127</c:v>
                </c:pt>
                <c:pt idx="11">
                  <c:v>0.10039999999999999</c:v>
                </c:pt>
                <c:pt idx="12">
                  <c:v>9.8390999999999992E-2</c:v>
                </c:pt>
                <c:pt idx="13">
                  <c:v>0.10088999999999999</c:v>
                </c:pt>
                <c:pt idx="14">
                  <c:v>0.10904</c:v>
                </c:pt>
                <c:pt idx="15">
                  <c:v>0.11009000000000001</c:v>
                </c:pt>
                <c:pt idx="16">
                  <c:v>0.11451000000000001</c:v>
                </c:pt>
                <c:pt idx="17">
                  <c:v>0.12496</c:v>
                </c:pt>
                <c:pt idx="18">
                  <c:v>0.13439000000000001</c:v>
                </c:pt>
                <c:pt idx="19">
                  <c:v>0.14682999999999999</c:v>
                </c:pt>
                <c:pt idx="20">
                  <c:v>0.16233999999999998</c:v>
                </c:pt>
                <c:pt idx="21">
                  <c:v>0.18119000000000002</c:v>
                </c:pt>
                <c:pt idx="22">
                  <c:v>0.20238</c:v>
                </c:pt>
                <c:pt idx="23">
                  <c:v>0.22943999999999998</c:v>
                </c:pt>
                <c:pt idx="24">
                  <c:v>0.26256000000000002</c:v>
                </c:pt>
                <c:pt idx="25">
                  <c:v>0.30331000000000002</c:v>
                </c:pt>
                <c:pt idx="26">
                  <c:v>0.35113</c:v>
                </c:pt>
                <c:pt idx="27">
                  <c:v>0.40889999999999999</c:v>
                </c:pt>
                <c:pt idx="28">
                  <c:v>0.47307000000000005</c:v>
                </c:pt>
                <c:pt idx="29">
                  <c:v>0.54005000000000003</c:v>
                </c:pt>
                <c:pt idx="30">
                  <c:v>0.60365999999999997</c:v>
                </c:pt>
                <c:pt idx="31">
                  <c:v>0.65430999999999995</c:v>
                </c:pt>
                <c:pt idx="32">
                  <c:v>0.67974000000000001</c:v>
                </c:pt>
                <c:pt idx="33">
                  <c:v>0.67269000000000001</c:v>
                </c:pt>
                <c:pt idx="34">
                  <c:v>0.63390999999999997</c:v>
                </c:pt>
                <c:pt idx="35">
                  <c:v>0.56955</c:v>
                </c:pt>
                <c:pt idx="36">
                  <c:v>0.49366999999999994</c:v>
                </c:pt>
                <c:pt idx="37">
                  <c:v>0.41413</c:v>
                </c:pt>
                <c:pt idx="38">
                  <c:v>0.34322999999999998</c:v>
                </c:pt>
                <c:pt idx="39">
                  <c:v>0.27998000000000001</c:v>
                </c:pt>
                <c:pt idx="40">
                  <c:v>0.22777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925-480B-A512-3F3E0A0C59D9}"/>
            </c:ext>
          </c:extLst>
        </c:ser>
        <c:ser>
          <c:idx val="2"/>
          <c:order val="3"/>
          <c:tx>
            <c:strRef>
              <c:f>'Exported experimental data'!$H$379:$I$379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data'!$H$381:$H$481</c:f>
              <c:numCache>
                <c:formatCode>0.00E+00</c:formatCode>
                <c:ptCount val="101"/>
                <c:pt idx="0">
                  <c:v>9.3428999999999998E-2</c:v>
                </c:pt>
                <c:pt idx="1">
                  <c:v>9.2842999999999995E-2</c:v>
                </c:pt>
                <c:pt idx="2">
                  <c:v>9.6341999999999997E-2</c:v>
                </c:pt>
                <c:pt idx="3">
                  <c:v>0.10075000000000001</c:v>
                </c:pt>
                <c:pt idx="4">
                  <c:v>0.11231999999999999</c:v>
                </c:pt>
                <c:pt idx="5">
                  <c:v>0.12322000000000001</c:v>
                </c:pt>
                <c:pt idx="6">
                  <c:v>0.14349999999999999</c:v>
                </c:pt>
                <c:pt idx="7">
                  <c:v>0.15959999999999999</c:v>
                </c:pt>
                <c:pt idx="8">
                  <c:v>0.19683999999999999</c:v>
                </c:pt>
                <c:pt idx="9">
                  <c:v>0.23026999999999997</c:v>
                </c:pt>
                <c:pt idx="10">
                  <c:v>0.27213999999999999</c:v>
                </c:pt>
                <c:pt idx="11">
                  <c:v>0.31647000000000003</c:v>
                </c:pt>
                <c:pt idx="12">
                  <c:v>0.36246</c:v>
                </c:pt>
                <c:pt idx="13">
                  <c:v>0.41025</c:v>
                </c:pt>
                <c:pt idx="14">
                  <c:v>0.45421</c:v>
                </c:pt>
                <c:pt idx="15">
                  <c:v>0.48895999999999995</c:v>
                </c:pt>
                <c:pt idx="16">
                  <c:v>0.51147000000000009</c:v>
                </c:pt>
                <c:pt idx="17">
                  <c:v>0.51695000000000002</c:v>
                </c:pt>
                <c:pt idx="18">
                  <c:v>0.50285000000000002</c:v>
                </c:pt>
                <c:pt idx="19">
                  <c:v>0.46925999999999995</c:v>
                </c:pt>
                <c:pt idx="20">
                  <c:v>0.42097999999999997</c:v>
                </c:pt>
                <c:pt idx="21">
                  <c:v>0.36430999999999997</c:v>
                </c:pt>
                <c:pt idx="22">
                  <c:v>0.30624999999999997</c:v>
                </c:pt>
                <c:pt idx="23">
                  <c:v>0.25218000000000002</c:v>
                </c:pt>
                <c:pt idx="24">
                  <c:v>0.20510999999999999</c:v>
                </c:pt>
                <c:pt idx="25">
                  <c:v>0.16565000000000002</c:v>
                </c:pt>
                <c:pt idx="26">
                  <c:v>0.13355</c:v>
                </c:pt>
                <c:pt idx="27">
                  <c:v>0.10767</c:v>
                </c:pt>
                <c:pt idx="28">
                  <c:v>8.6605000000000001E-2</c:v>
                </c:pt>
                <c:pt idx="29">
                  <c:v>6.9689000000000001E-2</c:v>
                </c:pt>
                <c:pt idx="30">
                  <c:v>5.6025999999999999E-2</c:v>
                </c:pt>
                <c:pt idx="31">
                  <c:v>4.5027999999999999E-2</c:v>
                </c:pt>
                <c:pt idx="32">
                  <c:v>3.6377E-2</c:v>
                </c:pt>
                <c:pt idx="33">
                  <c:v>2.9121999999999999E-2</c:v>
                </c:pt>
                <c:pt idx="34">
                  <c:v>2.3205E-2</c:v>
                </c:pt>
                <c:pt idx="35">
                  <c:v>1.8298999999999999E-2</c:v>
                </c:pt>
                <c:pt idx="36">
                  <c:v>1.4688E-2</c:v>
                </c:pt>
                <c:pt idx="37">
                  <c:v>1.1778E-2</c:v>
                </c:pt>
                <c:pt idx="38">
                  <c:v>9.5535999999999989E-3</c:v>
                </c:pt>
                <c:pt idx="39">
                  <c:v>7.7519000000000008E-3</c:v>
                </c:pt>
                <c:pt idx="40">
                  <c:v>6.3111999999999994E-3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925-480B-A512-3F3E0A0C5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377216"/>
        <c:axId val="90379392"/>
      </c:scatterChart>
      <c:valAx>
        <c:axId val="9037721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79392"/>
        <c:crossesAt val="-2"/>
        <c:crossBetween val="midCat"/>
        <c:majorUnit val="1"/>
      </c:valAx>
      <c:valAx>
        <c:axId val="90379392"/>
        <c:scaling>
          <c:orientation val="minMax"/>
          <c:max val="0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effectLst/>
                  </a:rPr>
                  <a:t>- C</a:t>
                </a:r>
                <a:r>
                  <a:rPr lang="en-GB" sz="1600" b="0" i="0" baseline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″</a:t>
                </a:r>
                <a:r>
                  <a:rPr lang="en-GB" sz="1600" b="0" i="0" baseline="0" dirty="0">
                    <a:effectLst/>
                  </a:rPr>
                  <a:t>/ pF</a:t>
                </a:r>
                <a:endParaRPr lang="en-GB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41372011619258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77216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0433039175958"/>
          <c:y val="8.98448717948718E-2"/>
          <c:w val="0.70872147615308323"/>
          <c:h val="0.627717094017093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spectrum'!$K$23:$O$23</c:f>
              <c:strCache>
                <c:ptCount val="1"/>
                <c:pt idx="0">
                  <c:v>Time 4.4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spectrum'!$L$25:$L$75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spectrum'!$O$25:$O$75</c:f>
              <c:numCache>
                <c:formatCode>General</c:formatCode>
                <c:ptCount val="51"/>
                <c:pt idx="0">
                  <c:v>3.36098E-3</c:v>
                </c:pt>
                <c:pt idx="1">
                  <c:v>4.0465199999999996E-3</c:v>
                </c:pt>
                <c:pt idx="2">
                  <c:v>2.5945899999999999E-3</c:v>
                </c:pt>
                <c:pt idx="3">
                  <c:v>2.6214300000000001E-3</c:v>
                </c:pt>
                <c:pt idx="4">
                  <c:v>4.4552899999999998E-3</c:v>
                </c:pt>
                <c:pt idx="5">
                  <c:v>2.6323200000000001E-3</c:v>
                </c:pt>
                <c:pt idx="6">
                  <c:v>2.90873E-3</c:v>
                </c:pt>
                <c:pt idx="7">
                  <c:v>3.7365599999999999E-3</c:v>
                </c:pt>
                <c:pt idx="8">
                  <c:v>4.7148900000000002E-3</c:v>
                </c:pt>
                <c:pt idx="9">
                  <c:v>5.7563600000000003E-3</c:v>
                </c:pt>
                <c:pt idx="10">
                  <c:v>7.30921E-3</c:v>
                </c:pt>
                <c:pt idx="11">
                  <c:v>8.9322599999999992E-3</c:v>
                </c:pt>
                <c:pt idx="12">
                  <c:v>1.1076900000000001E-2</c:v>
                </c:pt>
                <c:pt idx="13">
                  <c:v>1.37032E-2</c:v>
                </c:pt>
                <c:pt idx="14">
                  <c:v>1.70721E-2</c:v>
                </c:pt>
                <c:pt idx="15">
                  <c:v>2.1236000000000001E-2</c:v>
                </c:pt>
                <c:pt idx="16">
                  <c:v>2.6497799999999998E-2</c:v>
                </c:pt>
                <c:pt idx="17">
                  <c:v>3.3010299999999999E-2</c:v>
                </c:pt>
                <c:pt idx="18">
                  <c:v>4.1177499999999999E-2</c:v>
                </c:pt>
                <c:pt idx="19">
                  <c:v>5.1292600000000001E-2</c:v>
                </c:pt>
                <c:pt idx="20">
                  <c:v>6.4054700000000006E-2</c:v>
                </c:pt>
                <c:pt idx="21">
                  <c:v>7.9683400000000001E-2</c:v>
                </c:pt>
                <c:pt idx="22">
                  <c:v>9.9224699999999999E-2</c:v>
                </c:pt>
                <c:pt idx="23">
                  <c:v>0.123835</c:v>
                </c:pt>
                <c:pt idx="24">
                  <c:v>0.154366</c:v>
                </c:pt>
                <c:pt idx="25">
                  <c:v>0.19231300000000001</c:v>
                </c:pt>
                <c:pt idx="26">
                  <c:v>0.23843800000000001</c:v>
                </c:pt>
                <c:pt idx="27">
                  <c:v>0.29224099999999997</c:v>
                </c:pt>
                <c:pt idx="28">
                  <c:v>0.35136699999999998</c:v>
                </c:pt>
                <c:pt idx="29">
                  <c:v>0.41124899999999998</c:v>
                </c:pt>
                <c:pt idx="30">
                  <c:v>0.46468100000000001</c:v>
                </c:pt>
                <c:pt idx="31">
                  <c:v>0.50437100000000001</c:v>
                </c:pt>
                <c:pt idx="32">
                  <c:v>0.52461500000000005</c:v>
                </c:pt>
                <c:pt idx="33">
                  <c:v>0.52355600000000002</c:v>
                </c:pt>
                <c:pt idx="34">
                  <c:v>0.50250600000000001</c:v>
                </c:pt>
                <c:pt idx="35">
                  <c:v>0.467082</c:v>
                </c:pt>
                <c:pt idx="36">
                  <c:v>0.42346899999999998</c:v>
                </c:pt>
                <c:pt idx="37">
                  <c:v>0.372529</c:v>
                </c:pt>
                <c:pt idx="38">
                  <c:v>0.322992</c:v>
                </c:pt>
                <c:pt idx="39">
                  <c:v>0.275366</c:v>
                </c:pt>
                <c:pt idx="40">
                  <c:v>0.232656</c:v>
                </c:pt>
                <c:pt idx="41">
                  <c:v>0.1978</c:v>
                </c:pt>
                <c:pt idx="42">
                  <c:v>0.16633300000000001</c:v>
                </c:pt>
                <c:pt idx="43">
                  <c:v>0.14424200000000001</c:v>
                </c:pt>
                <c:pt idx="44">
                  <c:v>0.12252200000000001</c:v>
                </c:pt>
                <c:pt idx="45">
                  <c:v>0.108889</c:v>
                </c:pt>
                <c:pt idx="46">
                  <c:v>9.7697099999999995E-2</c:v>
                </c:pt>
                <c:pt idx="47">
                  <c:v>9.3226400000000001E-2</c:v>
                </c:pt>
                <c:pt idx="48">
                  <c:v>9.1659699999999997E-2</c:v>
                </c:pt>
                <c:pt idx="49">
                  <c:v>9.2155200000000007E-2</c:v>
                </c:pt>
                <c:pt idx="50">
                  <c:v>9.3069499999999999E-2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E37-4915-8AFA-EEA906ECB331}"/>
            </c:ext>
          </c:extLst>
        </c:ser>
        <c:ser>
          <c:idx val="1"/>
          <c:order val="1"/>
          <c:tx>
            <c:strRef>
              <c:f>'TVIS spectrum'!$P$23:$T$23</c:f>
              <c:strCache>
                <c:ptCount val="1"/>
                <c:pt idx="0">
                  <c:v>Time 4.5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spectrum'!$Q$25:$Q$75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spectrum'!$T$25:$T$75</c:f>
              <c:numCache>
                <c:formatCode>General</c:formatCode>
                <c:ptCount val="51"/>
                <c:pt idx="0">
                  <c:v>3.4248600000000001E-3</c:v>
                </c:pt>
                <c:pt idx="1">
                  <c:v>4.13774E-3</c:v>
                </c:pt>
                <c:pt idx="2">
                  <c:v>2.7282600000000001E-3</c:v>
                </c:pt>
                <c:pt idx="3">
                  <c:v>2.7813600000000001E-3</c:v>
                </c:pt>
                <c:pt idx="4">
                  <c:v>4.6886999999999996E-3</c:v>
                </c:pt>
                <c:pt idx="5">
                  <c:v>2.9258700000000001E-3</c:v>
                </c:pt>
                <c:pt idx="6">
                  <c:v>3.2732500000000001E-3</c:v>
                </c:pt>
                <c:pt idx="7">
                  <c:v>4.23633E-3</c:v>
                </c:pt>
                <c:pt idx="8">
                  <c:v>5.3358099999999999E-3</c:v>
                </c:pt>
                <c:pt idx="9">
                  <c:v>6.5296199999999999E-3</c:v>
                </c:pt>
                <c:pt idx="10">
                  <c:v>8.27461E-3</c:v>
                </c:pt>
                <c:pt idx="11">
                  <c:v>1.01409E-2</c:v>
                </c:pt>
                <c:pt idx="12">
                  <c:v>1.26012E-2</c:v>
                </c:pt>
                <c:pt idx="13">
                  <c:v>1.55868E-2</c:v>
                </c:pt>
                <c:pt idx="14">
                  <c:v>1.9470000000000001E-2</c:v>
                </c:pt>
                <c:pt idx="15">
                  <c:v>2.42331E-2</c:v>
                </c:pt>
                <c:pt idx="16">
                  <c:v>3.0264099999999999E-2</c:v>
                </c:pt>
                <c:pt idx="17">
                  <c:v>3.7736800000000001E-2</c:v>
                </c:pt>
                <c:pt idx="18">
                  <c:v>4.7171400000000002E-2</c:v>
                </c:pt>
                <c:pt idx="19">
                  <c:v>5.89014E-2</c:v>
                </c:pt>
                <c:pt idx="20">
                  <c:v>7.3902700000000002E-2</c:v>
                </c:pt>
                <c:pt idx="21">
                  <c:v>9.2481599999999997E-2</c:v>
                </c:pt>
                <c:pt idx="22">
                  <c:v>0.11580600000000001</c:v>
                </c:pt>
                <c:pt idx="23">
                  <c:v>0.14538499999999999</c:v>
                </c:pt>
                <c:pt idx="24">
                  <c:v>0.18207799999999999</c:v>
                </c:pt>
                <c:pt idx="25">
                  <c:v>0.22740299999999999</c:v>
                </c:pt>
                <c:pt idx="26">
                  <c:v>0.28124199999999999</c:v>
                </c:pt>
                <c:pt idx="27">
                  <c:v>0.34160200000000002</c:v>
                </c:pt>
                <c:pt idx="28">
                  <c:v>0.40417700000000001</c:v>
                </c:pt>
                <c:pt idx="29">
                  <c:v>0.46243499999999998</c:v>
                </c:pt>
                <c:pt idx="30">
                  <c:v>0.50810599999999995</c:v>
                </c:pt>
                <c:pt idx="31">
                  <c:v>0.53414499999999998</c:v>
                </c:pt>
                <c:pt idx="32">
                  <c:v>0.53730999999999995</c:v>
                </c:pt>
                <c:pt idx="33">
                  <c:v>0.51808900000000002</c:v>
                </c:pt>
                <c:pt idx="34">
                  <c:v>0.48196699999999998</c:v>
                </c:pt>
                <c:pt idx="35">
                  <c:v>0.43576599999999999</c:v>
                </c:pt>
                <c:pt idx="36">
                  <c:v>0.38292799999999999</c:v>
                </c:pt>
                <c:pt idx="37">
                  <c:v>0.33110400000000001</c:v>
                </c:pt>
                <c:pt idx="38">
                  <c:v>0.28176899999999999</c:v>
                </c:pt>
                <c:pt idx="39">
                  <c:v>0.237484</c:v>
                </c:pt>
                <c:pt idx="40">
                  <c:v>0.20077300000000001</c:v>
                </c:pt>
                <c:pt idx="41">
                  <c:v>0.16802300000000001</c:v>
                </c:pt>
                <c:pt idx="42">
                  <c:v>0.14415800000000001</c:v>
                </c:pt>
                <c:pt idx="43">
                  <c:v>0.11848</c:v>
                </c:pt>
                <c:pt idx="44">
                  <c:v>0.111706</c:v>
                </c:pt>
                <c:pt idx="45">
                  <c:v>0.10187300000000001</c:v>
                </c:pt>
                <c:pt idx="46">
                  <c:v>9.50598E-2</c:v>
                </c:pt>
                <c:pt idx="47">
                  <c:v>9.2791399999999996E-2</c:v>
                </c:pt>
                <c:pt idx="48">
                  <c:v>9.44295E-2</c:v>
                </c:pt>
                <c:pt idx="49">
                  <c:v>9.79043E-2</c:v>
                </c:pt>
                <c:pt idx="50">
                  <c:v>0.103712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E37-4915-8AFA-EEA906ECB331}"/>
            </c:ext>
          </c:extLst>
        </c:ser>
        <c:ser>
          <c:idx val="2"/>
          <c:order val="2"/>
          <c:tx>
            <c:strRef>
              <c:f>'TVIS spectrum'!$U$23:$Y$23</c:f>
              <c:strCache>
                <c:ptCount val="1"/>
                <c:pt idx="0">
                  <c:v>Time 4.6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spectrum'!$V$25:$V$75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spectrum'!$Y$25:$Y$75</c:f>
              <c:numCache>
                <c:formatCode>General</c:formatCode>
                <c:ptCount val="51"/>
                <c:pt idx="0">
                  <c:v>3.60911E-3</c:v>
                </c:pt>
                <c:pt idx="1">
                  <c:v>4.3102899999999996E-3</c:v>
                </c:pt>
                <c:pt idx="2">
                  <c:v>2.9275799999999999E-3</c:v>
                </c:pt>
                <c:pt idx="3">
                  <c:v>3.00695E-3</c:v>
                </c:pt>
                <c:pt idx="4">
                  <c:v>4.9863399999999997E-3</c:v>
                </c:pt>
                <c:pt idx="5">
                  <c:v>3.2919400000000001E-3</c:v>
                </c:pt>
                <c:pt idx="6">
                  <c:v>3.74106E-3</c:v>
                </c:pt>
                <c:pt idx="7">
                  <c:v>4.8547800000000004E-3</c:v>
                </c:pt>
                <c:pt idx="8">
                  <c:v>6.1259799999999996E-3</c:v>
                </c:pt>
                <c:pt idx="9">
                  <c:v>7.5083700000000003E-3</c:v>
                </c:pt>
                <c:pt idx="10">
                  <c:v>9.5269399999999994E-3</c:v>
                </c:pt>
                <c:pt idx="11">
                  <c:v>1.17248E-2</c:v>
                </c:pt>
                <c:pt idx="12">
                  <c:v>1.45792E-2</c:v>
                </c:pt>
                <c:pt idx="13">
                  <c:v>1.8061899999999999E-2</c:v>
                </c:pt>
                <c:pt idx="14">
                  <c:v>2.25899E-2</c:v>
                </c:pt>
                <c:pt idx="15">
                  <c:v>2.81818E-2</c:v>
                </c:pt>
                <c:pt idx="16">
                  <c:v>3.5263599999999999E-2</c:v>
                </c:pt>
                <c:pt idx="17">
                  <c:v>4.4077600000000002E-2</c:v>
                </c:pt>
                <c:pt idx="18">
                  <c:v>5.5261699999999997E-2</c:v>
                </c:pt>
                <c:pt idx="19">
                  <c:v>6.9281899999999993E-2</c:v>
                </c:pt>
                <c:pt idx="20">
                  <c:v>8.7290099999999995E-2</c:v>
                </c:pt>
                <c:pt idx="21">
                  <c:v>0.10997700000000001</c:v>
                </c:pt>
                <c:pt idx="22">
                  <c:v>0.13861799999999999</c:v>
                </c:pt>
                <c:pt idx="23">
                  <c:v>0.17502699999999999</c:v>
                </c:pt>
                <c:pt idx="24">
                  <c:v>0.219806</c:v>
                </c:pt>
                <c:pt idx="25">
                  <c:v>0.273808</c:v>
                </c:pt>
                <c:pt idx="26">
                  <c:v>0.33549099999999998</c:v>
                </c:pt>
                <c:pt idx="27">
                  <c:v>0.400613</c:v>
                </c:pt>
                <c:pt idx="28">
                  <c:v>0.46249499999999999</c:v>
                </c:pt>
                <c:pt idx="29">
                  <c:v>0.51282399999999995</c:v>
                </c:pt>
                <c:pt idx="30">
                  <c:v>0.54320299999999999</c:v>
                </c:pt>
                <c:pt idx="31">
                  <c:v>0.54938600000000004</c:v>
                </c:pt>
                <c:pt idx="32">
                  <c:v>0.53147699999999998</c:v>
                </c:pt>
                <c:pt idx="33">
                  <c:v>0.494394</c:v>
                </c:pt>
                <c:pt idx="34">
                  <c:v>0.44517099999999998</c:v>
                </c:pt>
                <c:pt idx="35">
                  <c:v>0.39079000000000003</c:v>
                </c:pt>
                <c:pt idx="36">
                  <c:v>0.33577000000000001</c:v>
                </c:pt>
                <c:pt idx="37">
                  <c:v>0.286665</c:v>
                </c:pt>
                <c:pt idx="38">
                  <c:v>0.239979</c:v>
                </c:pt>
                <c:pt idx="39">
                  <c:v>0.20372399999999999</c:v>
                </c:pt>
                <c:pt idx="40">
                  <c:v>0.17181099999999999</c:v>
                </c:pt>
                <c:pt idx="41">
                  <c:v>0.145921</c:v>
                </c:pt>
                <c:pt idx="42">
                  <c:v>0.12721099999999999</c:v>
                </c:pt>
                <c:pt idx="43">
                  <c:v>0.118176</c:v>
                </c:pt>
                <c:pt idx="44">
                  <c:v>0.104893</c:v>
                </c:pt>
                <c:pt idx="45">
                  <c:v>9.8824400000000007E-2</c:v>
                </c:pt>
                <c:pt idx="46">
                  <c:v>9.79077E-2</c:v>
                </c:pt>
                <c:pt idx="47">
                  <c:v>9.9283099999999999E-2</c:v>
                </c:pt>
                <c:pt idx="48">
                  <c:v>0.103945</c:v>
                </c:pt>
                <c:pt idx="49">
                  <c:v>0.112024</c:v>
                </c:pt>
                <c:pt idx="50">
                  <c:v>0.122054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E37-4915-8AFA-EEA906ECB331}"/>
            </c:ext>
          </c:extLst>
        </c:ser>
        <c:ser>
          <c:idx val="3"/>
          <c:order val="3"/>
          <c:tx>
            <c:strRef>
              <c:f>'TVIS spectrum'!$Z$23:$AD$23</c:f>
              <c:strCache>
                <c:ptCount val="1"/>
                <c:pt idx="0">
                  <c:v>Time 4.7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spectrum'!$AA$25:$AA$75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spectrum'!$AD$25:$AD$75</c:f>
              <c:numCache>
                <c:formatCode>General</c:formatCode>
                <c:ptCount val="51"/>
                <c:pt idx="0">
                  <c:v>4.0253800000000003E-3</c:v>
                </c:pt>
                <c:pt idx="1">
                  <c:v>2.3196699999999998E-3</c:v>
                </c:pt>
                <c:pt idx="2">
                  <c:v>6.0161600000000004E-3</c:v>
                </c:pt>
                <c:pt idx="3">
                  <c:v>3.2851500000000001E-3</c:v>
                </c:pt>
                <c:pt idx="4">
                  <c:v>5.3707099999999999E-3</c:v>
                </c:pt>
                <c:pt idx="5">
                  <c:v>3.77298E-3</c:v>
                </c:pt>
                <c:pt idx="6">
                  <c:v>4.3422599999999997E-3</c:v>
                </c:pt>
                <c:pt idx="7">
                  <c:v>5.6720199999999998E-3</c:v>
                </c:pt>
                <c:pt idx="8">
                  <c:v>7.16375E-3</c:v>
                </c:pt>
                <c:pt idx="9">
                  <c:v>8.8006400000000002E-3</c:v>
                </c:pt>
                <c:pt idx="10">
                  <c:v>1.1181200000000001E-2</c:v>
                </c:pt>
                <c:pt idx="11">
                  <c:v>1.37707E-2</c:v>
                </c:pt>
                <c:pt idx="12">
                  <c:v>1.71906E-2</c:v>
                </c:pt>
                <c:pt idx="13">
                  <c:v>2.1329299999999999E-2</c:v>
                </c:pt>
                <c:pt idx="14">
                  <c:v>2.6752499999999999E-2</c:v>
                </c:pt>
                <c:pt idx="15">
                  <c:v>3.3478000000000001E-2</c:v>
                </c:pt>
                <c:pt idx="16">
                  <c:v>4.20296E-2</c:v>
                </c:pt>
                <c:pt idx="17">
                  <c:v>5.2721799999999999E-2</c:v>
                </c:pt>
                <c:pt idx="18">
                  <c:v>6.6400799999999996E-2</c:v>
                </c:pt>
                <c:pt idx="19">
                  <c:v>8.3737900000000004E-2</c:v>
                </c:pt>
                <c:pt idx="20">
                  <c:v>0.10613499999999999</c:v>
                </c:pt>
                <c:pt idx="21">
                  <c:v>0.13436400000000001</c:v>
                </c:pt>
                <c:pt idx="22">
                  <c:v>0.17036799999999999</c:v>
                </c:pt>
                <c:pt idx="23">
                  <c:v>0.215725</c:v>
                </c:pt>
                <c:pt idx="24">
                  <c:v>0.27034900000000001</c:v>
                </c:pt>
                <c:pt idx="25">
                  <c:v>0.33347100000000002</c:v>
                </c:pt>
                <c:pt idx="26">
                  <c:v>0.40107199999999998</c:v>
                </c:pt>
                <c:pt idx="27">
                  <c:v>0.46603499999999998</c:v>
                </c:pt>
                <c:pt idx="28">
                  <c:v>0.51937</c:v>
                </c:pt>
                <c:pt idx="29">
                  <c:v>0.55253200000000002</c:v>
                </c:pt>
                <c:pt idx="30">
                  <c:v>0.55995799999999996</c:v>
                </c:pt>
                <c:pt idx="31">
                  <c:v>0.54171000000000002</c:v>
                </c:pt>
                <c:pt idx="32">
                  <c:v>0.50310600000000005</c:v>
                </c:pt>
                <c:pt idx="33">
                  <c:v>0.45096599999999998</c:v>
                </c:pt>
                <c:pt idx="34">
                  <c:v>0.39454800000000001</c:v>
                </c:pt>
                <c:pt idx="35">
                  <c:v>0.33876000000000001</c:v>
                </c:pt>
                <c:pt idx="36">
                  <c:v>0.28886600000000001</c:v>
                </c:pt>
                <c:pt idx="37">
                  <c:v>0.24104100000000001</c:v>
                </c:pt>
                <c:pt idx="38">
                  <c:v>0.203871</c:v>
                </c:pt>
                <c:pt idx="39">
                  <c:v>0.17338700000000001</c:v>
                </c:pt>
                <c:pt idx="40">
                  <c:v>0.148863</c:v>
                </c:pt>
                <c:pt idx="41">
                  <c:v>0.13225100000000001</c:v>
                </c:pt>
                <c:pt idx="42">
                  <c:v>0.117533</c:v>
                </c:pt>
                <c:pt idx="43">
                  <c:v>0.110004</c:v>
                </c:pt>
                <c:pt idx="44">
                  <c:v>0.104822</c:v>
                </c:pt>
                <c:pt idx="45">
                  <c:v>0.104379</c:v>
                </c:pt>
                <c:pt idx="46">
                  <c:v>0.107404</c:v>
                </c:pt>
                <c:pt idx="47">
                  <c:v>0.113803</c:v>
                </c:pt>
                <c:pt idx="48">
                  <c:v>0.124082</c:v>
                </c:pt>
                <c:pt idx="49">
                  <c:v>0.13639200000000001</c:v>
                </c:pt>
                <c:pt idx="50">
                  <c:v>0.14992900000000001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E37-4915-8AFA-EEA906ECB331}"/>
            </c:ext>
          </c:extLst>
        </c:ser>
        <c:ser>
          <c:idx val="4"/>
          <c:order val="4"/>
          <c:tx>
            <c:strRef>
              <c:f>'TVIS spectrum'!$AE$23:$AI$23</c:f>
              <c:strCache>
                <c:ptCount val="1"/>
                <c:pt idx="0">
                  <c:v>Time 4.8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spectrum'!$AF$25:$AF$75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spectrum'!$AI$25:$AI$75</c:f>
              <c:numCache>
                <c:formatCode>General</c:formatCode>
                <c:ptCount val="51"/>
                <c:pt idx="0">
                  <c:v>3.9526700000000001E-3</c:v>
                </c:pt>
                <c:pt idx="1">
                  <c:v>4.78986E-3</c:v>
                </c:pt>
                <c:pt idx="2">
                  <c:v>3.4911500000000002E-3</c:v>
                </c:pt>
                <c:pt idx="3">
                  <c:v>3.67338E-3</c:v>
                </c:pt>
                <c:pt idx="4">
                  <c:v>5.9298099999999998E-3</c:v>
                </c:pt>
                <c:pt idx="5">
                  <c:v>4.4630299999999998E-3</c:v>
                </c:pt>
                <c:pt idx="6">
                  <c:v>5.2208799999999998E-3</c:v>
                </c:pt>
                <c:pt idx="7">
                  <c:v>6.8624100000000002E-3</c:v>
                </c:pt>
                <c:pt idx="8">
                  <c:v>8.6692100000000001E-3</c:v>
                </c:pt>
                <c:pt idx="9">
                  <c:v>1.06867E-2</c:v>
                </c:pt>
                <c:pt idx="10">
                  <c:v>1.36259E-2</c:v>
                </c:pt>
                <c:pt idx="11">
                  <c:v>1.6821200000000001E-2</c:v>
                </c:pt>
                <c:pt idx="12">
                  <c:v>2.10405E-2</c:v>
                </c:pt>
                <c:pt idx="13">
                  <c:v>2.6213199999999999E-2</c:v>
                </c:pt>
                <c:pt idx="14">
                  <c:v>3.30202E-2</c:v>
                </c:pt>
                <c:pt idx="15">
                  <c:v>4.1432299999999998E-2</c:v>
                </c:pt>
                <c:pt idx="16">
                  <c:v>5.2261099999999998E-2</c:v>
                </c:pt>
                <c:pt idx="17">
                  <c:v>6.5910700000000003E-2</c:v>
                </c:pt>
                <c:pt idx="18">
                  <c:v>8.3539100000000005E-2</c:v>
                </c:pt>
                <c:pt idx="19">
                  <c:v>0.10606</c:v>
                </c:pt>
                <c:pt idx="20">
                  <c:v>0.13544800000000001</c:v>
                </c:pt>
                <c:pt idx="21">
                  <c:v>0.17252200000000001</c:v>
                </c:pt>
                <c:pt idx="22">
                  <c:v>0.219282</c:v>
                </c:pt>
                <c:pt idx="23">
                  <c:v>0.27665400000000001</c:v>
                </c:pt>
                <c:pt idx="24">
                  <c:v>0.34237000000000001</c:v>
                </c:pt>
                <c:pt idx="25">
                  <c:v>0.412713</c:v>
                </c:pt>
                <c:pt idx="26">
                  <c:v>0.47977300000000001</c:v>
                </c:pt>
                <c:pt idx="27">
                  <c:v>0.53353200000000001</c:v>
                </c:pt>
                <c:pt idx="28">
                  <c:v>0.56485799999999997</c:v>
                </c:pt>
                <c:pt idx="29">
                  <c:v>0.568743</c:v>
                </c:pt>
                <c:pt idx="30">
                  <c:v>0.54610400000000003</c:v>
                </c:pt>
                <c:pt idx="31">
                  <c:v>0.50316799999999995</c:v>
                </c:pt>
                <c:pt idx="32">
                  <c:v>0.448131</c:v>
                </c:pt>
                <c:pt idx="33">
                  <c:v>0.38872499999999999</c:v>
                </c:pt>
                <c:pt idx="34">
                  <c:v>0.33223900000000001</c:v>
                </c:pt>
                <c:pt idx="35">
                  <c:v>0.28044999999999998</c:v>
                </c:pt>
                <c:pt idx="36">
                  <c:v>0.23904600000000001</c:v>
                </c:pt>
                <c:pt idx="37">
                  <c:v>0.20172200000000001</c:v>
                </c:pt>
                <c:pt idx="38">
                  <c:v>0.17253599999999999</c:v>
                </c:pt>
                <c:pt idx="39">
                  <c:v>0.14998400000000001</c:v>
                </c:pt>
                <c:pt idx="40">
                  <c:v>0.13098000000000001</c:v>
                </c:pt>
                <c:pt idx="41">
                  <c:v>0.122323</c:v>
                </c:pt>
                <c:pt idx="42">
                  <c:v>0.11386300000000001</c:v>
                </c:pt>
                <c:pt idx="43">
                  <c:v>0.11154600000000001</c:v>
                </c:pt>
                <c:pt idx="44">
                  <c:v>0.114119</c:v>
                </c:pt>
                <c:pt idx="45">
                  <c:v>0.11812400000000001</c:v>
                </c:pt>
                <c:pt idx="46">
                  <c:v>0.12658</c:v>
                </c:pt>
                <c:pt idx="47">
                  <c:v>0.13847899999999999</c:v>
                </c:pt>
                <c:pt idx="48">
                  <c:v>0.153614</c:v>
                </c:pt>
                <c:pt idx="49">
                  <c:v>0.170987</c:v>
                </c:pt>
                <c:pt idx="50">
                  <c:v>0.18865699999999999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E37-4915-8AFA-EEA906ECB331}"/>
            </c:ext>
          </c:extLst>
        </c:ser>
        <c:ser>
          <c:idx val="5"/>
          <c:order val="5"/>
          <c:tx>
            <c:strRef>
              <c:f>'TVIS spectrum'!$AJ$23:$AN$23</c:f>
              <c:strCache>
                <c:ptCount val="1"/>
                <c:pt idx="0">
                  <c:v>Time 4.9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spectrum'!$AK$25:$AK$75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spectrum'!$AN$25:$AN$75</c:f>
              <c:numCache>
                <c:formatCode>General</c:formatCode>
                <c:ptCount val="51"/>
                <c:pt idx="0">
                  <c:v>4.3188200000000001E-3</c:v>
                </c:pt>
                <c:pt idx="1">
                  <c:v>5.2276600000000003E-3</c:v>
                </c:pt>
                <c:pt idx="2">
                  <c:v>3.9867899999999996E-3</c:v>
                </c:pt>
                <c:pt idx="3">
                  <c:v>4.2288400000000002E-3</c:v>
                </c:pt>
                <c:pt idx="4">
                  <c:v>6.6528799999999999E-3</c:v>
                </c:pt>
                <c:pt idx="5">
                  <c:v>5.3478500000000003E-3</c:v>
                </c:pt>
                <c:pt idx="6">
                  <c:v>6.34849E-3</c:v>
                </c:pt>
                <c:pt idx="7">
                  <c:v>8.3796300000000008E-3</c:v>
                </c:pt>
                <c:pt idx="8">
                  <c:v>1.06044E-2</c:v>
                </c:pt>
                <c:pt idx="9">
                  <c:v>1.31074E-2</c:v>
                </c:pt>
                <c:pt idx="10">
                  <c:v>1.6765499999999999E-2</c:v>
                </c:pt>
                <c:pt idx="11">
                  <c:v>2.0804599999999999E-2</c:v>
                </c:pt>
                <c:pt idx="12">
                  <c:v>2.60898E-2</c:v>
                </c:pt>
                <c:pt idx="13">
                  <c:v>3.2613799999999998E-2</c:v>
                </c:pt>
                <c:pt idx="14">
                  <c:v>4.12241E-2</c:v>
                </c:pt>
                <c:pt idx="15">
                  <c:v>5.2022899999999997E-2</c:v>
                </c:pt>
                <c:pt idx="16">
                  <c:v>6.5957199999999994E-2</c:v>
                </c:pt>
                <c:pt idx="17">
                  <c:v>8.3695000000000006E-2</c:v>
                </c:pt>
                <c:pt idx="18">
                  <c:v>0.106825</c:v>
                </c:pt>
                <c:pt idx="19">
                  <c:v>0.13650899999999999</c:v>
                </c:pt>
                <c:pt idx="20">
                  <c:v>0.175231</c:v>
                </c:pt>
                <c:pt idx="21">
                  <c:v>0.223526</c:v>
                </c:pt>
                <c:pt idx="22">
                  <c:v>0.282613</c:v>
                </c:pt>
                <c:pt idx="23">
                  <c:v>0.35128399999999999</c:v>
                </c:pt>
                <c:pt idx="24">
                  <c:v>0.42375600000000002</c:v>
                </c:pt>
                <c:pt idx="25">
                  <c:v>0.49221999999999999</c:v>
                </c:pt>
                <c:pt idx="26">
                  <c:v>0.54582600000000003</c:v>
                </c:pt>
                <c:pt idx="27">
                  <c:v>0.57490200000000002</c:v>
                </c:pt>
                <c:pt idx="28">
                  <c:v>0.57491499999999995</c:v>
                </c:pt>
                <c:pt idx="29">
                  <c:v>0.54814499999999999</c:v>
                </c:pt>
                <c:pt idx="30">
                  <c:v>0.50161699999999998</c:v>
                </c:pt>
                <c:pt idx="31">
                  <c:v>0.444301</c:v>
                </c:pt>
                <c:pt idx="32">
                  <c:v>0.38383899999999999</c:v>
                </c:pt>
                <c:pt idx="33">
                  <c:v>0.326345</c:v>
                </c:pt>
                <c:pt idx="34">
                  <c:v>0.27563799999999999</c:v>
                </c:pt>
                <c:pt idx="35">
                  <c:v>0.23271800000000001</c:v>
                </c:pt>
                <c:pt idx="36">
                  <c:v>0.19908000000000001</c:v>
                </c:pt>
                <c:pt idx="37">
                  <c:v>0.171705</c:v>
                </c:pt>
                <c:pt idx="38">
                  <c:v>0.14949999999999999</c:v>
                </c:pt>
                <c:pt idx="39">
                  <c:v>0.13558000000000001</c:v>
                </c:pt>
                <c:pt idx="40">
                  <c:v>0.125023</c:v>
                </c:pt>
                <c:pt idx="41">
                  <c:v>0.119382</c:v>
                </c:pt>
                <c:pt idx="42">
                  <c:v>0.118383</c:v>
                </c:pt>
                <c:pt idx="43">
                  <c:v>0.124371</c:v>
                </c:pt>
                <c:pt idx="44">
                  <c:v>0.13062499999999999</c:v>
                </c:pt>
                <c:pt idx="45">
                  <c:v>0.13991799999999999</c:v>
                </c:pt>
                <c:pt idx="46">
                  <c:v>0.15492400000000001</c:v>
                </c:pt>
                <c:pt idx="47">
                  <c:v>0.17230300000000001</c:v>
                </c:pt>
                <c:pt idx="48">
                  <c:v>0.19072500000000001</c:v>
                </c:pt>
                <c:pt idx="49">
                  <c:v>0.213056</c:v>
                </c:pt>
                <c:pt idx="50">
                  <c:v>0.233765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E37-4915-8AFA-EEA906ECB331}"/>
            </c:ext>
          </c:extLst>
        </c:ser>
        <c:ser>
          <c:idx val="6"/>
          <c:order val="6"/>
          <c:tx>
            <c:strRef>
              <c:f>'TVIS spectrum'!$AO$23:$AS$23</c:f>
              <c:strCache>
                <c:ptCount val="1"/>
                <c:pt idx="0">
                  <c:v>Time 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spectrum'!$AP$25:$AP$75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spectrum'!$AS$25:$AS$75</c:f>
              <c:numCache>
                <c:formatCode>General</c:formatCode>
                <c:ptCount val="51"/>
                <c:pt idx="0">
                  <c:v>4.9132500000000001E-3</c:v>
                </c:pt>
                <c:pt idx="1">
                  <c:v>5.8042399999999996E-3</c:v>
                </c:pt>
                <c:pt idx="2">
                  <c:v>4.6338400000000002E-3</c:v>
                </c:pt>
                <c:pt idx="3">
                  <c:v>4.9712000000000003E-3</c:v>
                </c:pt>
                <c:pt idx="4">
                  <c:v>7.6664400000000001E-3</c:v>
                </c:pt>
                <c:pt idx="5">
                  <c:v>6.60306E-3</c:v>
                </c:pt>
                <c:pt idx="6">
                  <c:v>7.9478900000000009E-3</c:v>
                </c:pt>
                <c:pt idx="7">
                  <c:v>1.05334E-2</c:v>
                </c:pt>
                <c:pt idx="8">
                  <c:v>1.3357600000000001E-2</c:v>
                </c:pt>
                <c:pt idx="9">
                  <c:v>1.6569799999999999E-2</c:v>
                </c:pt>
                <c:pt idx="10">
                  <c:v>2.12982E-2</c:v>
                </c:pt>
                <c:pt idx="11">
                  <c:v>2.65157E-2</c:v>
                </c:pt>
                <c:pt idx="12">
                  <c:v>3.3397499999999997E-2</c:v>
                </c:pt>
                <c:pt idx="13">
                  <c:v>4.1936000000000001E-2</c:v>
                </c:pt>
                <c:pt idx="14">
                  <c:v>5.3268200000000002E-2</c:v>
                </c:pt>
                <c:pt idx="15">
                  <c:v>6.7598900000000003E-2</c:v>
                </c:pt>
                <c:pt idx="16">
                  <c:v>8.6277099999999995E-2</c:v>
                </c:pt>
                <c:pt idx="17">
                  <c:v>0.11024100000000001</c:v>
                </c:pt>
                <c:pt idx="18">
                  <c:v>0.14161499999999999</c:v>
                </c:pt>
                <c:pt idx="19">
                  <c:v>0.18182599999999999</c:v>
                </c:pt>
                <c:pt idx="20">
                  <c:v>0.233404</c:v>
                </c:pt>
                <c:pt idx="21">
                  <c:v>0.29549399999999998</c:v>
                </c:pt>
                <c:pt idx="22">
                  <c:v>0.366622</c:v>
                </c:pt>
                <c:pt idx="23">
                  <c:v>0.441666</c:v>
                </c:pt>
                <c:pt idx="24">
                  <c:v>0.50969299999999995</c:v>
                </c:pt>
                <c:pt idx="25">
                  <c:v>0.5605</c:v>
                </c:pt>
                <c:pt idx="26">
                  <c:v>0.58423999999999998</c:v>
                </c:pt>
                <c:pt idx="27">
                  <c:v>0.57775500000000002</c:v>
                </c:pt>
                <c:pt idx="28">
                  <c:v>0.54458099999999998</c:v>
                </c:pt>
                <c:pt idx="29">
                  <c:v>0.49349100000000001</c:v>
                </c:pt>
                <c:pt idx="30">
                  <c:v>0.43373899999999999</c:v>
                </c:pt>
                <c:pt idx="31">
                  <c:v>0.37309599999999998</c:v>
                </c:pt>
                <c:pt idx="32">
                  <c:v>0.31661899999999998</c:v>
                </c:pt>
                <c:pt idx="33">
                  <c:v>0.267289</c:v>
                </c:pt>
                <c:pt idx="34">
                  <c:v>0.22557099999999999</c:v>
                </c:pt>
                <c:pt idx="35">
                  <c:v>0.193358</c:v>
                </c:pt>
                <c:pt idx="36">
                  <c:v>0.16656899999999999</c:v>
                </c:pt>
                <c:pt idx="37">
                  <c:v>0.149839</c:v>
                </c:pt>
                <c:pt idx="38">
                  <c:v>0.13717099999999999</c:v>
                </c:pt>
                <c:pt idx="39">
                  <c:v>0.12909899999999999</c:v>
                </c:pt>
                <c:pt idx="40">
                  <c:v>0.124982</c:v>
                </c:pt>
                <c:pt idx="41">
                  <c:v>0.12759200000000001</c:v>
                </c:pt>
                <c:pt idx="42">
                  <c:v>0.132577</c:v>
                </c:pt>
                <c:pt idx="43">
                  <c:v>0.1444</c:v>
                </c:pt>
                <c:pt idx="44">
                  <c:v>0.15601400000000001</c:v>
                </c:pt>
                <c:pt idx="45">
                  <c:v>0.17193900000000001</c:v>
                </c:pt>
                <c:pt idx="46">
                  <c:v>0.19151199999999999</c:v>
                </c:pt>
                <c:pt idx="47">
                  <c:v>0.21398300000000001</c:v>
                </c:pt>
                <c:pt idx="48">
                  <c:v>0.23436599999999999</c:v>
                </c:pt>
                <c:pt idx="49">
                  <c:v>0.26065500000000003</c:v>
                </c:pt>
                <c:pt idx="50">
                  <c:v>0.28202500000000003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E37-4915-8AFA-EEA906ECB331}"/>
            </c:ext>
          </c:extLst>
        </c:ser>
        <c:ser>
          <c:idx val="7"/>
          <c:order val="7"/>
          <c:tx>
            <c:strRef>
              <c:f>'TVIS spectrum'!$AT$23:$AX$23</c:f>
              <c:strCache>
                <c:ptCount val="1"/>
                <c:pt idx="0">
                  <c:v>Time 5.1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spectrum'!$AU$25:$AU$75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spectrum'!$AX$25:$AX$75</c:f>
              <c:numCache>
                <c:formatCode>General</c:formatCode>
                <c:ptCount val="51"/>
                <c:pt idx="0">
                  <c:v>5.1615200000000002E-3</c:v>
                </c:pt>
                <c:pt idx="1">
                  <c:v>6.5393999999999999E-3</c:v>
                </c:pt>
                <c:pt idx="2">
                  <c:v>5.4847300000000002E-3</c:v>
                </c:pt>
                <c:pt idx="3">
                  <c:v>5.9392999999999998E-3</c:v>
                </c:pt>
                <c:pt idx="4">
                  <c:v>9.0001000000000005E-3</c:v>
                </c:pt>
                <c:pt idx="5">
                  <c:v>8.2332700000000009E-3</c:v>
                </c:pt>
                <c:pt idx="6">
                  <c:v>1.0001299999999999E-2</c:v>
                </c:pt>
                <c:pt idx="7">
                  <c:v>1.33241E-2</c:v>
                </c:pt>
                <c:pt idx="8">
                  <c:v>1.6914499999999999E-2</c:v>
                </c:pt>
                <c:pt idx="9">
                  <c:v>2.1050599999999999E-2</c:v>
                </c:pt>
                <c:pt idx="10">
                  <c:v>2.71465E-2</c:v>
                </c:pt>
                <c:pt idx="11">
                  <c:v>3.39596E-2</c:v>
                </c:pt>
                <c:pt idx="12">
                  <c:v>4.2946100000000001E-2</c:v>
                </c:pt>
                <c:pt idx="13">
                  <c:v>5.4218799999999998E-2</c:v>
                </c:pt>
                <c:pt idx="14">
                  <c:v>6.9319099999999995E-2</c:v>
                </c:pt>
                <c:pt idx="15">
                  <c:v>8.8593000000000005E-2</c:v>
                </c:pt>
                <c:pt idx="16">
                  <c:v>0.113942</c:v>
                </c:pt>
                <c:pt idx="17">
                  <c:v>0.14657100000000001</c:v>
                </c:pt>
                <c:pt idx="18">
                  <c:v>0.18909000000000001</c:v>
                </c:pt>
                <c:pt idx="19">
                  <c:v>0.242506</c:v>
                </c:pt>
                <c:pt idx="20">
                  <c:v>0.308118</c:v>
                </c:pt>
                <c:pt idx="21">
                  <c:v>0.38166600000000001</c:v>
                </c:pt>
                <c:pt idx="22">
                  <c:v>0.45766899999999999</c:v>
                </c:pt>
                <c:pt idx="23">
                  <c:v>0.52576199999999995</c:v>
                </c:pt>
                <c:pt idx="24">
                  <c:v>0.57298700000000002</c:v>
                </c:pt>
                <c:pt idx="25">
                  <c:v>0.59131599999999995</c:v>
                </c:pt>
                <c:pt idx="26">
                  <c:v>0.57823999999999998</c:v>
                </c:pt>
                <c:pt idx="27">
                  <c:v>0.53969800000000001</c:v>
                </c:pt>
                <c:pt idx="28">
                  <c:v>0.48481400000000002</c:v>
                </c:pt>
                <c:pt idx="29">
                  <c:v>0.42343599999999998</c:v>
                </c:pt>
                <c:pt idx="30">
                  <c:v>0.36292400000000002</c:v>
                </c:pt>
                <c:pt idx="31">
                  <c:v>0.30709500000000001</c:v>
                </c:pt>
                <c:pt idx="32">
                  <c:v>0.25963199999999997</c:v>
                </c:pt>
                <c:pt idx="33">
                  <c:v>0.22024099999999999</c:v>
                </c:pt>
                <c:pt idx="34">
                  <c:v>0.18845500000000001</c:v>
                </c:pt>
                <c:pt idx="35">
                  <c:v>0.16573499999999999</c:v>
                </c:pt>
                <c:pt idx="36">
                  <c:v>0.14946799999999999</c:v>
                </c:pt>
                <c:pt idx="37">
                  <c:v>0.138457</c:v>
                </c:pt>
                <c:pt idx="38">
                  <c:v>0.13031799999999999</c:v>
                </c:pt>
                <c:pt idx="39">
                  <c:v>0.131134</c:v>
                </c:pt>
                <c:pt idx="40">
                  <c:v>0.13340199999999999</c:v>
                </c:pt>
                <c:pt idx="41">
                  <c:v>0.142205</c:v>
                </c:pt>
                <c:pt idx="42">
                  <c:v>0.153478</c:v>
                </c:pt>
                <c:pt idx="43">
                  <c:v>0.166412</c:v>
                </c:pt>
                <c:pt idx="44">
                  <c:v>0.18886500000000001</c:v>
                </c:pt>
                <c:pt idx="45">
                  <c:v>0.20960000000000001</c:v>
                </c:pt>
                <c:pt idx="46">
                  <c:v>0.23238</c:v>
                </c:pt>
                <c:pt idx="47">
                  <c:v>0.25699</c:v>
                </c:pt>
                <c:pt idx="48">
                  <c:v>0.28353299999999998</c:v>
                </c:pt>
                <c:pt idx="49">
                  <c:v>0.30630099999999999</c:v>
                </c:pt>
                <c:pt idx="50">
                  <c:v>0.32649499999999998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1E37-4915-8AFA-EEA906ECB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375232"/>
        <c:axId val="107393792"/>
      </c:scatterChart>
      <c:valAx>
        <c:axId val="10737523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93792"/>
        <c:crosses val="autoZero"/>
        <c:crossBetween val="midCat"/>
        <c:majorUnit val="1"/>
      </c:valAx>
      <c:valAx>
        <c:axId val="107393792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</a:t>
                </a:r>
                <a:r>
                  <a:rPr lang="en-GB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″</a:t>
                </a:r>
                <a:r>
                  <a:rPr lang="en-GB" sz="1600" dirty="0">
                    <a:solidFill>
                      <a:schemeClr val="tx1"/>
                    </a:solidFill>
                  </a:rPr>
                  <a:t> /pF</a:t>
                </a:r>
              </a:p>
            </c:rich>
          </c:tx>
          <c:layout>
            <c:manualLayout>
              <c:xMode val="edge"/>
              <c:yMode val="edge"/>
              <c:x val="8.7779873289522328E-3"/>
              <c:y val="0.250144444444444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7523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1508827407248"/>
          <c:y val="4.8149743790883312E-2"/>
          <c:w val="0.74876747748736716"/>
          <c:h val="0.672860945540051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Overlay!$H$498:$I$498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solidFill>
                <a:srgbClr val="CC6600"/>
              </a:solidFill>
            </a:ln>
          </c:spPr>
          <c:marker>
            <c:symbol val="none"/>
          </c:marker>
          <c:xVal>
            <c:numRef>
              <c:f>Overlay!$I$500:$I$600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</c:numCache>
            </c:numRef>
          </c:xVal>
          <c:yVal>
            <c:numRef>
              <c:f>Overlay!$H$500:$H$600</c:f>
              <c:numCache>
                <c:formatCode>0.00E+00</c:formatCode>
                <c:ptCount val="101"/>
                <c:pt idx="0">
                  <c:v>0.27395999999999998</c:v>
                </c:pt>
                <c:pt idx="1">
                  <c:v>0.24912000000000001</c:v>
                </c:pt>
                <c:pt idx="2">
                  <c:v>0.22663</c:v>
                </c:pt>
                <c:pt idx="3">
                  <c:v>0.20629999999999998</c:v>
                </c:pt>
                <c:pt idx="4">
                  <c:v>0.18797</c:v>
                </c:pt>
                <c:pt idx="5">
                  <c:v>0.17147000000000001</c:v>
                </c:pt>
                <c:pt idx="6">
                  <c:v>0.15667999999999999</c:v>
                </c:pt>
                <c:pt idx="7">
                  <c:v>0.14349000000000001</c:v>
                </c:pt>
                <c:pt idx="8">
                  <c:v>0.13183</c:v>
                </c:pt>
                <c:pt idx="9">
                  <c:v>0.12161999999999999</c:v>
                </c:pt>
                <c:pt idx="10">
                  <c:v>0.11284</c:v>
                </c:pt>
                <c:pt idx="11">
                  <c:v>0.10547999999999999</c:v>
                </c:pt>
                <c:pt idx="12">
                  <c:v>9.9573999999999996E-2</c:v>
                </c:pt>
                <c:pt idx="13">
                  <c:v>9.5185999999999993E-2</c:v>
                </c:pt>
                <c:pt idx="14">
                  <c:v>9.2430999999999999E-2</c:v>
                </c:pt>
                <c:pt idx="15">
                  <c:v>9.1474E-2</c:v>
                </c:pt>
                <c:pt idx="16">
                  <c:v>9.2551000000000008E-2</c:v>
                </c:pt>
                <c:pt idx="17">
                  <c:v>9.5973000000000003E-2</c:v>
                </c:pt>
                <c:pt idx="18">
                  <c:v>0.10215</c:v>
                </c:pt>
                <c:pt idx="19">
                  <c:v>0.11162</c:v>
                </c:pt>
                <c:pt idx="20">
                  <c:v>0.12500999999999998</c:v>
                </c:pt>
                <c:pt idx="21">
                  <c:v>0.14318999999999998</c:v>
                </c:pt>
                <c:pt idx="22">
                  <c:v>0.16714999999999999</c:v>
                </c:pt>
                <c:pt idx="23">
                  <c:v>0.19799999999999998</c:v>
                </c:pt>
                <c:pt idx="24">
                  <c:v>0.23698999999999998</c:v>
                </c:pt>
                <c:pt idx="25">
                  <c:v>0.28543999999999997</c:v>
                </c:pt>
                <c:pt idx="26">
                  <c:v>0.34395000000000003</c:v>
                </c:pt>
                <c:pt idx="27">
                  <c:v>0.41214000000000001</c:v>
                </c:pt>
                <c:pt idx="28">
                  <c:v>0.48865000000000003</c:v>
                </c:pt>
                <c:pt idx="29">
                  <c:v>0.56683000000000006</c:v>
                </c:pt>
                <c:pt idx="30">
                  <c:v>0.63782000000000005</c:v>
                </c:pt>
                <c:pt idx="31">
                  <c:v>0.69047999999999998</c:v>
                </c:pt>
                <c:pt idx="32">
                  <c:v>0.71191000000000004</c:v>
                </c:pt>
                <c:pt idx="33">
                  <c:v>0.69725000000000004</c:v>
                </c:pt>
                <c:pt idx="34">
                  <c:v>0.65000999999999998</c:v>
                </c:pt>
                <c:pt idx="35">
                  <c:v>0.57934000000000008</c:v>
                </c:pt>
                <c:pt idx="36">
                  <c:v>0.49897999999999998</c:v>
                </c:pt>
                <c:pt idx="37">
                  <c:v>0.41725999999999996</c:v>
                </c:pt>
                <c:pt idx="38">
                  <c:v>0.34526000000000001</c:v>
                </c:pt>
                <c:pt idx="39">
                  <c:v>0.28115999999999997</c:v>
                </c:pt>
                <c:pt idx="40">
                  <c:v>0.22886000000000001</c:v>
                </c:pt>
                <c:pt idx="41">
                  <c:v>0.17990999999999999</c:v>
                </c:pt>
                <c:pt idx="42">
                  <c:v>0.14642999999999998</c:v>
                </c:pt>
                <c:pt idx="43">
                  <c:v>0.1181</c:v>
                </c:pt>
                <c:pt idx="44">
                  <c:v>8.9415000000000008E-2</c:v>
                </c:pt>
                <c:pt idx="45">
                  <c:v>7.2054000000000007E-2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925-480B-A512-3F3E0A0C59D9}"/>
            </c:ext>
          </c:extLst>
        </c:ser>
        <c:ser>
          <c:idx val="1"/>
          <c:order val="1"/>
          <c:tx>
            <c:strRef>
              <c:f>Overlay!$H$379:$I$379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solidFill>
                <a:srgbClr val="3333CC"/>
              </a:solidFill>
            </a:ln>
          </c:spPr>
          <c:marker>
            <c:symbol val="none"/>
          </c:marker>
          <c:xVal>
            <c:numRef>
              <c:f>Overlay!$I$381:$I$481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</c:numCache>
            </c:numRef>
          </c:xVal>
          <c:yVal>
            <c:numRef>
              <c:f>Overlay!$H$381:$H$481</c:f>
              <c:numCache>
                <c:formatCode>0.00E+00</c:formatCode>
                <c:ptCount val="101"/>
                <c:pt idx="0">
                  <c:v>9.9081000000000002E-2</c:v>
                </c:pt>
                <c:pt idx="1">
                  <c:v>9.6153000000000002E-2</c:v>
                </c:pt>
                <c:pt idx="2">
                  <c:v>9.5568999999999987E-2</c:v>
                </c:pt>
                <c:pt idx="3">
                  <c:v>9.7590999999999997E-2</c:v>
                </c:pt>
                <c:pt idx="4">
                  <c:v>0.10258</c:v>
                </c:pt>
                <c:pt idx="5">
                  <c:v>0.11101</c:v>
                </c:pt>
                <c:pt idx="6">
                  <c:v>0.12349000000000002</c:v>
                </c:pt>
                <c:pt idx="7">
                  <c:v>0.14075000000000001</c:v>
                </c:pt>
                <c:pt idx="8">
                  <c:v>0.16366</c:v>
                </c:pt>
                <c:pt idx="9">
                  <c:v>0.19314999999999999</c:v>
                </c:pt>
                <c:pt idx="10">
                  <c:v>0.23007</c:v>
                </c:pt>
                <c:pt idx="11">
                  <c:v>0.27492</c:v>
                </c:pt>
                <c:pt idx="12">
                  <c:v>0.32735000000000003</c:v>
                </c:pt>
                <c:pt idx="13">
                  <c:v>0.38533000000000001</c:v>
                </c:pt>
                <c:pt idx="14">
                  <c:v>0.44431999999999999</c:v>
                </c:pt>
                <c:pt idx="15">
                  <c:v>0.49685000000000007</c:v>
                </c:pt>
                <c:pt idx="16">
                  <c:v>0.53347999999999995</c:v>
                </c:pt>
                <c:pt idx="17">
                  <c:v>0.54588000000000003</c:v>
                </c:pt>
                <c:pt idx="18">
                  <c:v>0.53066999999999998</c:v>
                </c:pt>
                <c:pt idx="19">
                  <c:v>0.49124999999999996</c:v>
                </c:pt>
                <c:pt idx="20">
                  <c:v>0.43600999999999995</c:v>
                </c:pt>
                <c:pt idx="21">
                  <c:v>0.37423999999999996</c:v>
                </c:pt>
                <c:pt idx="22">
                  <c:v>0.31335999999999997</c:v>
                </c:pt>
                <c:pt idx="23">
                  <c:v>0.25794</c:v>
                </c:pt>
                <c:pt idx="24">
                  <c:v>0.20992</c:v>
                </c:pt>
                <c:pt idx="25">
                  <c:v>0.16947999999999999</c:v>
                </c:pt>
                <c:pt idx="26">
                  <c:v>0.13622999999999999</c:v>
                </c:pt>
                <c:pt idx="27">
                  <c:v>0.10926000000000001</c:v>
                </c:pt>
                <c:pt idx="28">
                  <c:v>8.7317999999999993E-2</c:v>
                </c:pt>
                <c:pt idx="29">
                  <c:v>6.9837999999999997E-2</c:v>
                </c:pt>
                <c:pt idx="30">
                  <c:v>5.5881E-2</c:v>
                </c:pt>
                <c:pt idx="31">
                  <c:v>4.4566000000000001E-2</c:v>
                </c:pt>
                <c:pt idx="32">
                  <c:v>3.5657999999999995E-2</c:v>
                </c:pt>
                <c:pt idx="33">
                  <c:v>2.8499999999999998E-2</c:v>
                </c:pt>
                <c:pt idx="34">
                  <c:v>2.283E-2</c:v>
                </c:pt>
                <c:pt idx="35">
                  <c:v>1.8245999999999998E-2</c:v>
                </c:pt>
                <c:pt idx="36">
                  <c:v>1.4615999999999999E-2</c:v>
                </c:pt>
                <c:pt idx="37">
                  <c:v>1.1668999999999999E-2</c:v>
                </c:pt>
                <c:pt idx="38">
                  <c:v>9.4101000000000011E-3</c:v>
                </c:pt>
                <c:pt idx="39">
                  <c:v>7.5633000000000002E-3</c:v>
                </c:pt>
                <c:pt idx="40">
                  <c:v>6.1327999999999999E-3</c:v>
                </c:pt>
                <c:pt idx="41">
                  <c:v>4.8348999999999996E-3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925-480B-A512-3F3E0A0C59D9}"/>
            </c:ext>
          </c:extLst>
        </c:ser>
        <c:ser>
          <c:idx val="3"/>
          <c:order val="2"/>
          <c:tx>
            <c:strRef>
              <c:f>'Exported experimental data'!$H$498:$I$498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data'!$H$500:$H$600</c:f>
              <c:numCache>
                <c:formatCode>0.00E+00</c:formatCode>
                <c:ptCount val="101"/>
                <c:pt idx="0">
                  <c:v>0.26705000000000001</c:v>
                </c:pt>
                <c:pt idx="1">
                  <c:v>0.24478</c:v>
                </c:pt>
                <c:pt idx="2">
                  <c:v>0.21978</c:v>
                </c:pt>
                <c:pt idx="3">
                  <c:v>0.19789999999999999</c:v>
                </c:pt>
                <c:pt idx="4">
                  <c:v>0.17862999999999998</c:v>
                </c:pt>
                <c:pt idx="5">
                  <c:v>0.15614999999999998</c:v>
                </c:pt>
                <c:pt idx="6">
                  <c:v>0.14276</c:v>
                </c:pt>
                <c:pt idx="7">
                  <c:v>0.12639</c:v>
                </c:pt>
                <c:pt idx="8">
                  <c:v>0.11756000000000001</c:v>
                </c:pt>
                <c:pt idx="9">
                  <c:v>0.11024</c:v>
                </c:pt>
                <c:pt idx="10">
                  <c:v>0.10127</c:v>
                </c:pt>
                <c:pt idx="11">
                  <c:v>0.10039999999999999</c:v>
                </c:pt>
                <c:pt idx="12">
                  <c:v>9.8390999999999992E-2</c:v>
                </c:pt>
                <c:pt idx="13">
                  <c:v>0.10088999999999999</c:v>
                </c:pt>
                <c:pt idx="14">
                  <c:v>0.10904</c:v>
                </c:pt>
                <c:pt idx="15">
                  <c:v>0.11009000000000001</c:v>
                </c:pt>
                <c:pt idx="16">
                  <c:v>0.11451000000000001</c:v>
                </c:pt>
                <c:pt idx="17">
                  <c:v>0.12496</c:v>
                </c:pt>
                <c:pt idx="18">
                  <c:v>0.13439000000000001</c:v>
                </c:pt>
                <c:pt idx="19">
                  <c:v>0.14682999999999999</c:v>
                </c:pt>
                <c:pt idx="20">
                  <c:v>0.16233999999999998</c:v>
                </c:pt>
                <c:pt idx="21">
                  <c:v>0.18119000000000002</c:v>
                </c:pt>
                <c:pt idx="22">
                  <c:v>0.20238</c:v>
                </c:pt>
                <c:pt idx="23">
                  <c:v>0.22943999999999998</c:v>
                </c:pt>
                <c:pt idx="24">
                  <c:v>0.26256000000000002</c:v>
                </c:pt>
                <c:pt idx="25">
                  <c:v>0.30331000000000002</c:v>
                </c:pt>
                <c:pt idx="26">
                  <c:v>0.35113</c:v>
                </c:pt>
                <c:pt idx="27">
                  <c:v>0.40889999999999999</c:v>
                </c:pt>
                <c:pt idx="28">
                  <c:v>0.47307000000000005</c:v>
                </c:pt>
                <c:pt idx="29">
                  <c:v>0.54005000000000003</c:v>
                </c:pt>
                <c:pt idx="30">
                  <c:v>0.60365999999999997</c:v>
                </c:pt>
                <c:pt idx="31">
                  <c:v>0.65430999999999995</c:v>
                </c:pt>
                <c:pt idx="32">
                  <c:v>0.67974000000000001</c:v>
                </c:pt>
                <c:pt idx="33">
                  <c:v>0.67269000000000001</c:v>
                </c:pt>
                <c:pt idx="34">
                  <c:v>0.63390999999999997</c:v>
                </c:pt>
                <c:pt idx="35">
                  <c:v>0.56955</c:v>
                </c:pt>
                <c:pt idx="36">
                  <c:v>0.49366999999999994</c:v>
                </c:pt>
                <c:pt idx="37">
                  <c:v>0.41413</c:v>
                </c:pt>
                <c:pt idx="38">
                  <c:v>0.34322999999999998</c:v>
                </c:pt>
                <c:pt idx="39">
                  <c:v>0.27998000000000001</c:v>
                </c:pt>
                <c:pt idx="40">
                  <c:v>0.22777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925-480B-A512-3F3E0A0C59D9}"/>
            </c:ext>
          </c:extLst>
        </c:ser>
        <c:ser>
          <c:idx val="2"/>
          <c:order val="3"/>
          <c:tx>
            <c:strRef>
              <c:f>'Exported experimental data'!$H$379:$I$379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data'!$H$381:$H$481</c:f>
              <c:numCache>
                <c:formatCode>0.00E+00</c:formatCode>
                <c:ptCount val="101"/>
                <c:pt idx="0">
                  <c:v>9.3428999999999998E-2</c:v>
                </c:pt>
                <c:pt idx="1">
                  <c:v>9.2842999999999995E-2</c:v>
                </c:pt>
                <c:pt idx="2">
                  <c:v>9.6341999999999997E-2</c:v>
                </c:pt>
                <c:pt idx="3">
                  <c:v>0.10075000000000001</c:v>
                </c:pt>
                <c:pt idx="4">
                  <c:v>0.11231999999999999</c:v>
                </c:pt>
                <c:pt idx="5">
                  <c:v>0.12322000000000001</c:v>
                </c:pt>
                <c:pt idx="6">
                  <c:v>0.14349999999999999</c:v>
                </c:pt>
                <c:pt idx="7">
                  <c:v>0.15959999999999999</c:v>
                </c:pt>
                <c:pt idx="8">
                  <c:v>0.19683999999999999</c:v>
                </c:pt>
                <c:pt idx="9">
                  <c:v>0.23026999999999997</c:v>
                </c:pt>
                <c:pt idx="10">
                  <c:v>0.27213999999999999</c:v>
                </c:pt>
                <c:pt idx="11">
                  <c:v>0.31647000000000003</c:v>
                </c:pt>
                <c:pt idx="12">
                  <c:v>0.36246</c:v>
                </c:pt>
                <c:pt idx="13">
                  <c:v>0.41025</c:v>
                </c:pt>
                <c:pt idx="14">
                  <c:v>0.45421</c:v>
                </c:pt>
                <c:pt idx="15">
                  <c:v>0.48895999999999995</c:v>
                </c:pt>
                <c:pt idx="16">
                  <c:v>0.51147000000000009</c:v>
                </c:pt>
                <c:pt idx="17">
                  <c:v>0.51695000000000002</c:v>
                </c:pt>
                <c:pt idx="18">
                  <c:v>0.50285000000000002</c:v>
                </c:pt>
                <c:pt idx="19">
                  <c:v>0.46925999999999995</c:v>
                </c:pt>
                <c:pt idx="20">
                  <c:v>0.42097999999999997</c:v>
                </c:pt>
                <c:pt idx="21">
                  <c:v>0.36430999999999997</c:v>
                </c:pt>
                <c:pt idx="22">
                  <c:v>0.30624999999999997</c:v>
                </c:pt>
                <c:pt idx="23">
                  <c:v>0.25218000000000002</c:v>
                </c:pt>
                <c:pt idx="24">
                  <c:v>0.20510999999999999</c:v>
                </c:pt>
                <c:pt idx="25">
                  <c:v>0.16565000000000002</c:v>
                </c:pt>
                <c:pt idx="26">
                  <c:v>0.13355</c:v>
                </c:pt>
                <c:pt idx="27">
                  <c:v>0.10767</c:v>
                </c:pt>
                <c:pt idx="28">
                  <c:v>8.6605000000000001E-2</c:v>
                </c:pt>
                <c:pt idx="29">
                  <c:v>6.9689000000000001E-2</c:v>
                </c:pt>
                <c:pt idx="30">
                  <c:v>5.6025999999999999E-2</c:v>
                </c:pt>
                <c:pt idx="31">
                  <c:v>4.5027999999999999E-2</c:v>
                </c:pt>
                <c:pt idx="32">
                  <c:v>3.6377E-2</c:v>
                </c:pt>
                <c:pt idx="33">
                  <c:v>2.9121999999999999E-2</c:v>
                </c:pt>
                <c:pt idx="34">
                  <c:v>2.3205E-2</c:v>
                </c:pt>
                <c:pt idx="35">
                  <c:v>1.8298999999999999E-2</c:v>
                </c:pt>
                <c:pt idx="36">
                  <c:v>1.4688E-2</c:v>
                </c:pt>
                <c:pt idx="37">
                  <c:v>1.1778E-2</c:v>
                </c:pt>
                <c:pt idx="38">
                  <c:v>9.5535999999999989E-3</c:v>
                </c:pt>
                <c:pt idx="39">
                  <c:v>7.7519000000000008E-3</c:v>
                </c:pt>
                <c:pt idx="40">
                  <c:v>6.3111999999999994E-3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925-480B-A512-3F3E0A0C5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377216"/>
        <c:axId val="90379392"/>
      </c:scatterChart>
      <c:valAx>
        <c:axId val="9037721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79392"/>
        <c:crossesAt val="-2"/>
        <c:crossBetween val="midCat"/>
        <c:majorUnit val="1"/>
      </c:valAx>
      <c:valAx>
        <c:axId val="90379392"/>
        <c:scaling>
          <c:orientation val="minMax"/>
          <c:max val="0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effectLst/>
                  </a:rPr>
                  <a:t>- C</a:t>
                </a:r>
                <a:r>
                  <a:rPr lang="en-GB" sz="1600" b="0" i="0" baseline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″</a:t>
                </a:r>
                <a:r>
                  <a:rPr lang="en-GB" sz="1600" b="0" i="0" baseline="0" dirty="0">
                    <a:effectLst/>
                  </a:rPr>
                  <a:t>/ pF</a:t>
                </a:r>
                <a:endParaRPr lang="en-GB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41372011619258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77216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727400026051843"/>
          <c:y val="7.5536363636363638E-2"/>
          <c:w val="0.72263742347271065"/>
          <c:h val="0.65890833228168977"/>
        </c:manualLayout>
      </c:layout>
      <c:scatterChart>
        <c:scatterStyle val="smoothMarker"/>
        <c:varyColors val="0"/>
        <c:ser>
          <c:idx val="1"/>
          <c:order val="0"/>
          <c:tx>
            <c:strRef>
              <c:f>Overlay!$H$257:$I$257</c:f>
              <c:strCache>
                <c:ptCount val="1"/>
                <c:pt idx="0">
                  <c:v>Time 13.1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  <c:pt idx="46">
                  <c:v>5.6020599913279625</c:v>
                </c:pt>
                <c:pt idx="47">
                  <c:v>5.7569630370485534</c:v>
                </c:pt>
                <c:pt idx="48">
                  <c:v>5.8239109124113</c:v>
                </c:pt>
                <c:pt idx="49">
                  <c:v>5.9030899869919438</c:v>
                </c:pt>
                <c:pt idx="50">
                  <c:v>6</c:v>
                </c:pt>
              </c:numCache>
            </c:numRef>
          </c:xVal>
          <c:yVal>
            <c:numRef>
              <c:f>Overlay!$H$259:$H$359</c:f>
              <c:numCache>
                <c:formatCode>0.00E+00</c:formatCode>
                <c:ptCount val="101"/>
                <c:pt idx="0">
                  <c:v>0.10929</c:v>
                </c:pt>
                <c:pt idx="1">
                  <c:v>0.10039999999999999</c:v>
                </c:pt>
                <c:pt idx="2">
                  <c:v>9.2502000000000001E-2</c:v>
                </c:pt>
                <c:pt idx="3">
                  <c:v>8.7997999999999993E-2</c:v>
                </c:pt>
                <c:pt idx="4">
                  <c:v>8.6049E-2</c:v>
                </c:pt>
                <c:pt idx="5">
                  <c:v>8.8114999999999999E-2</c:v>
                </c:pt>
                <c:pt idx="6">
                  <c:v>9.3800000000000008E-2</c:v>
                </c:pt>
                <c:pt idx="7">
                  <c:v>0.10112</c:v>
                </c:pt>
                <c:pt idx="8">
                  <c:v>0.11429000000000002</c:v>
                </c:pt>
                <c:pt idx="9">
                  <c:v>0.13106000000000001</c:v>
                </c:pt>
                <c:pt idx="10">
                  <c:v>0.15364</c:v>
                </c:pt>
                <c:pt idx="11">
                  <c:v>0.18166000000000002</c:v>
                </c:pt>
                <c:pt idx="12">
                  <c:v>0.21582999999999999</c:v>
                </c:pt>
                <c:pt idx="13">
                  <c:v>0.25511999999999996</c:v>
                </c:pt>
                <c:pt idx="14">
                  <c:v>0.29985000000000001</c:v>
                </c:pt>
                <c:pt idx="15">
                  <c:v>0.34773999999999999</c:v>
                </c:pt>
                <c:pt idx="16">
                  <c:v>0.39510000000000001</c:v>
                </c:pt>
                <c:pt idx="17">
                  <c:v>0.43795000000000001</c:v>
                </c:pt>
                <c:pt idx="18">
                  <c:v>0.46981000000000001</c:v>
                </c:pt>
                <c:pt idx="19">
                  <c:v>0.48496</c:v>
                </c:pt>
                <c:pt idx="20">
                  <c:v>0.48002</c:v>
                </c:pt>
                <c:pt idx="21">
                  <c:v>0.45468999999999998</c:v>
                </c:pt>
                <c:pt idx="22">
                  <c:v>0.41261999999999999</c:v>
                </c:pt>
                <c:pt idx="23">
                  <c:v>0.36037000000000002</c:v>
                </c:pt>
                <c:pt idx="24">
                  <c:v>0.30465000000000003</c:v>
                </c:pt>
                <c:pt idx="25">
                  <c:v>0.25101000000000001</c:v>
                </c:pt>
                <c:pt idx="26">
                  <c:v>0.20330999999999999</c:v>
                </c:pt>
                <c:pt idx="27">
                  <c:v>0.16311</c:v>
                </c:pt>
                <c:pt idx="28">
                  <c:v>0.13006999999999999</c:v>
                </c:pt>
                <c:pt idx="29">
                  <c:v>0.10385999999999999</c:v>
                </c:pt>
                <c:pt idx="30">
                  <c:v>8.3113000000000006E-2</c:v>
                </c:pt>
                <c:pt idx="31">
                  <c:v>6.6410000000000011E-2</c:v>
                </c:pt>
                <c:pt idx="32">
                  <c:v>5.3297999999999998E-2</c:v>
                </c:pt>
                <c:pt idx="33">
                  <c:v>4.2748000000000001E-2</c:v>
                </c:pt>
                <c:pt idx="34">
                  <c:v>3.4380999999999995E-2</c:v>
                </c:pt>
                <c:pt idx="35">
                  <c:v>2.7604E-2</c:v>
                </c:pt>
                <c:pt idx="36">
                  <c:v>2.2218999999999999E-2</c:v>
                </c:pt>
                <c:pt idx="37">
                  <c:v>1.7839000000000001E-2</c:v>
                </c:pt>
                <c:pt idx="38">
                  <c:v>1.4449000000000002E-2</c:v>
                </c:pt>
                <c:pt idx="39">
                  <c:v>1.1633999999999999E-2</c:v>
                </c:pt>
                <c:pt idx="40">
                  <c:v>9.3968999999999997E-3</c:v>
                </c:pt>
                <c:pt idx="41">
                  <c:v>7.3772999999999998E-3</c:v>
                </c:pt>
                <c:pt idx="42">
                  <c:v>5.9705999999999995E-3</c:v>
                </c:pt>
                <c:pt idx="43">
                  <c:v>4.6834000000000008E-3</c:v>
                </c:pt>
                <c:pt idx="44">
                  <c:v>3.604E-3</c:v>
                </c:pt>
                <c:pt idx="45">
                  <c:v>3.1189999999999998E-3</c:v>
                </c:pt>
                <c:pt idx="46">
                  <c:v>4.3457000000000001E-3</c:v>
                </c:pt>
                <c:pt idx="47">
                  <c:v>2.2556999999999998E-3</c:v>
                </c:pt>
                <c:pt idx="48">
                  <c:v>3.2184000000000002E-3</c:v>
                </c:pt>
                <c:pt idx="49">
                  <c:v>3.0577E-3</c:v>
                </c:pt>
                <c:pt idx="50">
                  <c:v>2.3233999999999998E-3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AB-4C9E-A054-A40E701BF271}"/>
            </c:ext>
          </c:extLst>
        </c:ser>
        <c:ser>
          <c:idx val="7"/>
          <c:order val="1"/>
          <c:tx>
            <c:strRef>
              <c:f>Overlay!$H$131:$I$131</c:f>
              <c:strCache>
                <c:ptCount val="1"/>
                <c:pt idx="0">
                  <c:v>Time 16.1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Overlay!$J$133:$J$233</c:f>
              <c:numCache>
                <c:formatCode>0.00E+00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Overlay!$H$133:$H$233</c:f>
              <c:numCache>
                <c:formatCode>0.00E+00</c:formatCode>
                <c:ptCount val="101"/>
                <c:pt idx="0">
                  <c:v>0.11007</c:v>
                </c:pt>
                <c:pt idx="1">
                  <c:v>0.10093000000000001</c:v>
                </c:pt>
                <c:pt idx="2">
                  <c:v>9.0991000000000002E-2</c:v>
                </c:pt>
                <c:pt idx="3">
                  <c:v>8.2046999999999995E-2</c:v>
                </c:pt>
                <c:pt idx="4">
                  <c:v>7.9543000000000003E-2</c:v>
                </c:pt>
                <c:pt idx="5">
                  <c:v>7.8788000000000011E-2</c:v>
                </c:pt>
                <c:pt idx="6">
                  <c:v>8.172299999999999E-2</c:v>
                </c:pt>
                <c:pt idx="7">
                  <c:v>8.7173E-2</c:v>
                </c:pt>
                <c:pt idx="8">
                  <c:v>9.6992000000000009E-2</c:v>
                </c:pt>
                <c:pt idx="9">
                  <c:v>0.11005</c:v>
                </c:pt>
                <c:pt idx="10">
                  <c:v>0.12829000000000002</c:v>
                </c:pt>
                <c:pt idx="11">
                  <c:v>0.15003</c:v>
                </c:pt>
                <c:pt idx="12">
                  <c:v>0.17688999999999999</c:v>
                </c:pt>
                <c:pt idx="13">
                  <c:v>0.20802999999999999</c:v>
                </c:pt>
                <c:pt idx="14">
                  <c:v>0.24102000000000001</c:v>
                </c:pt>
                <c:pt idx="15">
                  <c:v>0.27482000000000001</c:v>
                </c:pt>
                <c:pt idx="16">
                  <c:v>0.30518000000000001</c:v>
                </c:pt>
                <c:pt idx="17">
                  <c:v>0.32877000000000001</c:v>
                </c:pt>
                <c:pt idx="18">
                  <c:v>0.34106999999999998</c:v>
                </c:pt>
                <c:pt idx="19">
                  <c:v>0.33971000000000001</c:v>
                </c:pt>
                <c:pt idx="20">
                  <c:v>0.32434000000000002</c:v>
                </c:pt>
                <c:pt idx="21">
                  <c:v>0.2969</c:v>
                </c:pt>
                <c:pt idx="22">
                  <c:v>0.26113000000000003</c:v>
                </c:pt>
                <c:pt idx="23">
                  <c:v>0.22176999999999999</c:v>
                </c:pt>
                <c:pt idx="24">
                  <c:v>0.18290000000000001</c:v>
                </c:pt>
                <c:pt idx="25">
                  <c:v>0.14749999999999999</c:v>
                </c:pt>
                <c:pt idx="26">
                  <c:v>0.11732999999999999</c:v>
                </c:pt>
                <c:pt idx="27">
                  <c:v>9.2752000000000001E-2</c:v>
                </c:pt>
                <c:pt idx="28">
                  <c:v>7.3068000000000008E-2</c:v>
                </c:pt>
                <c:pt idx="29">
                  <c:v>5.7801999999999999E-2</c:v>
                </c:pt>
                <c:pt idx="30">
                  <c:v>4.5912000000000001E-2</c:v>
                </c:pt>
                <c:pt idx="31">
                  <c:v>3.6469000000000001E-2</c:v>
                </c:pt>
                <c:pt idx="32">
                  <c:v>2.9123000000000003E-2</c:v>
                </c:pt>
                <c:pt idx="33">
                  <c:v>2.3290000000000002E-2</c:v>
                </c:pt>
                <c:pt idx="34">
                  <c:v>1.8706E-2</c:v>
                </c:pt>
                <c:pt idx="35">
                  <c:v>1.5032E-2</c:v>
                </c:pt>
                <c:pt idx="36">
                  <c:v>1.2128E-2</c:v>
                </c:pt>
                <c:pt idx="37">
                  <c:v>9.7733999999999998E-3</c:v>
                </c:pt>
                <c:pt idx="38">
                  <c:v>7.9622999999999985E-3</c:v>
                </c:pt>
                <c:pt idx="39">
                  <c:v>6.4562000000000005E-3</c:v>
                </c:pt>
                <c:pt idx="40">
                  <c:v>5.2363000000000002E-3</c:v>
                </c:pt>
                <c:pt idx="41">
                  <c:v>4.1243999999999994E-3</c:v>
                </c:pt>
                <c:pt idx="42">
                  <c:v>3.3647E-3</c:v>
                </c:pt>
                <c:pt idx="43">
                  <c:v>2.7805999999999998E-3</c:v>
                </c:pt>
                <c:pt idx="44">
                  <c:v>2.2634999999999999E-3</c:v>
                </c:pt>
                <c:pt idx="45">
                  <c:v>2.9161999999999999E-3</c:v>
                </c:pt>
                <c:pt idx="46">
                  <c:v>3.0408000000000002E-3</c:v>
                </c:pt>
                <c:pt idx="47">
                  <c:v>1.4411000000000001E-3</c:v>
                </c:pt>
                <c:pt idx="48">
                  <c:v>2.1872000000000003E-3</c:v>
                </c:pt>
                <c:pt idx="49">
                  <c:v>3.1646999999999999E-3</c:v>
                </c:pt>
                <c:pt idx="50">
                  <c:v>1.5537000000000001E-3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7AB-4C9E-A054-A40E701BF271}"/>
            </c:ext>
          </c:extLst>
        </c:ser>
        <c:ser>
          <c:idx val="0"/>
          <c:order val="2"/>
          <c:tx>
            <c:strRef>
              <c:f>Overlay!$H$6:$I$6</c:f>
              <c:strCache>
                <c:ptCount val="1"/>
                <c:pt idx="0">
                  <c:v>Time 19.1 h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none"/>
          </c:marker>
          <c:xVal>
            <c:numRef>
              <c:f>Overlay!$J$8:$J$108</c:f>
              <c:numCache>
                <c:formatCode>General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Overlay!$H$8:$H$108</c:f>
              <c:numCache>
                <c:formatCode>0.00E+00</c:formatCode>
                <c:ptCount val="101"/>
                <c:pt idx="0">
                  <c:v>9.6630999999999995E-2</c:v>
                </c:pt>
                <c:pt idx="1">
                  <c:v>8.4665000000000004E-2</c:v>
                </c:pt>
                <c:pt idx="2">
                  <c:v>7.4112999999999998E-2</c:v>
                </c:pt>
                <c:pt idx="3">
                  <c:v>6.6591000000000011E-2</c:v>
                </c:pt>
                <c:pt idx="4">
                  <c:v>6.2691000000000011E-2</c:v>
                </c:pt>
                <c:pt idx="5">
                  <c:v>5.8864E-2</c:v>
                </c:pt>
                <c:pt idx="6">
                  <c:v>5.8511000000000007E-2</c:v>
                </c:pt>
                <c:pt idx="7">
                  <c:v>6.0476000000000002E-2</c:v>
                </c:pt>
                <c:pt idx="8">
                  <c:v>6.5071000000000004E-2</c:v>
                </c:pt>
                <c:pt idx="9">
                  <c:v>7.2096000000000007E-2</c:v>
                </c:pt>
                <c:pt idx="10">
                  <c:v>8.1915999999999989E-2</c:v>
                </c:pt>
                <c:pt idx="11">
                  <c:v>9.4578000000000009E-2</c:v>
                </c:pt>
                <c:pt idx="12">
                  <c:v>0.10998999999999999</c:v>
                </c:pt>
                <c:pt idx="13">
                  <c:v>0.12716000000000002</c:v>
                </c:pt>
                <c:pt idx="14">
                  <c:v>0.1449</c:v>
                </c:pt>
                <c:pt idx="15">
                  <c:v>0.16219</c:v>
                </c:pt>
                <c:pt idx="16">
                  <c:v>0.17646000000000001</c:v>
                </c:pt>
                <c:pt idx="17">
                  <c:v>0.18582000000000001</c:v>
                </c:pt>
                <c:pt idx="18">
                  <c:v>0.18809999999999999</c:v>
                </c:pt>
                <c:pt idx="19">
                  <c:v>0.18242</c:v>
                </c:pt>
                <c:pt idx="20">
                  <c:v>0.16922999999999999</c:v>
                </c:pt>
                <c:pt idx="21">
                  <c:v>0.15032000000000001</c:v>
                </c:pt>
                <c:pt idx="22">
                  <c:v>0.12827</c:v>
                </c:pt>
                <c:pt idx="23">
                  <c:v>0.10586999999999999</c:v>
                </c:pt>
                <c:pt idx="24">
                  <c:v>8.5141999999999995E-2</c:v>
                </c:pt>
                <c:pt idx="25">
                  <c:v>6.7240999999999995E-2</c:v>
                </c:pt>
                <c:pt idx="26">
                  <c:v>5.2562999999999999E-2</c:v>
                </c:pt>
                <c:pt idx="27">
                  <c:v>4.0957999999999994E-2</c:v>
                </c:pt>
                <c:pt idx="28">
                  <c:v>3.1877999999999997E-2</c:v>
                </c:pt>
                <c:pt idx="29">
                  <c:v>2.4951000000000001E-2</c:v>
                </c:pt>
                <c:pt idx="30">
                  <c:v>1.9668999999999999E-2</c:v>
                </c:pt>
                <c:pt idx="31">
                  <c:v>1.5531000000000001E-2</c:v>
                </c:pt>
                <c:pt idx="32">
                  <c:v>1.2365999999999999E-2</c:v>
                </c:pt>
                <c:pt idx="33">
                  <c:v>9.8703999999999997E-3</c:v>
                </c:pt>
                <c:pt idx="34">
                  <c:v>7.9291999999999991E-3</c:v>
                </c:pt>
                <c:pt idx="35">
                  <c:v>6.3816000000000003E-3</c:v>
                </c:pt>
                <c:pt idx="36">
                  <c:v>5.1741000000000001E-3</c:v>
                </c:pt>
                <c:pt idx="37">
                  <c:v>4.2062000000000002E-3</c:v>
                </c:pt>
                <c:pt idx="38">
                  <c:v>3.4662999999999999E-3</c:v>
                </c:pt>
                <c:pt idx="39">
                  <c:v>2.8604999999999998E-3</c:v>
                </c:pt>
                <c:pt idx="40">
                  <c:v>2.3538000000000001E-3</c:v>
                </c:pt>
                <c:pt idx="41">
                  <c:v>1.8918999999999997E-3</c:v>
                </c:pt>
                <c:pt idx="42">
                  <c:v>1.6184999999999999E-3</c:v>
                </c:pt>
                <c:pt idx="43">
                  <c:v>1.4417E-3</c:v>
                </c:pt>
                <c:pt idx="44">
                  <c:v>1.9172999999999998E-3</c:v>
                </c:pt>
                <c:pt idx="45">
                  <c:v>1.9251000000000001E-3</c:v>
                </c:pt>
                <c:pt idx="46">
                  <c:v>2.1232999999999998E-3</c:v>
                </c:pt>
                <c:pt idx="47">
                  <c:v>1.5948E-3</c:v>
                </c:pt>
                <c:pt idx="48">
                  <c:v>1.5646E-3</c:v>
                </c:pt>
                <c:pt idx="49">
                  <c:v>2.3138999999999998E-3</c:v>
                </c:pt>
                <c:pt idx="50">
                  <c:v>7.2884000000000002E-4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7AB-4C9E-A054-A40E701BF271}"/>
            </c:ext>
          </c:extLst>
        </c:ser>
        <c:ser>
          <c:idx val="2"/>
          <c:order val="3"/>
          <c:spPr>
            <a:ln w="9525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'DE=C_Exported fixed_LogF1   (2'!$I$8:$I$108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(2'!$H$8:$H$108</c:f>
              <c:numCache>
                <c:formatCode>0.00E+00</c:formatCode>
                <c:ptCount val="101"/>
                <c:pt idx="0">
                  <c:v>0.11393999999999999</c:v>
                </c:pt>
                <c:pt idx="1">
                  <c:v>9.3481000000000009E-2</c:v>
                </c:pt>
                <c:pt idx="2">
                  <c:v>7.7657000000000004E-2</c:v>
                </c:pt>
                <c:pt idx="3">
                  <c:v>6.5696000000000004E-2</c:v>
                </c:pt>
                <c:pt idx="4">
                  <c:v>5.7013000000000001E-2</c:v>
                </c:pt>
                <c:pt idx="5">
                  <c:v>5.1186000000000002E-2</c:v>
                </c:pt>
                <c:pt idx="6">
                  <c:v>4.7934000000000004E-2</c:v>
                </c:pt>
                <c:pt idx="7">
                  <c:v>4.7102999999999999E-2</c:v>
                </c:pt>
                <c:pt idx="8">
                  <c:v>4.8651E-2</c:v>
                </c:pt>
                <c:pt idx="9">
                  <c:v>5.2639999999999999E-2</c:v>
                </c:pt>
                <c:pt idx="10">
                  <c:v>5.9220999999999996E-2</c:v>
                </c:pt>
                <c:pt idx="11">
                  <c:v>6.8608000000000002E-2</c:v>
                </c:pt>
                <c:pt idx="12">
                  <c:v>8.1029999999999991E-2</c:v>
                </c:pt>
                <c:pt idx="13">
                  <c:v>9.6621000000000012E-2</c:v>
                </c:pt>
                <c:pt idx="14">
                  <c:v>0.11524999999999999</c:v>
                </c:pt>
                <c:pt idx="15">
                  <c:v>0.13624</c:v>
                </c:pt>
                <c:pt idx="16">
                  <c:v>0.15804000000000001</c:v>
                </c:pt>
                <c:pt idx="17">
                  <c:v>0.17801</c:v>
                </c:pt>
                <c:pt idx="18">
                  <c:v>0.19272</c:v>
                </c:pt>
                <c:pt idx="19">
                  <c:v>0.19889999999999999</c:v>
                </c:pt>
                <c:pt idx="20">
                  <c:v>0.19496000000000002</c:v>
                </c:pt>
                <c:pt idx="21">
                  <c:v>0.18174999999999999</c:v>
                </c:pt>
                <c:pt idx="22">
                  <c:v>0.16214999999999999</c:v>
                </c:pt>
                <c:pt idx="23">
                  <c:v>0.13966999999999999</c:v>
                </c:pt>
                <c:pt idx="24">
                  <c:v>0.1172</c:v>
                </c:pt>
                <c:pt idx="25">
                  <c:v>9.6485000000000001E-2</c:v>
                </c:pt>
                <c:pt idx="26">
                  <c:v>7.8464000000000006E-2</c:v>
                </c:pt>
                <c:pt idx="27">
                  <c:v>6.3315999999999997E-2</c:v>
                </c:pt>
                <c:pt idx="28">
                  <c:v>5.0715999999999997E-2</c:v>
                </c:pt>
                <c:pt idx="29">
                  <c:v>4.0549000000000002E-2</c:v>
                </c:pt>
                <c:pt idx="30">
                  <c:v>3.2371999999999998E-2</c:v>
                </c:pt>
                <c:pt idx="31">
                  <c:v>2.5721000000000001E-2</c:v>
                </c:pt>
                <c:pt idx="32">
                  <c:v>2.0478999999999997E-2</c:v>
                </c:pt>
                <c:pt idx="33">
                  <c:v>1.627E-2</c:v>
                </c:pt>
                <c:pt idx="34">
                  <c:v>1.2943000000000001E-2</c:v>
                </c:pt>
                <c:pt idx="35">
                  <c:v>1.0260999999999999E-2</c:v>
                </c:pt>
                <c:pt idx="36">
                  <c:v>8.1459999999999987E-3</c:v>
                </c:pt>
                <c:pt idx="37">
                  <c:v>6.4365999999999998E-3</c:v>
                </c:pt>
                <c:pt idx="38">
                  <c:v>5.1336999999999997E-3</c:v>
                </c:pt>
                <c:pt idx="39">
                  <c:v>4.0746999999999997E-3</c:v>
                </c:pt>
                <c:pt idx="40">
                  <c:v>3.2600000000000003E-3</c:v>
                </c:pt>
                <c:pt idx="41">
                  <c:v>2.5268000000000001E-3</c:v>
                </c:pt>
                <c:pt idx="42">
                  <c:v>2.0378000000000002E-3</c:v>
                </c:pt>
                <c:pt idx="43">
                  <c:v>1.6303000000000001E-3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7AB-4C9E-A054-A40E701BF271}"/>
            </c:ext>
          </c:extLst>
        </c:ser>
        <c:ser>
          <c:idx val="3"/>
          <c:order val="4"/>
          <c:spPr>
            <a:ln w="9525">
              <a:solidFill>
                <a:srgbClr val="000000">
                  <a:lumMod val="75000"/>
                  <a:lumOff val="25000"/>
                </a:srgbClr>
              </a:solidFill>
            </a:ln>
          </c:spPr>
          <c:marker>
            <c:symbol val="none"/>
          </c:marker>
          <c:xVal>
            <c:numRef>
              <c:f>'DE=C_Exported fixed_LogF1   (2'!$I$133:$I$233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(2'!$H$133:$H$233</c:f>
              <c:numCache>
                <c:formatCode>0.00E+00</c:formatCode>
                <c:ptCount val="101"/>
                <c:pt idx="0">
                  <c:v>0.12912000000000001</c:v>
                </c:pt>
                <c:pt idx="1">
                  <c:v>0.10754</c:v>
                </c:pt>
                <c:pt idx="2">
                  <c:v>9.1276999999999997E-2</c:v>
                </c:pt>
                <c:pt idx="3">
                  <c:v>7.9537999999999998E-2</c:v>
                </c:pt>
                <c:pt idx="4">
                  <c:v>7.1763999999999994E-2</c:v>
                </c:pt>
                <c:pt idx="5">
                  <c:v>6.7587999999999995E-2</c:v>
                </c:pt>
                <c:pt idx="6">
                  <c:v>6.6822000000000006E-2</c:v>
                </c:pt>
                <c:pt idx="7">
                  <c:v>6.9440000000000002E-2</c:v>
                </c:pt>
                <c:pt idx="8">
                  <c:v>7.5574999999999989E-2</c:v>
                </c:pt>
                <c:pt idx="9">
                  <c:v>8.5503999999999997E-2</c:v>
                </c:pt>
                <c:pt idx="10">
                  <c:v>9.9635000000000001E-2</c:v>
                </c:pt>
                <c:pt idx="11">
                  <c:v>0.11846000000000001</c:v>
                </c:pt>
                <c:pt idx="12">
                  <c:v>0.14249999999999999</c:v>
                </c:pt>
                <c:pt idx="13">
                  <c:v>0.17204</c:v>
                </c:pt>
                <c:pt idx="14">
                  <c:v>0.20691000000000001</c:v>
                </c:pt>
                <c:pt idx="15">
                  <c:v>0.24591999999999997</c:v>
                </c:pt>
                <c:pt idx="16">
                  <c:v>0.28627000000000002</c:v>
                </c:pt>
                <c:pt idx="17">
                  <c:v>0.32316999999999996</c:v>
                </c:pt>
                <c:pt idx="18">
                  <c:v>0.35038000000000002</c:v>
                </c:pt>
                <c:pt idx="19">
                  <c:v>0.36194999999999999</c:v>
                </c:pt>
                <c:pt idx="20">
                  <c:v>0.35498000000000002</c:v>
                </c:pt>
                <c:pt idx="21">
                  <c:v>0.33106000000000002</c:v>
                </c:pt>
                <c:pt idx="22">
                  <c:v>0.29542000000000002</c:v>
                </c:pt>
                <c:pt idx="23">
                  <c:v>0.25448999999999999</c:v>
                </c:pt>
                <c:pt idx="24">
                  <c:v>0.21356999999999998</c:v>
                </c:pt>
                <c:pt idx="25">
                  <c:v>0.17582999999999999</c:v>
                </c:pt>
                <c:pt idx="26">
                  <c:v>0.14299999999999999</c:v>
                </c:pt>
                <c:pt idx="27">
                  <c:v>0.11539000000000001</c:v>
                </c:pt>
                <c:pt idx="28">
                  <c:v>9.2428999999999997E-2</c:v>
                </c:pt>
                <c:pt idx="29">
                  <c:v>7.3900000000000007E-2</c:v>
                </c:pt>
                <c:pt idx="30">
                  <c:v>5.8997999999999995E-2</c:v>
                </c:pt>
                <c:pt idx="31">
                  <c:v>4.6873999999999999E-2</c:v>
                </c:pt>
                <c:pt idx="32">
                  <c:v>3.7321E-2</c:v>
                </c:pt>
                <c:pt idx="33">
                  <c:v>2.9649999999999999E-2</c:v>
                </c:pt>
                <c:pt idx="34">
                  <c:v>2.3587E-2</c:v>
                </c:pt>
                <c:pt idx="35">
                  <c:v>1.8699E-2</c:v>
                </c:pt>
                <c:pt idx="36">
                  <c:v>1.4844999999999999E-2</c:v>
                </c:pt>
                <c:pt idx="37">
                  <c:v>1.1729999999999999E-2</c:v>
                </c:pt>
                <c:pt idx="38">
                  <c:v>9.3550999999999999E-3</c:v>
                </c:pt>
                <c:pt idx="39">
                  <c:v>7.4253999999999995E-3</c:v>
                </c:pt>
                <c:pt idx="40">
                  <c:v>5.9406999999999993E-3</c:v>
                </c:pt>
                <c:pt idx="41">
                  <c:v>4.6043999999999998E-3</c:v>
                </c:pt>
                <c:pt idx="42">
                  <c:v>3.7132999999999997E-3</c:v>
                </c:pt>
                <c:pt idx="43">
                  <c:v>2.9706999999999997E-3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7AB-4C9E-A054-A40E701BF271}"/>
            </c:ext>
          </c:extLst>
        </c:ser>
        <c:ser>
          <c:idx val="4"/>
          <c:order val="5"/>
          <c:spPr>
            <a:ln w="95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'DE=C_Exported fixed_LogF1   (2'!$I$259:$I$359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(2'!$H$259:$H$359</c:f>
              <c:numCache>
                <c:formatCode>0.00E+00</c:formatCode>
                <c:ptCount val="101"/>
                <c:pt idx="0">
                  <c:v>0.1177</c:v>
                </c:pt>
                <c:pt idx="1">
                  <c:v>0.10593</c:v>
                </c:pt>
                <c:pt idx="2">
                  <c:v>9.7045000000000006E-2</c:v>
                </c:pt>
                <c:pt idx="3">
                  <c:v>9.0945999999999999E-2</c:v>
                </c:pt>
                <c:pt idx="4">
                  <c:v>8.7642999999999999E-2</c:v>
                </c:pt>
                <c:pt idx="5">
                  <c:v>8.7239000000000011E-2</c:v>
                </c:pt>
                <c:pt idx="6">
                  <c:v>8.9948E-2</c:v>
                </c:pt>
                <c:pt idx="7">
                  <c:v>9.6101999999999993E-2</c:v>
                </c:pt>
                <c:pt idx="8">
                  <c:v>0.10617</c:v>
                </c:pt>
                <c:pt idx="9">
                  <c:v>0.12074</c:v>
                </c:pt>
                <c:pt idx="10">
                  <c:v>0.14056000000000002</c:v>
                </c:pt>
                <c:pt idx="11">
                  <c:v>0.16644</c:v>
                </c:pt>
                <c:pt idx="12">
                  <c:v>0.19919999999999999</c:v>
                </c:pt>
                <c:pt idx="13">
                  <c:v>0.23940000000000003</c:v>
                </c:pt>
                <c:pt idx="14">
                  <c:v>0.28693999999999997</c:v>
                </c:pt>
                <c:pt idx="15">
                  <c:v>0.34039999999999998</c:v>
                </c:pt>
                <c:pt idx="16">
                  <c:v>0.39622000000000002</c:v>
                </c:pt>
                <c:pt idx="17">
                  <c:v>0.44802999999999998</c:v>
                </c:pt>
                <c:pt idx="18">
                  <c:v>0.48731999999999998</c:v>
                </c:pt>
                <c:pt idx="19">
                  <c:v>0.50563999999999998</c:v>
                </c:pt>
                <c:pt idx="20">
                  <c:v>0.49835000000000002</c:v>
                </c:pt>
                <c:pt idx="21">
                  <c:v>0.46701999999999994</c:v>
                </c:pt>
                <c:pt idx="22">
                  <c:v>0.41850999999999999</c:v>
                </c:pt>
                <c:pt idx="23">
                  <c:v>0.36179</c:v>
                </c:pt>
                <c:pt idx="24">
                  <c:v>0.30442999999999998</c:v>
                </c:pt>
                <c:pt idx="25">
                  <c:v>0.25118000000000001</c:v>
                </c:pt>
                <c:pt idx="26">
                  <c:v>0.20462</c:v>
                </c:pt>
                <c:pt idx="27">
                  <c:v>0.16535</c:v>
                </c:pt>
                <c:pt idx="28">
                  <c:v>0.13261000000000001</c:v>
                </c:pt>
                <c:pt idx="29">
                  <c:v>0.10614999999999999</c:v>
                </c:pt>
                <c:pt idx="30">
                  <c:v>8.4841E-2</c:v>
                </c:pt>
                <c:pt idx="31">
                  <c:v>6.7486999999999991E-2</c:v>
                </c:pt>
                <c:pt idx="32">
                  <c:v>5.3798000000000006E-2</c:v>
                </c:pt>
                <c:pt idx="33">
                  <c:v>4.2795E-2</c:v>
                </c:pt>
                <c:pt idx="34">
                  <c:v>3.4092000000000004E-2</c:v>
                </c:pt>
                <c:pt idx="35">
                  <c:v>2.7067999999999998E-2</c:v>
                </c:pt>
                <c:pt idx="36">
                  <c:v>2.1523E-2</c:v>
                </c:pt>
                <c:pt idx="37">
                  <c:v>1.7035999999999999E-2</c:v>
                </c:pt>
                <c:pt idx="38">
                  <c:v>1.3611999999999999E-2</c:v>
                </c:pt>
                <c:pt idx="39">
                  <c:v>1.0826000000000001E-2</c:v>
                </c:pt>
                <c:pt idx="40">
                  <c:v>8.6800000000000002E-3</c:v>
                </c:pt>
                <c:pt idx="41">
                  <c:v>6.7450999999999995E-3</c:v>
                </c:pt>
                <c:pt idx="42">
                  <c:v>5.4526999999999996E-3</c:v>
                </c:pt>
                <c:pt idx="43">
                  <c:v>4.3739E-3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67AB-4C9E-A054-A40E701BF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232256"/>
        <c:axId val="107242624"/>
      </c:scatterChart>
      <c:valAx>
        <c:axId val="10723225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42624"/>
        <c:crossesAt val="-2"/>
        <c:crossBetween val="midCat"/>
        <c:majorUnit val="1"/>
      </c:valAx>
      <c:valAx>
        <c:axId val="107242624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-</a:t>
                </a:r>
                <a:r>
                  <a:rPr lang="en-GB" sz="1600" b="0" i="0" u="none" strike="noStrike" baseline="0" dirty="0">
                    <a:effectLst/>
                    <a:latin typeface="+mn-lt"/>
                  </a:rPr>
                  <a:t>C</a:t>
                </a:r>
                <a:r>
                  <a:rPr lang="en-GB" sz="1600" b="0" i="0" u="none" strike="noStrike" baseline="0" dirty="0">
                    <a:effectLst/>
                    <a:latin typeface="+mn-lt"/>
                    <a:ea typeface="Cambria Math" panose="02040503050406030204" pitchFamily="18" charset="0"/>
                  </a:rPr>
                  <a:t>″</a:t>
                </a:r>
                <a:r>
                  <a:rPr lang="en-GB" sz="160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</a:t>
                </a: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/ pF</a:t>
                </a:r>
                <a:endParaRPr lang="en-GB" sz="1600" dirty="0">
                  <a:solidFill>
                    <a:sysClr val="windowText" lastClr="000000"/>
                  </a:solidFill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9.1676436107854635E-3"/>
              <c:y val="0.224567676767676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32256"/>
        <c:crossesAt val="-2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0433039175958"/>
          <c:y val="8.98448717948718E-2"/>
          <c:w val="0.70872147615308323"/>
          <c:h val="0.627717094017093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spectrum'!$K$23:$O$23</c:f>
              <c:strCache>
                <c:ptCount val="1"/>
                <c:pt idx="0">
                  <c:v>Time 4.4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spectrum'!$L$25:$L$75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spectrum'!$O$25:$O$75</c:f>
              <c:numCache>
                <c:formatCode>General</c:formatCode>
                <c:ptCount val="51"/>
                <c:pt idx="0">
                  <c:v>3.36098E-3</c:v>
                </c:pt>
                <c:pt idx="1">
                  <c:v>4.0465199999999996E-3</c:v>
                </c:pt>
                <c:pt idx="2">
                  <c:v>2.5945899999999999E-3</c:v>
                </c:pt>
                <c:pt idx="3">
                  <c:v>2.6214300000000001E-3</c:v>
                </c:pt>
                <c:pt idx="4">
                  <c:v>4.4552899999999998E-3</c:v>
                </c:pt>
                <c:pt idx="5">
                  <c:v>2.6323200000000001E-3</c:v>
                </c:pt>
                <c:pt idx="6">
                  <c:v>2.90873E-3</c:v>
                </c:pt>
                <c:pt idx="7">
                  <c:v>3.7365599999999999E-3</c:v>
                </c:pt>
                <c:pt idx="8">
                  <c:v>4.7148900000000002E-3</c:v>
                </c:pt>
                <c:pt idx="9">
                  <c:v>5.7563600000000003E-3</c:v>
                </c:pt>
                <c:pt idx="10">
                  <c:v>7.30921E-3</c:v>
                </c:pt>
                <c:pt idx="11">
                  <c:v>8.9322599999999992E-3</c:v>
                </c:pt>
                <c:pt idx="12">
                  <c:v>1.1076900000000001E-2</c:v>
                </c:pt>
                <c:pt idx="13">
                  <c:v>1.37032E-2</c:v>
                </c:pt>
                <c:pt idx="14">
                  <c:v>1.70721E-2</c:v>
                </c:pt>
                <c:pt idx="15">
                  <c:v>2.1236000000000001E-2</c:v>
                </c:pt>
                <c:pt idx="16">
                  <c:v>2.6497799999999998E-2</c:v>
                </c:pt>
                <c:pt idx="17">
                  <c:v>3.3010299999999999E-2</c:v>
                </c:pt>
                <c:pt idx="18">
                  <c:v>4.1177499999999999E-2</c:v>
                </c:pt>
                <c:pt idx="19">
                  <c:v>5.1292600000000001E-2</c:v>
                </c:pt>
                <c:pt idx="20">
                  <c:v>6.4054700000000006E-2</c:v>
                </c:pt>
                <c:pt idx="21">
                  <c:v>7.9683400000000001E-2</c:v>
                </c:pt>
                <c:pt idx="22">
                  <c:v>9.9224699999999999E-2</c:v>
                </c:pt>
                <c:pt idx="23">
                  <c:v>0.123835</c:v>
                </c:pt>
                <c:pt idx="24">
                  <c:v>0.154366</c:v>
                </c:pt>
                <c:pt idx="25">
                  <c:v>0.19231300000000001</c:v>
                </c:pt>
                <c:pt idx="26">
                  <c:v>0.23843800000000001</c:v>
                </c:pt>
                <c:pt idx="27">
                  <c:v>0.29224099999999997</c:v>
                </c:pt>
                <c:pt idx="28">
                  <c:v>0.35136699999999998</c:v>
                </c:pt>
                <c:pt idx="29">
                  <c:v>0.41124899999999998</c:v>
                </c:pt>
                <c:pt idx="30">
                  <c:v>0.46468100000000001</c:v>
                </c:pt>
                <c:pt idx="31">
                  <c:v>0.50437100000000001</c:v>
                </c:pt>
                <c:pt idx="32">
                  <c:v>0.52461500000000005</c:v>
                </c:pt>
                <c:pt idx="33">
                  <c:v>0.52355600000000002</c:v>
                </c:pt>
                <c:pt idx="34">
                  <c:v>0.50250600000000001</c:v>
                </c:pt>
                <c:pt idx="35">
                  <c:v>0.467082</c:v>
                </c:pt>
                <c:pt idx="36">
                  <c:v>0.42346899999999998</c:v>
                </c:pt>
                <c:pt idx="37">
                  <c:v>0.372529</c:v>
                </c:pt>
                <c:pt idx="38">
                  <c:v>0.322992</c:v>
                </c:pt>
                <c:pt idx="39">
                  <c:v>0.275366</c:v>
                </c:pt>
                <c:pt idx="40">
                  <c:v>0.232656</c:v>
                </c:pt>
                <c:pt idx="41">
                  <c:v>0.1978</c:v>
                </c:pt>
                <c:pt idx="42">
                  <c:v>0.16633300000000001</c:v>
                </c:pt>
                <c:pt idx="43">
                  <c:v>0.14424200000000001</c:v>
                </c:pt>
                <c:pt idx="44">
                  <c:v>0.12252200000000001</c:v>
                </c:pt>
                <c:pt idx="45">
                  <c:v>0.108889</c:v>
                </c:pt>
                <c:pt idx="46">
                  <c:v>9.7697099999999995E-2</c:v>
                </c:pt>
                <c:pt idx="47">
                  <c:v>9.3226400000000001E-2</c:v>
                </c:pt>
                <c:pt idx="48">
                  <c:v>9.1659699999999997E-2</c:v>
                </c:pt>
                <c:pt idx="49">
                  <c:v>9.2155200000000007E-2</c:v>
                </c:pt>
                <c:pt idx="50">
                  <c:v>9.3069499999999999E-2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E37-4915-8AFA-EEA906ECB331}"/>
            </c:ext>
          </c:extLst>
        </c:ser>
        <c:ser>
          <c:idx val="1"/>
          <c:order val="1"/>
          <c:tx>
            <c:strRef>
              <c:f>'TVIS spectrum'!$P$23:$T$23</c:f>
              <c:strCache>
                <c:ptCount val="1"/>
                <c:pt idx="0">
                  <c:v>Time 4.5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spectrum'!$Q$25:$Q$75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spectrum'!$T$25:$T$75</c:f>
              <c:numCache>
                <c:formatCode>General</c:formatCode>
                <c:ptCount val="51"/>
                <c:pt idx="0">
                  <c:v>3.4248600000000001E-3</c:v>
                </c:pt>
                <c:pt idx="1">
                  <c:v>4.13774E-3</c:v>
                </c:pt>
                <c:pt idx="2">
                  <c:v>2.7282600000000001E-3</c:v>
                </c:pt>
                <c:pt idx="3">
                  <c:v>2.7813600000000001E-3</c:v>
                </c:pt>
                <c:pt idx="4">
                  <c:v>4.6886999999999996E-3</c:v>
                </c:pt>
                <c:pt idx="5">
                  <c:v>2.9258700000000001E-3</c:v>
                </c:pt>
                <c:pt idx="6">
                  <c:v>3.2732500000000001E-3</c:v>
                </c:pt>
                <c:pt idx="7">
                  <c:v>4.23633E-3</c:v>
                </c:pt>
                <c:pt idx="8">
                  <c:v>5.3358099999999999E-3</c:v>
                </c:pt>
                <c:pt idx="9">
                  <c:v>6.5296199999999999E-3</c:v>
                </c:pt>
                <c:pt idx="10">
                  <c:v>8.27461E-3</c:v>
                </c:pt>
                <c:pt idx="11">
                  <c:v>1.01409E-2</c:v>
                </c:pt>
                <c:pt idx="12">
                  <c:v>1.26012E-2</c:v>
                </c:pt>
                <c:pt idx="13">
                  <c:v>1.55868E-2</c:v>
                </c:pt>
                <c:pt idx="14">
                  <c:v>1.9470000000000001E-2</c:v>
                </c:pt>
                <c:pt idx="15">
                  <c:v>2.42331E-2</c:v>
                </c:pt>
                <c:pt idx="16">
                  <c:v>3.0264099999999999E-2</c:v>
                </c:pt>
                <c:pt idx="17">
                  <c:v>3.7736800000000001E-2</c:v>
                </c:pt>
                <c:pt idx="18">
                  <c:v>4.7171400000000002E-2</c:v>
                </c:pt>
                <c:pt idx="19">
                  <c:v>5.89014E-2</c:v>
                </c:pt>
                <c:pt idx="20">
                  <c:v>7.3902700000000002E-2</c:v>
                </c:pt>
                <c:pt idx="21">
                  <c:v>9.2481599999999997E-2</c:v>
                </c:pt>
                <c:pt idx="22">
                  <c:v>0.11580600000000001</c:v>
                </c:pt>
                <c:pt idx="23">
                  <c:v>0.14538499999999999</c:v>
                </c:pt>
                <c:pt idx="24">
                  <c:v>0.18207799999999999</c:v>
                </c:pt>
                <c:pt idx="25">
                  <c:v>0.22740299999999999</c:v>
                </c:pt>
                <c:pt idx="26">
                  <c:v>0.28124199999999999</c:v>
                </c:pt>
                <c:pt idx="27">
                  <c:v>0.34160200000000002</c:v>
                </c:pt>
                <c:pt idx="28">
                  <c:v>0.40417700000000001</c:v>
                </c:pt>
                <c:pt idx="29">
                  <c:v>0.46243499999999998</c:v>
                </c:pt>
                <c:pt idx="30">
                  <c:v>0.50810599999999995</c:v>
                </c:pt>
                <c:pt idx="31">
                  <c:v>0.53414499999999998</c:v>
                </c:pt>
                <c:pt idx="32">
                  <c:v>0.53730999999999995</c:v>
                </c:pt>
                <c:pt idx="33">
                  <c:v>0.51808900000000002</c:v>
                </c:pt>
                <c:pt idx="34">
                  <c:v>0.48196699999999998</c:v>
                </c:pt>
                <c:pt idx="35">
                  <c:v>0.43576599999999999</c:v>
                </c:pt>
                <c:pt idx="36">
                  <c:v>0.38292799999999999</c:v>
                </c:pt>
                <c:pt idx="37">
                  <c:v>0.33110400000000001</c:v>
                </c:pt>
                <c:pt idx="38">
                  <c:v>0.28176899999999999</c:v>
                </c:pt>
                <c:pt idx="39">
                  <c:v>0.237484</c:v>
                </c:pt>
                <c:pt idx="40">
                  <c:v>0.20077300000000001</c:v>
                </c:pt>
                <c:pt idx="41">
                  <c:v>0.16802300000000001</c:v>
                </c:pt>
                <c:pt idx="42">
                  <c:v>0.14415800000000001</c:v>
                </c:pt>
                <c:pt idx="43">
                  <c:v>0.11848</c:v>
                </c:pt>
                <c:pt idx="44">
                  <c:v>0.111706</c:v>
                </c:pt>
                <c:pt idx="45">
                  <c:v>0.10187300000000001</c:v>
                </c:pt>
                <c:pt idx="46">
                  <c:v>9.50598E-2</c:v>
                </c:pt>
                <c:pt idx="47">
                  <c:v>9.2791399999999996E-2</c:v>
                </c:pt>
                <c:pt idx="48">
                  <c:v>9.44295E-2</c:v>
                </c:pt>
                <c:pt idx="49">
                  <c:v>9.79043E-2</c:v>
                </c:pt>
                <c:pt idx="50">
                  <c:v>0.103712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E37-4915-8AFA-EEA906ECB331}"/>
            </c:ext>
          </c:extLst>
        </c:ser>
        <c:ser>
          <c:idx val="2"/>
          <c:order val="2"/>
          <c:tx>
            <c:strRef>
              <c:f>'TVIS spectrum'!$U$23:$Y$23</c:f>
              <c:strCache>
                <c:ptCount val="1"/>
                <c:pt idx="0">
                  <c:v>Time 4.6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spectrum'!$V$25:$V$75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spectrum'!$Y$25:$Y$75</c:f>
              <c:numCache>
                <c:formatCode>General</c:formatCode>
                <c:ptCount val="51"/>
                <c:pt idx="0">
                  <c:v>3.60911E-3</c:v>
                </c:pt>
                <c:pt idx="1">
                  <c:v>4.3102899999999996E-3</c:v>
                </c:pt>
                <c:pt idx="2">
                  <c:v>2.9275799999999999E-3</c:v>
                </c:pt>
                <c:pt idx="3">
                  <c:v>3.00695E-3</c:v>
                </c:pt>
                <c:pt idx="4">
                  <c:v>4.9863399999999997E-3</c:v>
                </c:pt>
                <c:pt idx="5">
                  <c:v>3.2919400000000001E-3</c:v>
                </c:pt>
                <c:pt idx="6">
                  <c:v>3.74106E-3</c:v>
                </c:pt>
                <c:pt idx="7">
                  <c:v>4.8547800000000004E-3</c:v>
                </c:pt>
                <c:pt idx="8">
                  <c:v>6.1259799999999996E-3</c:v>
                </c:pt>
                <c:pt idx="9">
                  <c:v>7.5083700000000003E-3</c:v>
                </c:pt>
                <c:pt idx="10">
                  <c:v>9.5269399999999994E-3</c:v>
                </c:pt>
                <c:pt idx="11">
                  <c:v>1.17248E-2</c:v>
                </c:pt>
                <c:pt idx="12">
                  <c:v>1.45792E-2</c:v>
                </c:pt>
                <c:pt idx="13">
                  <c:v>1.8061899999999999E-2</c:v>
                </c:pt>
                <c:pt idx="14">
                  <c:v>2.25899E-2</c:v>
                </c:pt>
                <c:pt idx="15">
                  <c:v>2.81818E-2</c:v>
                </c:pt>
                <c:pt idx="16">
                  <c:v>3.5263599999999999E-2</c:v>
                </c:pt>
                <c:pt idx="17">
                  <c:v>4.4077600000000002E-2</c:v>
                </c:pt>
                <c:pt idx="18">
                  <c:v>5.5261699999999997E-2</c:v>
                </c:pt>
                <c:pt idx="19">
                  <c:v>6.9281899999999993E-2</c:v>
                </c:pt>
                <c:pt idx="20">
                  <c:v>8.7290099999999995E-2</c:v>
                </c:pt>
                <c:pt idx="21">
                  <c:v>0.10997700000000001</c:v>
                </c:pt>
                <c:pt idx="22">
                  <c:v>0.13861799999999999</c:v>
                </c:pt>
                <c:pt idx="23">
                  <c:v>0.17502699999999999</c:v>
                </c:pt>
                <c:pt idx="24">
                  <c:v>0.219806</c:v>
                </c:pt>
                <c:pt idx="25">
                  <c:v>0.273808</c:v>
                </c:pt>
                <c:pt idx="26">
                  <c:v>0.33549099999999998</c:v>
                </c:pt>
                <c:pt idx="27">
                  <c:v>0.400613</c:v>
                </c:pt>
                <c:pt idx="28">
                  <c:v>0.46249499999999999</c:v>
                </c:pt>
                <c:pt idx="29">
                  <c:v>0.51282399999999995</c:v>
                </c:pt>
                <c:pt idx="30">
                  <c:v>0.54320299999999999</c:v>
                </c:pt>
                <c:pt idx="31">
                  <c:v>0.54938600000000004</c:v>
                </c:pt>
                <c:pt idx="32">
                  <c:v>0.53147699999999998</c:v>
                </c:pt>
                <c:pt idx="33">
                  <c:v>0.494394</c:v>
                </c:pt>
                <c:pt idx="34">
                  <c:v>0.44517099999999998</c:v>
                </c:pt>
                <c:pt idx="35">
                  <c:v>0.39079000000000003</c:v>
                </c:pt>
                <c:pt idx="36">
                  <c:v>0.33577000000000001</c:v>
                </c:pt>
                <c:pt idx="37">
                  <c:v>0.286665</c:v>
                </c:pt>
                <c:pt idx="38">
                  <c:v>0.239979</c:v>
                </c:pt>
                <c:pt idx="39">
                  <c:v>0.20372399999999999</c:v>
                </c:pt>
                <c:pt idx="40">
                  <c:v>0.17181099999999999</c:v>
                </c:pt>
                <c:pt idx="41">
                  <c:v>0.145921</c:v>
                </c:pt>
                <c:pt idx="42">
                  <c:v>0.12721099999999999</c:v>
                </c:pt>
                <c:pt idx="43">
                  <c:v>0.118176</c:v>
                </c:pt>
                <c:pt idx="44">
                  <c:v>0.104893</c:v>
                </c:pt>
                <c:pt idx="45">
                  <c:v>9.8824400000000007E-2</c:v>
                </c:pt>
                <c:pt idx="46">
                  <c:v>9.79077E-2</c:v>
                </c:pt>
                <c:pt idx="47">
                  <c:v>9.9283099999999999E-2</c:v>
                </c:pt>
                <c:pt idx="48">
                  <c:v>0.103945</c:v>
                </c:pt>
                <c:pt idx="49">
                  <c:v>0.112024</c:v>
                </c:pt>
                <c:pt idx="50">
                  <c:v>0.122054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E37-4915-8AFA-EEA906ECB331}"/>
            </c:ext>
          </c:extLst>
        </c:ser>
        <c:ser>
          <c:idx val="3"/>
          <c:order val="3"/>
          <c:tx>
            <c:strRef>
              <c:f>'TVIS spectrum'!$Z$23:$AD$23</c:f>
              <c:strCache>
                <c:ptCount val="1"/>
                <c:pt idx="0">
                  <c:v>Time 4.7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spectrum'!$AA$25:$AA$75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spectrum'!$AD$25:$AD$75</c:f>
              <c:numCache>
                <c:formatCode>General</c:formatCode>
                <c:ptCount val="51"/>
                <c:pt idx="0">
                  <c:v>4.0253800000000003E-3</c:v>
                </c:pt>
                <c:pt idx="1">
                  <c:v>2.3196699999999998E-3</c:v>
                </c:pt>
                <c:pt idx="2">
                  <c:v>6.0161600000000004E-3</c:v>
                </c:pt>
                <c:pt idx="3">
                  <c:v>3.2851500000000001E-3</c:v>
                </c:pt>
                <c:pt idx="4">
                  <c:v>5.3707099999999999E-3</c:v>
                </c:pt>
                <c:pt idx="5">
                  <c:v>3.77298E-3</c:v>
                </c:pt>
                <c:pt idx="6">
                  <c:v>4.3422599999999997E-3</c:v>
                </c:pt>
                <c:pt idx="7">
                  <c:v>5.6720199999999998E-3</c:v>
                </c:pt>
                <c:pt idx="8">
                  <c:v>7.16375E-3</c:v>
                </c:pt>
                <c:pt idx="9">
                  <c:v>8.8006400000000002E-3</c:v>
                </c:pt>
                <c:pt idx="10">
                  <c:v>1.1181200000000001E-2</c:v>
                </c:pt>
                <c:pt idx="11">
                  <c:v>1.37707E-2</c:v>
                </c:pt>
                <c:pt idx="12">
                  <c:v>1.71906E-2</c:v>
                </c:pt>
                <c:pt idx="13">
                  <c:v>2.1329299999999999E-2</c:v>
                </c:pt>
                <c:pt idx="14">
                  <c:v>2.6752499999999999E-2</c:v>
                </c:pt>
                <c:pt idx="15">
                  <c:v>3.3478000000000001E-2</c:v>
                </c:pt>
                <c:pt idx="16">
                  <c:v>4.20296E-2</c:v>
                </c:pt>
                <c:pt idx="17">
                  <c:v>5.2721799999999999E-2</c:v>
                </c:pt>
                <c:pt idx="18">
                  <c:v>6.6400799999999996E-2</c:v>
                </c:pt>
                <c:pt idx="19">
                  <c:v>8.3737900000000004E-2</c:v>
                </c:pt>
                <c:pt idx="20">
                  <c:v>0.10613499999999999</c:v>
                </c:pt>
                <c:pt idx="21">
                  <c:v>0.13436400000000001</c:v>
                </c:pt>
                <c:pt idx="22">
                  <c:v>0.17036799999999999</c:v>
                </c:pt>
                <c:pt idx="23">
                  <c:v>0.215725</c:v>
                </c:pt>
                <c:pt idx="24">
                  <c:v>0.27034900000000001</c:v>
                </c:pt>
                <c:pt idx="25">
                  <c:v>0.33347100000000002</c:v>
                </c:pt>
                <c:pt idx="26">
                  <c:v>0.40107199999999998</c:v>
                </c:pt>
                <c:pt idx="27">
                  <c:v>0.46603499999999998</c:v>
                </c:pt>
                <c:pt idx="28">
                  <c:v>0.51937</c:v>
                </c:pt>
                <c:pt idx="29">
                  <c:v>0.55253200000000002</c:v>
                </c:pt>
                <c:pt idx="30">
                  <c:v>0.55995799999999996</c:v>
                </c:pt>
                <c:pt idx="31">
                  <c:v>0.54171000000000002</c:v>
                </c:pt>
                <c:pt idx="32">
                  <c:v>0.50310600000000005</c:v>
                </c:pt>
                <c:pt idx="33">
                  <c:v>0.45096599999999998</c:v>
                </c:pt>
                <c:pt idx="34">
                  <c:v>0.39454800000000001</c:v>
                </c:pt>
                <c:pt idx="35">
                  <c:v>0.33876000000000001</c:v>
                </c:pt>
                <c:pt idx="36">
                  <c:v>0.28886600000000001</c:v>
                </c:pt>
                <c:pt idx="37">
                  <c:v>0.24104100000000001</c:v>
                </c:pt>
                <c:pt idx="38">
                  <c:v>0.203871</c:v>
                </c:pt>
                <c:pt idx="39">
                  <c:v>0.17338700000000001</c:v>
                </c:pt>
                <c:pt idx="40">
                  <c:v>0.148863</c:v>
                </c:pt>
                <c:pt idx="41">
                  <c:v>0.13225100000000001</c:v>
                </c:pt>
                <c:pt idx="42">
                  <c:v>0.117533</c:v>
                </c:pt>
                <c:pt idx="43">
                  <c:v>0.110004</c:v>
                </c:pt>
                <c:pt idx="44">
                  <c:v>0.104822</c:v>
                </c:pt>
                <c:pt idx="45">
                  <c:v>0.104379</c:v>
                </c:pt>
                <c:pt idx="46">
                  <c:v>0.107404</c:v>
                </c:pt>
                <c:pt idx="47">
                  <c:v>0.113803</c:v>
                </c:pt>
                <c:pt idx="48">
                  <c:v>0.124082</c:v>
                </c:pt>
                <c:pt idx="49">
                  <c:v>0.13639200000000001</c:v>
                </c:pt>
                <c:pt idx="50">
                  <c:v>0.14992900000000001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E37-4915-8AFA-EEA906ECB331}"/>
            </c:ext>
          </c:extLst>
        </c:ser>
        <c:ser>
          <c:idx val="4"/>
          <c:order val="4"/>
          <c:tx>
            <c:strRef>
              <c:f>'TVIS spectrum'!$AE$23:$AI$23</c:f>
              <c:strCache>
                <c:ptCount val="1"/>
                <c:pt idx="0">
                  <c:v>Time 4.8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spectrum'!$AF$25:$AF$75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spectrum'!$AI$25:$AI$75</c:f>
              <c:numCache>
                <c:formatCode>General</c:formatCode>
                <c:ptCount val="51"/>
                <c:pt idx="0">
                  <c:v>3.9526700000000001E-3</c:v>
                </c:pt>
                <c:pt idx="1">
                  <c:v>4.78986E-3</c:v>
                </c:pt>
                <c:pt idx="2">
                  <c:v>3.4911500000000002E-3</c:v>
                </c:pt>
                <c:pt idx="3">
                  <c:v>3.67338E-3</c:v>
                </c:pt>
                <c:pt idx="4">
                  <c:v>5.9298099999999998E-3</c:v>
                </c:pt>
                <c:pt idx="5">
                  <c:v>4.4630299999999998E-3</c:v>
                </c:pt>
                <c:pt idx="6">
                  <c:v>5.2208799999999998E-3</c:v>
                </c:pt>
                <c:pt idx="7">
                  <c:v>6.8624100000000002E-3</c:v>
                </c:pt>
                <c:pt idx="8">
                  <c:v>8.6692100000000001E-3</c:v>
                </c:pt>
                <c:pt idx="9">
                  <c:v>1.06867E-2</c:v>
                </c:pt>
                <c:pt idx="10">
                  <c:v>1.36259E-2</c:v>
                </c:pt>
                <c:pt idx="11">
                  <c:v>1.6821200000000001E-2</c:v>
                </c:pt>
                <c:pt idx="12">
                  <c:v>2.10405E-2</c:v>
                </c:pt>
                <c:pt idx="13">
                  <c:v>2.6213199999999999E-2</c:v>
                </c:pt>
                <c:pt idx="14">
                  <c:v>3.30202E-2</c:v>
                </c:pt>
                <c:pt idx="15">
                  <c:v>4.1432299999999998E-2</c:v>
                </c:pt>
                <c:pt idx="16">
                  <c:v>5.2261099999999998E-2</c:v>
                </c:pt>
                <c:pt idx="17">
                  <c:v>6.5910700000000003E-2</c:v>
                </c:pt>
                <c:pt idx="18">
                  <c:v>8.3539100000000005E-2</c:v>
                </c:pt>
                <c:pt idx="19">
                  <c:v>0.10606</c:v>
                </c:pt>
                <c:pt idx="20">
                  <c:v>0.13544800000000001</c:v>
                </c:pt>
                <c:pt idx="21">
                  <c:v>0.17252200000000001</c:v>
                </c:pt>
                <c:pt idx="22">
                  <c:v>0.219282</c:v>
                </c:pt>
                <c:pt idx="23">
                  <c:v>0.27665400000000001</c:v>
                </c:pt>
                <c:pt idx="24">
                  <c:v>0.34237000000000001</c:v>
                </c:pt>
                <c:pt idx="25">
                  <c:v>0.412713</c:v>
                </c:pt>
                <c:pt idx="26">
                  <c:v>0.47977300000000001</c:v>
                </c:pt>
                <c:pt idx="27">
                  <c:v>0.53353200000000001</c:v>
                </c:pt>
                <c:pt idx="28">
                  <c:v>0.56485799999999997</c:v>
                </c:pt>
                <c:pt idx="29">
                  <c:v>0.568743</c:v>
                </c:pt>
                <c:pt idx="30">
                  <c:v>0.54610400000000003</c:v>
                </c:pt>
                <c:pt idx="31">
                  <c:v>0.50316799999999995</c:v>
                </c:pt>
                <c:pt idx="32">
                  <c:v>0.448131</c:v>
                </c:pt>
                <c:pt idx="33">
                  <c:v>0.38872499999999999</c:v>
                </c:pt>
                <c:pt idx="34">
                  <c:v>0.33223900000000001</c:v>
                </c:pt>
                <c:pt idx="35">
                  <c:v>0.28044999999999998</c:v>
                </c:pt>
                <c:pt idx="36">
                  <c:v>0.23904600000000001</c:v>
                </c:pt>
                <c:pt idx="37">
                  <c:v>0.20172200000000001</c:v>
                </c:pt>
                <c:pt idx="38">
                  <c:v>0.17253599999999999</c:v>
                </c:pt>
                <c:pt idx="39">
                  <c:v>0.14998400000000001</c:v>
                </c:pt>
                <c:pt idx="40">
                  <c:v>0.13098000000000001</c:v>
                </c:pt>
                <c:pt idx="41">
                  <c:v>0.122323</c:v>
                </c:pt>
                <c:pt idx="42">
                  <c:v>0.11386300000000001</c:v>
                </c:pt>
                <c:pt idx="43">
                  <c:v>0.11154600000000001</c:v>
                </c:pt>
                <c:pt idx="44">
                  <c:v>0.114119</c:v>
                </c:pt>
                <c:pt idx="45">
                  <c:v>0.11812400000000001</c:v>
                </c:pt>
                <c:pt idx="46">
                  <c:v>0.12658</c:v>
                </c:pt>
                <c:pt idx="47">
                  <c:v>0.13847899999999999</c:v>
                </c:pt>
                <c:pt idx="48">
                  <c:v>0.153614</c:v>
                </c:pt>
                <c:pt idx="49">
                  <c:v>0.170987</c:v>
                </c:pt>
                <c:pt idx="50">
                  <c:v>0.18865699999999999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E37-4915-8AFA-EEA906ECB331}"/>
            </c:ext>
          </c:extLst>
        </c:ser>
        <c:ser>
          <c:idx val="5"/>
          <c:order val="5"/>
          <c:tx>
            <c:strRef>
              <c:f>'TVIS spectrum'!$AJ$23:$AN$23</c:f>
              <c:strCache>
                <c:ptCount val="1"/>
                <c:pt idx="0">
                  <c:v>Time 4.9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spectrum'!$AK$25:$AK$75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spectrum'!$AN$25:$AN$75</c:f>
              <c:numCache>
                <c:formatCode>General</c:formatCode>
                <c:ptCount val="51"/>
                <c:pt idx="0">
                  <c:v>4.3188200000000001E-3</c:v>
                </c:pt>
                <c:pt idx="1">
                  <c:v>5.2276600000000003E-3</c:v>
                </c:pt>
                <c:pt idx="2">
                  <c:v>3.9867899999999996E-3</c:v>
                </c:pt>
                <c:pt idx="3">
                  <c:v>4.2288400000000002E-3</c:v>
                </c:pt>
                <c:pt idx="4">
                  <c:v>6.6528799999999999E-3</c:v>
                </c:pt>
                <c:pt idx="5">
                  <c:v>5.3478500000000003E-3</c:v>
                </c:pt>
                <c:pt idx="6">
                  <c:v>6.34849E-3</c:v>
                </c:pt>
                <c:pt idx="7">
                  <c:v>8.3796300000000008E-3</c:v>
                </c:pt>
                <c:pt idx="8">
                  <c:v>1.06044E-2</c:v>
                </c:pt>
                <c:pt idx="9">
                  <c:v>1.31074E-2</c:v>
                </c:pt>
                <c:pt idx="10">
                  <c:v>1.6765499999999999E-2</c:v>
                </c:pt>
                <c:pt idx="11">
                  <c:v>2.0804599999999999E-2</c:v>
                </c:pt>
                <c:pt idx="12">
                  <c:v>2.60898E-2</c:v>
                </c:pt>
                <c:pt idx="13">
                  <c:v>3.2613799999999998E-2</c:v>
                </c:pt>
                <c:pt idx="14">
                  <c:v>4.12241E-2</c:v>
                </c:pt>
                <c:pt idx="15">
                  <c:v>5.2022899999999997E-2</c:v>
                </c:pt>
                <c:pt idx="16">
                  <c:v>6.5957199999999994E-2</c:v>
                </c:pt>
                <c:pt idx="17">
                  <c:v>8.3695000000000006E-2</c:v>
                </c:pt>
                <c:pt idx="18">
                  <c:v>0.106825</c:v>
                </c:pt>
                <c:pt idx="19">
                  <c:v>0.13650899999999999</c:v>
                </c:pt>
                <c:pt idx="20">
                  <c:v>0.175231</c:v>
                </c:pt>
                <c:pt idx="21">
                  <c:v>0.223526</c:v>
                </c:pt>
                <c:pt idx="22">
                  <c:v>0.282613</c:v>
                </c:pt>
                <c:pt idx="23">
                  <c:v>0.35128399999999999</c:v>
                </c:pt>
                <c:pt idx="24">
                  <c:v>0.42375600000000002</c:v>
                </c:pt>
                <c:pt idx="25">
                  <c:v>0.49221999999999999</c:v>
                </c:pt>
                <c:pt idx="26">
                  <c:v>0.54582600000000003</c:v>
                </c:pt>
                <c:pt idx="27">
                  <c:v>0.57490200000000002</c:v>
                </c:pt>
                <c:pt idx="28">
                  <c:v>0.57491499999999995</c:v>
                </c:pt>
                <c:pt idx="29">
                  <c:v>0.54814499999999999</c:v>
                </c:pt>
                <c:pt idx="30">
                  <c:v>0.50161699999999998</c:v>
                </c:pt>
                <c:pt idx="31">
                  <c:v>0.444301</c:v>
                </c:pt>
                <c:pt idx="32">
                  <c:v>0.38383899999999999</c:v>
                </c:pt>
                <c:pt idx="33">
                  <c:v>0.326345</c:v>
                </c:pt>
                <c:pt idx="34">
                  <c:v>0.27563799999999999</c:v>
                </c:pt>
                <c:pt idx="35">
                  <c:v>0.23271800000000001</c:v>
                </c:pt>
                <c:pt idx="36">
                  <c:v>0.19908000000000001</c:v>
                </c:pt>
                <c:pt idx="37">
                  <c:v>0.171705</c:v>
                </c:pt>
                <c:pt idx="38">
                  <c:v>0.14949999999999999</c:v>
                </c:pt>
                <c:pt idx="39">
                  <c:v>0.13558000000000001</c:v>
                </c:pt>
                <c:pt idx="40">
                  <c:v>0.125023</c:v>
                </c:pt>
                <c:pt idx="41">
                  <c:v>0.119382</c:v>
                </c:pt>
                <c:pt idx="42">
                  <c:v>0.118383</c:v>
                </c:pt>
                <c:pt idx="43">
                  <c:v>0.124371</c:v>
                </c:pt>
                <c:pt idx="44">
                  <c:v>0.13062499999999999</c:v>
                </c:pt>
                <c:pt idx="45">
                  <c:v>0.13991799999999999</c:v>
                </c:pt>
                <c:pt idx="46">
                  <c:v>0.15492400000000001</c:v>
                </c:pt>
                <c:pt idx="47">
                  <c:v>0.17230300000000001</c:v>
                </c:pt>
                <c:pt idx="48">
                  <c:v>0.19072500000000001</c:v>
                </c:pt>
                <c:pt idx="49">
                  <c:v>0.213056</c:v>
                </c:pt>
                <c:pt idx="50">
                  <c:v>0.233765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E37-4915-8AFA-EEA906ECB331}"/>
            </c:ext>
          </c:extLst>
        </c:ser>
        <c:ser>
          <c:idx val="6"/>
          <c:order val="6"/>
          <c:tx>
            <c:strRef>
              <c:f>'TVIS spectrum'!$AO$23:$AS$23</c:f>
              <c:strCache>
                <c:ptCount val="1"/>
                <c:pt idx="0">
                  <c:v>Time 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spectrum'!$AP$25:$AP$75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spectrum'!$AS$25:$AS$75</c:f>
              <c:numCache>
                <c:formatCode>General</c:formatCode>
                <c:ptCount val="51"/>
                <c:pt idx="0">
                  <c:v>4.9132500000000001E-3</c:v>
                </c:pt>
                <c:pt idx="1">
                  <c:v>5.8042399999999996E-3</c:v>
                </c:pt>
                <c:pt idx="2">
                  <c:v>4.6338400000000002E-3</c:v>
                </c:pt>
                <c:pt idx="3">
                  <c:v>4.9712000000000003E-3</c:v>
                </c:pt>
                <c:pt idx="4">
                  <c:v>7.6664400000000001E-3</c:v>
                </c:pt>
                <c:pt idx="5">
                  <c:v>6.60306E-3</c:v>
                </c:pt>
                <c:pt idx="6">
                  <c:v>7.9478900000000009E-3</c:v>
                </c:pt>
                <c:pt idx="7">
                  <c:v>1.05334E-2</c:v>
                </c:pt>
                <c:pt idx="8">
                  <c:v>1.3357600000000001E-2</c:v>
                </c:pt>
                <c:pt idx="9">
                  <c:v>1.6569799999999999E-2</c:v>
                </c:pt>
                <c:pt idx="10">
                  <c:v>2.12982E-2</c:v>
                </c:pt>
                <c:pt idx="11">
                  <c:v>2.65157E-2</c:v>
                </c:pt>
                <c:pt idx="12">
                  <c:v>3.3397499999999997E-2</c:v>
                </c:pt>
                <c:pt idx="13">
                  <c:v>4.1936000000000001E-2</c:v>
                </c:pt>
                <c:pt idx="14">
                  <c:v>5.3268200000000002E-2</c:v>
                </c:pt>
                <c:pt idx="15">
                  <c:v>6.7598900000000003E-2</c:v>
                </c:pt>
                <c:pt idx="16">
                  <c:v>8.6277099999999995E-2</c:v>
                </c:pt>
                <c:pt idx="17">
                  <c:v>0.11024100000000001</c:v>
                </c:pt>
                <c:pt idx="18">
                  <c:v>0.14161499999999999</c:v>
                </c:pt>
                <c:pt idx="19">
                  <c:v>0.18182599999999999</c:v>
                </c:pt>
                <c:pt idx="20">
                  <c:v>0.233404</c:v>
                </c:pt>
                <c:pt idx="21">
                  <c:v>0.29549399999999998</c:v>
                </c:pt>
                <c:pt idx="22">
                  <c:v>0.366622</c:v>
                </c:pt>
                <c:pt idx="23">
                  <c:v>0.441666</c:v>
                </c:pt>
                <c:pt idx="24">
                  <c:v>0.50969299999999995</c:v>
                </c:pt>
                <c:pt idx="25">
                  <c:v>0.5605</c:v>
                </c:pt>
                <c:pt idx="26">
                  <c:v>0.58423999999999998</c:v>
                </c:pt>
                <c:pt idx="27">
                  <c:v>0.57775500000000002</c:v>
                </c:pt>
                <c:pt idx="28">
                  <c:v>0.54458099999999998</c:v>
                </c:pt>
                <c:pt idx="29">
                  <c:v>0.49349100000000001</c:v>
                </c:pt>
                <c:pt idx="30">
                  <c:v>0.43373899999999999</c:v>
                </c:pt>
                <c:pt idx="31">
                  <c:v>0.37309599999999998</c:v>
                </c:pt>
                <c:pt idx="32">
                  <c:v>0.31661899999999998</c:v>
                </c:pt>
                <c:pt idx="33">
                  <c:v>0.267289</c:v>
                </c:pt>
                <c:pt idx="34">
                  <c:v>0.22557099999999999</c:v>
                </c:pt>
                <c:pt idx="35">
                  <c:v>0.193358</c:v>
                </c:pt>
                <c:pt idx="36">
                  <c:v>0.16656899999999999</c:v>
                </c:pt>
                <c:pt idx="37">
                  <c:v>0.149839</c:v>
                </c:pt>
                <c:pt idx="38">
                  <c:v>0.13717099999999999</c:v>
                </c:pt>
                <c:pt idx="39">
                  <c:v>0.12909899999999999</c:v>
                </c:pt>
                <c:pt idx="40">
                  <c:v>0.124982</c:v>
                </c:pt>
                <c:pt idx="41">
                  <c:v>0.12759200000000001</c:v>
                </c:pt>
                <c:pt idx="42">
                  <c:v>0.132577</c:v>
                </c:pt>
                <c:pt idx="43">
                  <c:v>0.1444</c:v>
                </c:pt>
                <c:pt idx="44">
                  <c:v>0.15601400000000001</c:v>
                </c:pt>
                <c:pt idx="45">
                  <c:v>0.17193900000000001</c:v>
                </c:pt>
                <c:pt idx="46">
                  <c:v>0.19151199999999999</c:v>
                </c:pt>
                <c:pt idx="47">
                  <c:v>0.21398300000000001</c:v>
                </c:pt>
                <c:pt idx="48">
                  <c:v>0.23436599999999999</c:v>
                </c:pt>
                <c:pt idx="49">
                  <c:v>0.26065500000000003</c:v>
                </c:pt>
                <c:pt idx="50">
                  <c:v>0.28202500000000003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E37-4915-8AFA-EEA906ECB331}"/>
            </c:ext>
          </c:extLst>
        </c:ser>
        <c:ser>
          <c:idx val="7"/>
          <c:order val="7"/>
          <c:tx>
            <c:strRef>
              <c:f>'TVIS spectrum'!$AT$23:$AX$23</c:f>
              <c:strCache>
                <c:ptCount val="1"/>
                <c:pt idx="0">
                  <c:v>Time 5.1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spectrum'!$AU$25:$AU$75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spectrum'!$AX$25:$AX$75</c:f>
              <c:numCache>
                <c:formatCode>General</c:formatCode>
                <c:ptCount val="51"/>
                <c:pt idx="0">
                  <c:v>5.1615200000000002E-3</c:v>
                </c:pt>
                <c:pt idx="1">
                  <c:v>6.5393999999999999E-3</c:v>
                </c:pt>
                <c:pt idx="2">
                  <c:v>5.4847300000000002E-3</c:v>
                </c:pt>
                <c:pt idx="3">
                  <c:v>5.9392999999999998E-3</c:v>
                </c:pt>
                <c:pt idx="4">
                  <c:v>9.0001000000000005E-3</c:v>
                </c:pt>
                <c:pt idx="5">
                  <c:v>8.2332700000000009E-3</c:v>
                </c:pt>
                <c:pt idx="6">
                  <c:v>1.0001299999999999E-2</c:v>
                </c:pt>
                <c:pt idx="7">
                  <c:v>1.33241E-2</c:v>
                </c:pt>
                <c:pt idx="8">
                  <c:v>1.6914499999999999E-2</c:v>
                </c:pt>
                <c:pt idx="9">
                  <c:v>2.1050599999999999E-2</c:v>
                </c:pt>
                <c:pt idx="10">
                  <c:v>2.71465E-2</c:v>
                </c:pt>
                <c:pt idx="11">
                  <c:v>3.39596E-2</c:v>
                </c:pt>
                <c:pt idx="12">
                  <c:v>4.2946100000000001E-2</c:v>
                </c:pt>
                <c:pt idx="13">
                  <c:v>5.4218799999999998E-2</c:v>
                </c:pt>
                <c:pt idx="14">
                  <c:v>6.9319099999999995E-2</c:v>
                </c:pt>
                <c:pt idx="15">
                  <c:v>8.8593000000000005E-2</c:v>
                </c:pt>
                <c:pt idx="16">
                  <c:v>0.113942</c:v>
                </c:pt>
                <c:pt idx="17">
                  <c:v>0.14657100000000001</c:v>
                </c:pt>
                <c:pt idx="18">
                  <c:v>0.18909000000000001</c:v>
                </c:pt>
                <c:pt idx="19">
                  <c:v>0.242506</c:v>
                </c:pt>
                <c:pt idx="20">
                  <c:v>0.308118</c:v>
                </c:pt>
                <c:pt idx="21">
                  <c:v>0.38166600000000001</c:v>
                </c:pt>
                <c:pt idx="22">
                  <c:v>0.45766899999999999</c:v>
                </c:pt>
                <c:pt idx="23">
                  <c:v>0.52576199999999995</c:v>
                </c:pt>
                <c:pt idx="24">
                  <c:v>0.57298700000000002</c:v>
                </c:pt>
                <c:pt idx="25">
                  <c:v>0.59131599999999995</c:v>
                </c:pt>
                <c:pt idx="26">
                  <c:v>0.57823999999999998</c:v>
                </c:pt>
                <c:pt idx="27">
                  <c:v>0.53969800000000001</c:v>
                </c:pt>
                <c:pt idx="28">
                  <c:v>0.48481400000000002</c:v>
                </c:pt>
                <c:pt idx="29">
                  <c:v>0.42343599999999998</c:v>
                </c:pt>
                <c:pt idx="30">
                  <c:v>0.36292400000000002</c:v>
                </c:pt>
                <c:pt idx="31">
                  <c:v>0.30709500000000001</c:v>
                </c:pt>
                <c:pt idx="32">
                  <c:v>0.25963199999999997</c:v>
                </c:pt>
                <c:pt idx="33">
                  <c:v>0.22024099999999999</c:v>
                </c:pt>
                <c:pt idx="34">
                  <c:v>0.18845500000000001</c:v>
                </c:pt>
                <c:pt idx="35">
                  <c:v>0.16573499999999999</c:v>
                </c:pt>
                <c:pt idx="36">
                  <c:v>0.14946799999999999</c:v>
                </c:pt>
                <c:pt idx="37">
                  <c:v>0.138457</c:v>
                </c:pt>
                <c:pt idx="38">
                  <c:v>0.13031799999999999</c:v>
                </c:pt>
                <c:pt idx="39">
                  <c:v>0.131134</c:v>
                </c:pt>
                <c:pt idx="40">
                  <c:v>0.13340199999999999</c:v>
                </c:pt>
                <c:pt idx="41">
                  <c:v>0.142205</c:v>
                </c:pt>
                <c:pt idx="42">
                  <c:v>0.153478</c:v>
                </c:pt>
                <c:pt idx="43">
                  <c:v>0.166412</c:v>
                </c:pt>
                <c:pt idx="44">
                  <c:v>0.18886500000000001</c:v>
                </c:pt>
                <c:pt idx="45">
                  <c:v>0.20960000000000001</c:v>
                </c:pt>
                <c:pt idx="46">
                  <c:v>0.23238</c:v>
                </c:pt>
                <c:pt idx="47">
                  <c:v>0.25699</c:v>
                </c:pt>
                <c:pt idx="48">
                  <c:v>0.28353299999999998</c:v>
                </c:pt>
                <c:pt idx="49">
                  <c:v>0.30630099999999999</c:v>
                </c:pt>
                <c:pt idx="50">
                  <c:v>0.32649499999999998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1E37-4915-8AFA-EEA906ECB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375232"/>
        <c:axId val="107393792"/>
      </c:scatterChart>
      <c:valAx>
        <c:axId val="10737523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93792"/>
        <c:crosses val="autoZero"/>
        <c:crossBetween val="midCat"/>
        <c:majorUnit val="1"/>
      </c:valAx>
      <c:valAx>
        <c:axId val="107393792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</a:t>
                </a:r>
                <a:r>
                  <a:rPr lang="en-GB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″</a:t>
                </a:r>
                <a:r>
                  <a:rPr lang="en-GB" sz="1600" dirty="0">
                    <a:solidFill>
                      <a:schemeClr val="tx1"/>
                    </a:solidFill>
                  </a:rPr>
                  <a:t> /pF</a:t>
                </a:r>
              </a:p>
            </c:rich>
          </c:tx>
          <c:layout>
            <c:manualLayout>
              <c:xMode val="edge"/>
              <c:yMode val="edge"/>
              <c:x val="8.7779873289522328E-3"/>
              <c:y val="0.250144444444444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7523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1508827407248"/>
          <c:y val="4.8149743790883312E-2"/>
          <c:w val="0.74876747748736716"/>
          <c:h val="0.672860945540051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Overlay!$H$498:$I$498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solidFill>
                <a:srgbClr val="CC6600"/>
              </a:solidFill>
            </a:ln>
          </c:spPr>
          <c:marker>
            <c:symbol val="none"/>
          </c:marker>
          <c:xVal>
            <c:numRef>
              <c:f>Overlay!$I$500:$I$600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</c:numCache>
            </c:numRef>
          </c:xVal>
          <c:yVal>
            <c:numRef>
              <c:f>Overlay!$H$500:$H$600</c:f>
              <c:numCache>
                <c:formatCode>0.00E+00</c:formatCode>
                <c:ptCount val="101"/>
                <c:pt idx="0">
                  <c:v>0.27395999999999998</c:v>
                </c:pt>
                <c:pt idx="1">
                  <c:v>0.24912000000000001</c:v>
                </c:pt>
                <c:pt idx="2">
                  <c:v>0.22663</c:v>
                </c:pt>
                <c:pt idx="3">
                  <c:v>0.20629999999999998</c:v>
                </c:pt>
                <c:pt idx="4">
                  <c:v>0.18797</c:v>
                </c:pt>
                <c:pt idx="5">
                  <c:v>0.17147000000000001</c:v>
                </c:pt>
                <c:pt idx="6">
                  <c:v>0.15667999999999999</c:v>
                </c:pt>
                <c:pt idx="7">
                  <c:v>0.14349000000000001</c:v>
                </c:pt>
                <c:pt idx="8">
                  <c:v>0.13183</c:v>
                </c:pt>
                <c:pt idx="9">
                  <c:v>0.12161999999999999</c:v>
                </c:pt>
                <c:pt idx="10">
                  <c:v>0.11284</c:v>
                </c:pt>
                <c:pt idx="11">
                  <c:v>0.10547999999999999</c:v>
                </c:pt>
                <c:pt idx="12">
                  <c:v>9.9573999999999996E-2</c:v>
                </c:pt>
                <c:pt idx="13">
                  <c:v>9.5185999999999993E-2</c:v>
                </c:pt>
                <c:pt idx="14">
                  <c:v>9.2430999999999999E-2</c:v>
                </c:pt>
                <c:pt idx="15">
                  <c:v>9.1474E-2</c:v>
                </c:pt>
                <c:pt idx="16">
                  <c:v>9.2551000000000008E-2</c:v>
                </c:pt>
                <c:pt idx="17">
                  <c:v>9.5973000000000003E-2</c:v>
                </c:pt>
                <c:pt idx="18">
                  <c:v>0.10215</c:v>
                </c:pt>
                <c:pt idx="19">
                  <c:v>0.11162</c:v>
                </c:pt>
                <c:pt idx="20">
                  <c:v>0.12500999999999998</c:v>
                </c:pt>
                <c:pt idx="21">
                  <c:v>0.14318999999999998</c:v>
                </c:pt>
                <c:pt idx="22">
                  <c:v>0.16714999999999999</c:v>
                </c:pt>
                <c:pt idx="23">
                  <c:v>0.19799999999999998</c:v>
                </c:pt>
                <c:pt idx="24">
                  <c:v>0.23698999999999998</c:v>
                </c:pt>
                <c:pt idx="25">
                  <c:v>0.28543999999999997</c:v>
                </c:pt>
                <c:pt idx="26">
                  <c:v>0.34395000000000003</c:v>
                </c:pt>
                <c:pt idx="27">
                  <c:v>0.41214000000000001</c:v>
                </c:pt>
                <c:pt idx="28">
                  <c:v>0.48865000000000003</c:v>
                </c:pt>
                <c:pt idx="29">
                  <c:v>0.56683000000000006</c:v>
                </c:pt>
                <c:pt idx="30">
                  <c:v>0.63782000000000005</c:v>
                </c:pt>
                <c:pt idx="31">
                  <c:v>0.69047999999999998</c:v>
                </c:pt>
                <c:pt idx="32">
                  <c:v>0.71191000000000004</c:v>
                </c:pt>
                <c:pt idx="33">
                  <c:v>0.69725000000000004</c:v>
                </c:pt>
                <c:pt idx="34">
                  <c:v>0.65000999999999998</c:v>
                </c:pt>
                <c:pt idx="35">
                  <c:v>0.57934000000000008</c:v>
                </c:pt>
                <c:pt idx="36">
                  <c:v>0.49897999999999998</c:v>
                </c:pt>
                <c:pt idx="37">
                  <c:v>0.41725999999999996</c:v>
                </c:pt>
                <c:pt idx="38">
                  <c:v>0.34526000000000001</c:v>
                </c:pt>
                <c:pt idx="39">
                  <c:v>0.28115999999999997</c:v>
                </c:pt>
                <c:pt idx="40">
                  <c:v>0.22886000000000001</c:v>
                </c:pt>
                <c:pt idx="41">
                  <c:v>0.17990999999999999</c:v>
                </c:pt>
                <c:pt idx="42">
                  <c:v>0.14642999999999998</c:v>
                </c:pt>
                <c:pt idx="43">
                  <c:v>0.1181</c:v>
                </c:pt>
                <c:pt idx="44">
                  <c:v>8.9415000000000008E-2</c:v>
                </c:pt>
                <c:pt idx="45">
                  <c:v>7.2054000000000007E-2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925-480B-A512-3F3E0A0C59D9}"/>
            </c:ext>
          </c:extLst>
        </c:ser>
        <c:ser>
          <c:idx val="1"/>
          <c:order val="1"/>
          <c:tx>
            <c:strRef>
              <c:f>Overlay!$H$379:$I$379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solidFill>
                <a:srgbClr val="3333CC"/>
              </a:solidFill>
            </a:ln>
          </c:spPr>
          <c:marker>
            <c:symbol val="none"/>
          </c:marker>
          <c:xVal>
            <c:numRef>
              <c:f>Overlay!$I$381:$I$481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</c:numCache>
            </c:numRef>
          </c:xVal>
          <c:yVal>
            <c:numRef>
              <c:f>Overlay!$H$381:$H$481</c:f>
              <c:numCache>
                <c:formatCode>0.00E+00</c:formatCode>
                <c:ptCount val="101"/>
                <c:pt idx="0">
                  <c:v>9.9081000000000002E-2</c:v>
                </c:pt>
                <c:pt idx="1">
                  <c:v>9.6153000000000002E-2</c:v>
                </c:pt>
                <c:pt idx="2">
                  <c:v>9.5568999999999987E-2</c:v>
                </c:pt>
                <c:pt idx="3">
                  <c:v>9.7590999999999997E-2</c:v>
                </c:pt>
                <c:pt idx="4">
                  <c:v>0.10258</c:v>
                </c:pt>
                <c:pt idx="5">
                  <c:v>0.11101</c:v>
                </c:pt>
                <c:pt idx="6">
                  <c:v>0.12349000000000002</c:v>
                </c:pt>
                <c:pt idx="7">
                  <c:v>0.14075000000000001</c:v>
                </c:pt>
                <c:pt idx="8">
                  <c:v>0.16366</c:v>
                </c:pt>
                <c:pt idx="9">
                  <c:v>0.19314999999999999</c:v>
                </c:pt>
                <c:pt idx="10">
                  <c:v>0.23007</c:v>
                </c:pt>
                <c:pt idx="11">
                  <c:v>0.27492</c:v>
                </c:pt>
                <c:pt idx="12">
                  <c:v>0.32735000000000003</c:v>
                </c:pt>
                <c:pt idx="13">
                  <c:v>0.38533000000000001</c:v>
                </c:pt>
                <c:pt idx="14">
                  <c:v>0.44431999999999999</c:v>
                </c:pt>
                <c:pt idx="15">
                  <c:v>0.49685000000000007</c:v>
                </c:pt>
                <c:pt idx="16">
                  <c:v>0.53347999999999995</c:v>
                </c:pt>
                <c:pt idx="17">
                  <c:v>0.54588000000000003</c:v>
                </c:pt>
                <c:pt idx="18">
                  <c:v>0.53066999999999998</c:v>
                </c:pt>
                <c:pt idx="19">
                  <c:v>0.49124999999999996</c:v>
                </c:pt>
                <c:pt idx="20">
                  <c:v>0.43600999999999995</c:v>
                </c:pt>
                <c:pt idx="21">
                  <c:v>0.37423999999999996</c:v>
                </c:pt>
                <c:pt idx="22">
                  <c:v>0.31335999999999997</c:v>
                </c:pt>
                <c:pt idx="23">
                  <c:v>0.25794</c:v>
                </c:pt>
                <c:pt idx="24">
                  <c:v>0.20992</c:v>
                </c:pt>
                <c:pt idx="25">
                  <c:v>0.16947999999999999</c:v>
                </c:pt>
                <c:pt idx="26">
                  <c:v>0.13622999999999999</c:v>
                </c:pt>
                <c:pt idx="27">
                  <c:v>0.10926000000000001</c:v>
                </c:pt>
                <c:pt idx="28">
                  <c:v>8.7317999999999993E-2</c:v>
                </c:pt>
                <c:pt idx="29">
                  <c:v>6.9837999999999997E-2</c:v>
                </c:pt>
                <c:pt idx="30">
                  <c:v>5.5881E-2</c:v>
                </c:pt>
                <c:pt idx="31">
                  <c:v>4.4566000000000001E-2</c:v>
                </c:pt>
                <c:pt idx="32">
                  <c:v>3.5657999999999995E-2</c:v>
                </c:pt>
                <c:pt idx="33">
                  <c:v>2.8499999999999998E-2</c:v>
                </c:pt>
                <c:pt idx="34">
                  <c:v>2.283E-2</c:v>
                </c:pt>
                <c:pt idx="35">
                  <c:v>1.8245999999999998E-2</c:v>
                </c:pt>
                <c:pt idx="36">
                  <c:v>1.4615999999999999E-2</c:v>
                </c:pt>
                <c:pt idx="37">
                  <c:v>1.1668999999999999E-2</c:v>
                </c:pt>
                <c:pt idx="38">
                  <c:v>9.4101000000000011E-3</c:v>
                </c:pt>
                <c:pt idx="39">
                  <c:v>7.5633000000000002E-3</c:v>
                </c:pt>
                <c:pt idx="40">
                  <c:v>6.1327999999999999E-3</c:v>
                </c:pt>
                <c:pt idx="41">
                  <c:v>4.8348999999999996E-3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925-480B-A512-3F3E0A0C59D9}"/>
            </c:ext>
          </c:extLst>
        </c:ser>
        <c:ser>
          <c:idx val="3"/>
          <c:order val="2"/>
          <c:tx>
            <c:strRef>
              <c:f>'Exported experimental data'!$H$498:$I$498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data'!$H$500:$H$600</c:f>
              <c:numCache>
                <c:formatCode>0.00E+00</c:formatCode>
                <c:ptCount val="101"/>
                <c:pt idx="0">
                  <c:v>0.26705000000000001</c:v>
                </c:pt>
                <c:pt idx="1">
                  <c:v>0.24478</c:v>
                </c:pt>
                <c:pt idx="2">
                  <c:v>0.21978</c:v>
                </c:pt>
                <c:pt idx="3">
                  <c:v>0.19789999999999999</c:v>
                </c:pt>
                <c:pt idx="4">
                  <c:v>0.17862999999999998</c:v>
                </c:pt>
                <c:pt idx="5">
                  <c:v>0.15614999999999998</c:v>
                </c:pt>
                <c:pt idx="6">
                  <c:v>0.14276</c:v>
                </c:pt>
                <c:pt idx="7">
                  <c:v>0.12639</c:v>
                </c:pt>
                <c:pt idx="8">
                  <c:v>0.11756000000000001</c:v>
                </c:pt>
                <c:pt idx="9">
                  <c:v>0.11024</c:v>
                </c:pt>
                <c:pt idx="10">
                  <c:v>0.10127</c:v>
                </c:pt>
                <c:pt idx="11">
                  <c:v>0.10039999999999999</c:v>
                </c:pt>
                <c:pt idx="12">
                  <c:v>9.8390999999999992E-2</c:v>
                </c:pt>
                <c:pt idx="13">
                  <c:v>0.10088999999999999</c:v>
                </c:pt>
                <c:pt idx="14">
                  <c:v>0.10904</c:v>
                </c:pt>
                <c:pt idx="15">
                  <c:v>0.11009000000000001</c:v>
                </c:pt>
                <c:pt idx="16">
                  <c:v>0.11451000000000001</c:v>
                </c:pt>
                <c:pt idx="17">
                  <c:v>0.12496</c:v>
                </c:pt>
                <c:pt idx="18">
                  <c:v>0.13439000000000001</c:v>
                </c:pt>
                <c:pt idx="19">
                  <c:v>0.14682999999999999</c:v>
                </c:pt>
                <c:pt idx="20">
                  <c:v>0.16233999999999998</c:v>
                </c:pt>
                <c:pt idx="21">
                  <c:v>0.18119000000000002</c:v>
                </c:pt>
                <c:pt idx="22">
                  <c:v>0.20238</c:v>
                </c:pt>
                <c:pt idx="23">
                  <c:v>0.22943999999999998</c:v>
                </c:pt>
                <c:pt idx="24">
                  <c:v>0.26256000000000002</c:v>
                </c:pt>
                <c:pt idx="25">
                  <c:v>0.30331000000000002</c:v>
                </c:pt>
                <c:pt idx="26">
                  <c:v>0.35113</c:v>
                </c:pt>
                <c:pt idx="27">
                  <c:v>0.40889999999999999</c:v>
                </c:pt>
                <c:pt idx="28">
                  <c:v>0.47307000000000005</c:v>
                </c:pt>
                <c:pt idx="29">
                  <c:v>0.54005000000000003</c:v>
                </c:pt>
                <c:pt idx="30">
                  <c:v>0.60365999999999997</c:v>
                </c:pt>
                <c:pt idx="31">
                  <c:v>0.65430999999999995</c:v>
                </c:pt>
                <c:pt idx="32">
                  <c:v>0.67974000000000001</c:v>
                </c:pt>
                <c:pt idx="33">
                  <c:v>0.67269000000000001</c:v>
                </c:pt>
                <c:pt idx="34">
                  <c:v>0.63390999999999997</c:v>
                </c:pt>
                <c:pt idx="35">
                  <c:v>0.56955</c:v>
                </c:pt>
                <c:pt idx="36">
                  <c:v>0.49366999999999994</c:v>
                </c:pt>
                <c:pt idx="37">
                  <c:v>0.41413</c:v>
                </c:pt>
                <c:pt idx="38">
                  <c:v>0.34322999999999998</c:v>
                </c:pt>
                <c:pt idx="39">
                  <c:v>0.27998000000000001</c:v>
                </c:pt>
                <c:pt idx="40">
                  <c:v>0.22777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925-480B-A512-3F3E0A0C59D9}"/>
            </c:ext>
          </c:extLst>
        </c:ser>
        <c:ser>
          <c:idx val="2"/>
          <c:order val="3"/>
          <c:tx>
            <c:strRef>
              <c:f>'Exported experimental data'!$H$379:$I$379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data'!$H$381:$H$481</c:f>
              <c:numCache>
                <c:formatCode>0.00E+00</c:formatCode>
                <c:ptCount val="101"/>
                <c:pt idx="0">
                  <c:v>9.3428999999999998E-2</c:v>
                </c:pt>
                <c:pt idx="1">
                  <c:v>9.2842999999999995E-2</c:v>
                </c:pt>
                <c:pt idx="2">
                  <c:v>9.6341999999999997E-2</c:v>
                </c:pt>
                <c:pt idx="3">
                  <c:v>0.10075000000000001</c:v>
                </c:pt>
                <c:pt idx="4">
                  <c:v>0.11231999999999999</c:v>
                </c:pt>
                <c:pt idx="5">
                  <c:v>0.12322000000000001</c:v>
                </c:pt>
                <c:pt idx="6">
                  <c:v>0.14349999999999999</c:v>
                </c:pt>
                <c:pt idx="7">
                  <c:v>0.15959999999999999</c:v>
                </c:pt>
                <c:pt idx="8">
                  <c:v>0.19683999999999999</c:v>
                </c:pt>
                <c:pt idx="9">
                  <c:v>0.23026999999999997</c:v>
                </c:pt>
                <c:pt idx="10">
                  <c:v>0.27213999999999999</c:v>
                </c:pt>
                <c:pt idx="11">
                  <c:v>0.31647000000000003</c:v>
                </c:pt>
                <c:pt idx="12">
                  <c:v>0.36246</c:v>
                </c:pt>
                <c:pt idx="13">
                  <c:v>0.41025</c:v>
                </c:pt>
                <c:pt idx="14">
                  <c:v>0.45421</c:v>
                </c:pt>
                <c:pt idx="15">
                  <c:v>0.48895999999999995</c:v>
                </c:pt>
                <c:pt idx="16">
                  <c:v>0.51147000000000009</c:v>
                </c:pt>
                <c:pt idx="17">
                  <c:v>0.51695000000000002</c:v>
                </c:pt>
                <c:pt idx="18">
                  <c:v>0.50285000000000002</c:v>
                </c:pt>
                <c:pt idx="19">
                  <c:v>0.46925999999999995</c:v>
                </c:pt>
                <c:pt idx="20">
                  <c:v>0.42097999999999997</c:v>
                </c:pt>
                <c:pt idx="21">
                  <c:v>0.36430999999999997</c:v>
                </c:pt>
                <c:pt idx="22">
                  <c:v>0.30624999999999997</c:v>
                </c:pt>
                <c:pt idx="23">
                  <c:v>0.25218000000000002</c:v>
                </c:pt>
                <c:pt idx="24">
                  <c:v>0.20510999999999999</c:v>
                </c:pt>
                <c:pt idx="25">
                  <c:v>0.16565000000000002</c:v>
                </c:pt>
                <c:pt idx="26">
                  <c:v>0.13355</c:v>
                </c:pt>
                <c:pt idx="27">
                  <c:v>0.10767</c:v>
                </c:pt>
                <c:pt idx="28">
                  <c:v>8.6605000000000001E-2</c:v>
                </c:pt>
                <c:pt idx="29">
                  <c:v>6.9689000000000001E-2</c:v>
                </c:pt>
                <c:pt idx="30">
                  <c:v>5.6025999999999999E-2</c:v>
                </c:pt>
                <c:pt idx="31">
                  <c:v>4.5027999999999999E-2</c:v>
                </c:pt>
                <c:pt idx="32">
                  <c:v>3.6377E-2</c:v>
                </c:pt>
                <c:pt idx="33">
                  <c:v>2.9121999999999999E-2</c:v>
                </c:pt>
                <c:pt idx="34">
                  <c:v>2.3205E-2</c:v>
                </c:pt>
                <c:pt idx="35">
                  <c:v>1.8298999999999999E-2</c:v>
                </c:pt>
                <c:pt idx="36">
                  <c:v>1.4688E-2</c:v>
                </c:pt>
                <c:pt idx="37">
                  <c:v>1.1778E-2</c:v>
                </c:pt>
                <c:pt idx="38">
                  <c:v>9.5535999999999989E-3</c:v>
                </c:pt>
                <c:pt idx="39">
                  <c:v>7.7519000000000008E-3</c:v>
                </c:pt>
                <c:pt idx="40">
                  <c:v>6.3111999999999994E-3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925-480B-A512-3F3E0A0C5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377216"/>
        <c:axId val="90379392"/>
      </c:scatterChart>
      <c:valAx>
        <c:axId val="9037721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79392"/>
        <c:crossesAt val="-2"/>
        <c:crossBetween val="midCat"/>
        <c:majorUnit val="1"/>
      </c:valAx>
      <c:valAx>
        <c:axId val="90379392"/>
        <c:scaling>
          <c:orientation val="minMax"/>
          <c:max val="0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effectLst/>
                  </a:rPr>
                  <a:t>- C</a:t>
                </a:r>
                <a:r>
                  <a:rPr lang="en-GB" sz="1600" b="0" i="0" baseline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″</a:t>
                </a:r>
                <a:r>
                  <a:rPr lang="en-GB" sz="1600" b="0" i="0" baseline="0" dirty="0">
                    <a:effectLst/>
                  </a:rPr>
                  <a:t>/ pF</a:t>
                </a:r>
                <a:endParaRPr lang="en-GB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41372011619258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77216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727400026051843"/>
          <c:y val="7.5536363636363638E-2"/>
          <c:w val="0.72263742347271065"/>
          <c:h val="0.65890833228168977"/>
        </c:manualLayout>
      </c:layout>
      <c:scatterChart>
        <c:scatterStyle val="smoothMarker"/>
        <c:varyColors val="0"/>
        <c:ser>
          <c:idx val="1"/>
          <c:order val="0"/>
          <c:tx>
            <c:strRef>
              <c:f>Overlay!$H$257:$I$257</c:f>
              <c:strCache>
                <c:ptCount val="1"/>
                <c:pt idx="0">
                  <c:v>Time 13.1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  <c:pt idx="46">
                  <c:v>5.6020599913279625</c:v>
                </c:pt>
                <c:pt idx="47">
                  <c:v>5.7569630370485534</c:v>
                </c:pt>
                <c:pt idx="48">
                  <c:v>5.8239109124113</c:v>
                </c:pt>
                <c:pt idx="49">
                  <c:v>5.9030899869919438</c:v>
                </c:pt>
                <c:pt idx="50">
                  <c:v>6</c:v>
                </c:pt>
              </c:numCache>
            </c:numRef>
          </c:xVal>
          <c:yVal>
            <c:numRef>
              <c:f>Overlay!$H$259:$H$359</c:f>
              <c:numCache>
                <c:formatCode>0.00E+00</c:formatCode>
                <c:ptCount val="101"/>
                <c:pt idx="0">
                  <c:v>0.10929</c:v>
                </c:pt>
                <c:pt idx="1">
                  <c:v>0.10039999999999999</c:v>
                </c:pt>
                <c:pt idx="2">
                  <c:v>9.2502000000000001E-2</c:v>
                </c:pt>
                <c:pt idx="3">
                  <c:v>8.7997999999999993E-2</c:v>
                </c:pt>
                <c:pt idx="4">
                  <c:v>8.6049E-2</c:v>
                </c:pt>
                <c:pt idx="5">
                  <c:v>8.8114999999999999E-2</c:v>
                </c:pt>
                <c:pt idx="6">
                  <c:v>9.3800000000000008E-2</c:v>
                </c:pt>
                <c:pt idx="7">
                  <c:v>0.10112</c:v>
                </c:pt>
                <c:pt idx="8">
                  <c:v>0.11429000000000002</c:v>
                </c:pt>
                <c:pt idx="9">
                  <c:v>0.13106000000000001</c:v>
                </c:pt>
                <c:pt idx="10">
                  <c:v>0.15364</c:v>
                </c:pt>
                <c:pt idx="11">
                  <c:v>0.18166000000000002</c:v>
                </c:pt>
                <c:pt idx="12">
                  <c:v>0.21582999999999999</c:v>
                </c:pt>
                <c:pt idx="13">
                  <c:v>0.25511999999999996</c:v>
                </c:pt>
                <c:pt idx="14">
                  <c:v>0.29985000000000001</c:v>
                </c:pt>
                <c:pt idx="15">
                  <c:v>0.34773999999999999</c:v>
                </c:pt>
                <c:pt idx="16">
                  <c:v>0.39510000000000001</c:v>
                </c:pt>
                <c:pt idx="17">
                  <c:v>0.43795000000000001</c:v>
                </c:pt>
                <c:pt idx="18">
                  <c:v>0.46981000000000001</c:v>
                </c:pt>
                <c:pt idx="19">
                  <c:v>0.48496</c:v>
                </c:pt>
                <c:pt idx="20">
                  <c:v>0.48002</c:v>
                </c:pt>
                <c:pt idx="21">
                  <c:v>0.45468999999999998</c:v>
                </c:pt>
                <c:pt idx="22">
                  <c:v>0.41261999999999999</c:v>
                </c:pt>
                <c:pt idx="23">
                  <c:v>0.36037000000000002</c:v>
                </c:pt>
                <c:pt idx="24">
                  <c:v>0.30465000000000003</c:v>
                </c:pt>
                <c:pt idx="25">
                  <c:v>0.25101000000000001</c:v>
                </c:pt>
                <c:pt idx="26">
                  <c:v>0.20330999999999999</c:v>
                </c:pt>
                <c:pt idx="27">
                  <c:v>0.16311</c:v>
                </c:pt>
                <c:pt idx="28">
                  <c:v>0.13006999999999999</c:v>
                </c:pt>
                <c:pt idx="29">
                  <c:v>0.10385999999999999</c:v>
                </c:pt>
                <c:pt idx="30">
                  <c:v>8.3113000000000006E-2</c:v>
                </c:pt>
                <c:pt idx="31">
                  <c:v>6.6410000000000011E-2</c:v>
                </c:pt>
                <c:pt idx="32">
                  <c:v>5.3297999999999998E-2</c:v>
                </c:pt>
                <c:pt idx="33">
                  <c:v>4.2748000000000001E-2</c:v>
                </c:pt>
                <c:pt idx="34">
                  <c:v>3.4380999999999995E-2</c:v>
                </c:pt>
                <c:pt idx="35">
                  <c:v>2.7604E-2</c:v>
                </c:pt>
                <c:pt idx="36">
                  <c:v>2.2218999999999999E-2</c:v>
                </c:pt>
                <c:pt idx="37">
                  <c:v>1.7839000000000001E-2</c:v>
                </c:pt>
                <c:pt idx="38">
                  <c:v>1.4449000000000002E-2</c:v>
                </c:pt>
                <c:pt idx="39">
                  <c:v>1.1633999999999999E-2</c:v>
                </c:pt>
                <c:pt idx="40">
                  <c:v>9.3968999999999997E-3</c:v>
                </c:pt>
                <c:pt idx="41">
                  <c:v>7.3772999999999998E-3</c:v>
                </c:pt>
                <c:pt idx="42">
                  <c:v>5.9705999999999995E-3</c:v>
                </c:pt>
                <c:pt idx="43">
                  <c:v>4.6834000000000008E-3</c:v>
                </c:pt>
                <c:pt idx="44">
                  <c:v>3.604E-3</c:v>
                </c:pt>
                <c:pt idx="45">
                  <c:v>3.1189999999999998E-3</c:v>
                </c:pt>
                <c:pt idx="46">
                  <c:v>4.3457000000000001E-3</c:v>
                </c:pt>
                <c:pt idx="47">
                  <c:v>2.2556999999999998E-3</c:v>
                </c:pt>
                <c:pt idx="48">
                  <c:v>3.2184000000000002E-3</c:v>
                </c:pt>
                <c:pt idx="49">
                  <c:v>3.0577E-3</c:v>
                </c:pt>
                <c:pt idx="50">
                  <c:v>2.3233999999999998E-3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AB-4C9E-A054-A40E701BF271}"/>
            </c:ext>
          </c:extLst>
        </c:ser>
        <c:ser>
          <c:idx val="7"/>
          <c:order val="1"/>
          <c:tx>
            <c:strRef>
              <c:f>Overlay!$H$131:$I$131</c:f>
              <c:strCache>
                <c:ptCount val="1"/>
                <c:pt idx="0">
                  <c:v>Time 16.1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Overlay!$J$133:$J$233</c:f>
              <c:numCache>
                <c:formatCode>0.00E+00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Overlay!$H$133:$H$233</c:f>
              <c:numCache>
                <c:formatCode>0.00E+00</c:formatCode>
                <c:ptCount val="101"/>
                <c:pt idx="0">
                  <c:v>0.11007</c:v>
                </c:pt>
                <c:pt idx="1">
                  <c:v>0.10093000000000001</c:v>
                </c:pt>
                <c:pt idx="2">
                  <c:v>9.0991000000000002E-2</c:v>
                </c:pt>
                <c:pt idx="3">
                  <c:v>8.2046999999999995E-2</c:v>
                </c:pt>
                <c:pt idx="4">
                  <c:v>7.9543000000000003E-2</c:v>
                </c:pt>
                <c:pt idx="5">
                  <c:v>7.8788000000000011E-2</c:v>
                </c:pt>
                <c:pt idx="6">
                  <c:v>8.172299999999999E-2</c:v>
                </c:pt>
                <c:pt idx="7">
                  <c:v>8.7173E-2</c:v>
                </c:pt>
                <c:pt idx="8">
                  <c:v>9.6992000000000009E-2</c:v>
                </c:pt>
                <c:pt idx="9">
                  <c:v>0.11005</c:v>
                </c:pt>
                <c:pt idx="10">
                  <c:v>0.12829000000000002</c:v>
                </c:pt>
                <c:pt idx="11">
                  <c:v>0.15003</c:v>
                </c:pt>
                <c:pt idx="12">
                  <c:v>0.17688999999999999</c:v>
                </c:pt>
                <c:pt idx="13">
                  <c:v>0.20802999999999999</c:v>
                </c:pt>
                <c:pt idx="14">
                  <c:v>0.24102000000000001</c:v>
                </c:pt>
                <c:pt idx="15">
                  <c:v>0.27482000000000001</c:v>
                </c:pt>
                <c:pt idx="16">
                  <c:v>0.30518000000000001</c:v>
                </c:pt>
                <c:pt idx="17">
                  <c:v>0.32877000000000001</c:v>
                </c:pt>
                <c:pt idx="18">
                  <c:v>0.34106999999999998</c:v>
                </c:pt>
                <c:pt idx="19">
                  <c:v>0.33971000000000001</c:v>
                </c:pt>
                <c:pt idx="20">
                  <c:v>0.32434000000000002</c:v>
                </c:pt>
                <c:pt idx="21">
                  <c:v>0.2969</c:v>
                </c:pt>
                <c:pt idx="22">
                  <c:v>0.26113000000000003</c:v>
                </c:pt>
                <c:pt idx="23">
                  <c:v>0.22176999999999999</c:v>
                </c:pt>
                <c:pt idx="24">
                  <c:v>0.18290000000000001</c:v>
                </c:pt>
                <c:pt idx="25">
                  <c:v>0.14749999999999999</c:v>
                </c:pt>
                <c:pt idx="26">
                  <c:v>0.11732999999999999</c:v>
                </c:pt>
                <c:pt idx="27">
                  <c:v>9.2752000000000001E-2</c:v>
                </c:pt>
                <c:pt idx="28">
                  <c:v>7.3068000000000008E-2</c:v>
                </c:pt>
                <c:pt idx="29">
                  <c:v>5.7801999999999999E-2</c:v>
                </c:pt>
                <c:pt idx="30">
                  <c:v>4.5912000000000001E-2</c:v>
                </c:pt>
                <c:pt idx="31">
                  <c:v>3.6469000000000001E-2</c:v>
                </c:pt>
                <c:pt idx="32">
                  <c:v>2.9123000000000003E-2</c:v>
                </c:pt>
                <c:pt idx="33">
                  <c:v>2.3290000000000002E-2</c:v>
                </c:pt>
                <c:pt idx="34">
                  <c:v>1.8706E-2</c:v>
                </c:pt>
                <c:pt idx="35">
                  <c:v>1.5032E-2</c:v>
                </c:pt>
                <c:pt idx="36">
                  <c:v>1.2128E-2</c:v>
                </c:pt>
                <c:pt idx="37">
                  <c:v>9.7733999999999998E-3</c:v>
                </c:pt>
                <c:pt idx="38">
                  <c:v>7.9622999999999985E-3</c:v>
                </c:pt>
                <c:pt idx="39">
                  <c:v>6.4562000000000005E-3</c:v>
                </c:pt>
                <c:pt idx="40">
                  <c:v>5.2363000000000002E-3</c:v>
                </c:pt>
                <c:pt idx="41">
                  <c:v>4.1243999999999994E-3</c:v>
                </c:pt>
                <c:pt idx="42">
                  <c:v>3.3647E-3</c:v>
                </c:pt>
                <c:pt idx="43">
                  <c:v>2.7805999999999998E-3</c:v>
                </c:pt>
                <c:pt idx="44">
                  <c:v>2.2634999999999999E-3</c:v>
                </c:pt>
                <c:pt idx="45">
                  <c:v>2.9161999999999999E-3</c:v>
                </c:pt>
                <c:pt idx="46">
                  <c:v>3.0408000000000002E-3</c:v>
                </c:pt>
                <c:pt idx="47">
                  <c:v>1.4411000000000001E-3</c:v>
                </c:pt>
                <c:pt idx="48">
                  <c:v>2.1872000000000003E-3</c:v>
                </c:pt>
                <c:pt idx="49">
                  <c:v>3.1646999999999999E-3</c:v>
                </c:pt>
                <c:pt idx="50">
                  <c:v>1.5537000000000001E-3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7AB-4C9E-A054-A40E701BF271}"/>
            </c:ext>
          </c:extLst>
        </c:ser>
        <c:ser>
          <c:idx val="0"/>
          <c:order val="2"/>
          <c:tx>
            <c:strRef>
              <c:f>Overlay!$H$6:$I$6</c:f>
              <c:strCache>
                <c:ptCount val="1"/>
                <c:pt idx="0">
                  <c:v>Time 19.1 h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none"/>
          </c:marker>
          <c:xVal>
            <c:numRef>
              <c:f>Overlay!$J$8:$J$108</c:f>
              <c:numCache>
                <c:formatCode>General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Overlay!$H$8:$H$108</c:f>
              <c:numCache>
                <c:formatCode>0.00E+00</c:formatCode>
                <c:ptCount val="101"/>
                <c:pt idx="0">
                  <c:v>9.6630999999999995E-2</c:v>
                </c:pt>
                <c:pt idx="1">
                  <c:v>8.4665000000000004E-2</c:v>
                </c:pt>
                <c:pt idx="2">
                  <c:v>7.4112999999999998E-2</c:v>
                </c:pt>
                <c:pt idx="3">
                  <c:v>6.6591000000000011E-2</c:v>
                </c:pt>
                <c:pt idx="4">
                  <c:v>6.2691000000000011E-2</c:v>
                </c:pt>
                <c:pt idx="5">
                  <c:v>5.8864E-2</c:v>
                </c:pt>
                <c:pt idx="6">
                  <c:v>5.8511000000000007E-2</c:v>
                </c:pt>
                <c:pt idx="7">
                  <c:v>6.0476000000000002E-2</c:v>
                </c:pt>
                <c:pt idx="8">
                  <c:v>6.5071000000000004E-2</c:v>
                </c:pt>
                <c:pt idx="9">
                  <c:v>7.2096000000000007E-2</c:v>
                </c:pt>
                <c:pt idx="10">
                  <c:v>8.1915999999999989E-2</c:v>
                </c:pt>
                <c:pt idx="11">
                  <c:v>9.4578000000000009E-2</c:v>
                </c:pt>
                <c:pt idx="12">
                  <c:v>0.10998999999999999</c:v>
                </c:pt>
                <c:pt idx="13">
                  <c:v>0.12716000000000002</c:v>
                </c:pt>
                <c:pt idx="14">
                  <c:v>0.1449</c:v>
                </c:pt>
                <c:pt idx="15">
                  <c:v>0.16219</c:v>
                </c:pt>
                <c:pt idx="16">
                  <c:v>0.17646000000000001</c:v>
                </c:pt>
                <c:pt idx="17">
                  <c:v>0.18582000000000001</c:v>
                </c:pt>
                <c:pt idx="18">
                  <c:v>0.18809999999999999</c:v>
                </c:pt>
                <c:pt idx="19">
                  <c:v>0.18242</c:v>
                </c:pt>
                <c:pt idx="20">
                  <c:v>0.16922999999999999</c:v>
                </c:pt>
                <c:pt idx="21">
                  <c:v>0.15032000000000001</c:v>
                </c:pt>
                <c:pt idx="22">
                  <c:v>0.12827</c:v>
                </c:pt>
                <c:pt idx="23">
                  <c:v>0.10586999999999999</c:v>
                </c:pt>
                <c:pt idx="24">
                  <c:v>8.5141999999999995E-2</c:v>
                </c:pt>
                <c:pt idx="25">
                  <c:v>6.7240999999999995E-2</c:v>
                </c:pt>
                <c:pt idx="26">
                  <c:v>5.2562999999999999E-2</c:v>
                </c:pt>
                <c:pt idx="27">
                  <c:v>4.0957999999999994E-2</c:v>
                </c:pt>
                <c:pt idx="28">
                  <c:v>3.1877999999999997E-2</c:v>
                </c:pt>
                <c:pt idx="29">
                  <c:v>2.4951000000000001E-2</c:v>
                </c:pt>
                <c:pt idx="30">
                  <c:v>1.9668999999999999E-2</c:v>
                </c:pt>
                <c:pt idx="31">
                  <c:v>1.5531000000000001E-2</c:v>
                </c:pt>
                <c:pt idx="32">
                  <c:v>1.2365999999999999E-2</c:v>
                </c:pt>
                <c:pt idx="33">
                  <c:v>9.8703999999999997E-3</c:v>
                </c:pt>
                <c:pt idx="34">
                  <c:v>7.9291999999999991E-3</c:v>
                </c:pt>
                <c:pt idx="35">
                  <c:v>6.3816000000000003E-3</c:v>
                </c:pt>
                <c:pt idx="36">
                  <c:v>5.1741000000000001E-3</c:v>
                </c:pt>
                <c:pt idx="37">
                  <c:v>4.2062000000000002E-3</c:v>
                </c:pt>
                <c:pt idx="38">
                  <c:v>3.4662999999999999E-3</c:v>
                </c:pt>
                <c:pt idx="39">
                  <c:v>2.8604999999999998E-3</c:v>
                </c:pt>
                <c:pt idx="40">
                  <c:v>2.3538000000000001E-3</c:v>
                </c:pt>
                <c:pt idx="41">
                  <c:v>1.8918999999999997E-3</c:v>
                </c:pt>
                <c:pt idx="42">
                  <c:v>1.6184999999999999E-3</c:v>
                </c:pt>
                <c:pt idx="43">
                  <c:v>1.4417E-3</c:v>
                </c:pt>
                <c:pt idx="44">
                  <c:v>1.9172999999999998E-3</c:v>
                </c:pt>
                <c:pt idx="45">
                  <c:v>1.9251000000000001E-3</c:v>
                </c:pt>
                <c:pt idx="46">
                  <c:v>2.1232999999999998E-3</c:v>
                </c:pt>
                <c:pt idx="47">
                  <c:v>1.5948E-3</c:v>
                </c:pt>
                <c:pt idx="48">
                  <c:v>1.5646E-3</c:v>
                </c:pt>
                <c:pt idx="49">
                  <c:v>2.3138999999999998E-3</c:v>
                </c:pt>
                <c:pt idx="50">
                  <c:v>7.2884000000000002E-4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7AB-4C9E-A054-A40E701BF271}"/>
            </c:ext>
          </c:extLst>
        </c:ser>
        <c:ser>
          <c:idx val="2"/>
          <c:order val="3"/>
          <c:spPr>
            <a:ln w="9525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'DE=C_Exported fixed_LogF1   (2'!$I$8:$I$108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(2'!$H$8:$H$108</c:f>
              <c:numCache>
                <c:formatCode>0.00E+00</c:formatCode>
                <c:ptCount val="101"/>
                <c:pt idx="0">
                  <c:v>0.11393999999999999</c:v>
                </c:pt>
                <c:pt idx="1">
                  <c:v>9.3481000000000009E-2</c:v>
                </c:pt>
                <c:pt idx="2">
                  <c:v>7.7657000000000004E-2</c:v>
                </c:pt>
                <c:pt idx="3">
                  <c:v>6.5696000000000004E-2</c:v>
                </c:pt>
                <c:pt idx="4">
                  <c:v>5.7013000000000001E-2</c:v>
                </c:pt>
                <c:pt idx="5">
                  <c:v>5.1186000000000002E-2</c:v>
                </c:pt>
                <c:pt idx="6">
                  <c:v>4.7934000000000004E-2</c:v>
                </c:pt>
                <c:pt idx="7">
                  <c:v>4.7102999999999999E-2</c:v>
                </c:pt>
                <c:pt idx="8">
                  <c:v>4.8651E-2</c:v>
                </c:pt>
                <c:pt idx="9">
                  <c:v>5.2639999999999999E-2</c:v>
                </c:pt>
                <c:pt idx="10">
                  <c:v>5.9220999999999996E-2</c:v>
                </c:pt>
                <c:pt idx="11">
                  <c:v>6.8608000000000002E-2</c:v>
                </c:pt>
                <c:pt idx="12">
                  <c:v>8.1029999999999991E-2</c:v>
                </c:pt>
                <c:pt idx="13">
                  <c:v>9.6621000000000012E-2</c:v>
                </c:pt>
                <c:pt idx="14">
                  <c:v>0.11524999999999999</c:v>
                </c:pt>
                <c:pt idx="15">
                  <c:v>0.13624</c:v>
                </c:pt>
                <c:pt idx="16">
                  <c:v>0.15804000000000001</c:v>
                </c:pt>
                <c:pt idx="17">
                  <c:v>0.17801</c:v>
                </c:pt>
                <c:pt idx="18">
                  <c:v>0.19272</c:v>
                </c:pt>
                <c:pt idx="19">
                  <c:v>0.19889999999999999</c:v>
                </c:pt>
                <c:pt idx="20">
                  <c:v>0.19496000000000002</c:v>
                </c:pt>
                <c:pt idx="21">
                  <c:v>0.18174999999999999</c:v>
                </c:pt>
                <c:pt idx="22">
                  <c:v>0.16214999999999999</c:v>
                </c:pt>
                <c:pt idx="23">
                  <c:v>0.13966999999999999</c:v>
                </c:pt>
                <c:pt idx="24">
                  <c:v>0.1172</c:v>
                </c:pt>
                <c:pt idx="25">
                  <c:v>9.6485000000000001E-2</c:v>
                </c:pt>
                <c:pt idx="26">
                  <c:v>7.8464000000000006E-2</c:v>
                </c:pt>
                <c:pt idx="27">
                  <c:v>6.3315999999999997E-2</c:v>
                </c:pt>
                <c:pt idx="28">
                  <c:v>5.0715999999999997E-2</c:v>
                </c:pt>
                <c:pt idx="29">
                  <c:v>4.0549000000000002E-2</c:v>
                </c:pt>
                <c:pt idx="30">
                  <c:v>3.2371999999999998E-2</c:v>
                </c:pt>
                <c:pt idx="31">
                  <c:v>2.5721000000000001E-2</c:v>
                </c:pt>
                <c:pt idx="32">
                  <c:v>2.0478999999999997E-2</c:v>
                </c:pt>
                <c:pt idx="33">
                  <c:v>1.627E-2</c:v>
                </c:pt>
                <c:pt idx="34">
                  <c:v>1.2943000000000001E-2</c:v>
                </c:pt>
                <c:pt idx="35">
                  <c:v>1.0260999999999999E-2</c:v>
                </c:pt>
                <c:pt idx="36">
                  <c:v>8.1459999999999987E-3</c:v>
                </c:pt>
                <c:pt idx="37">
                  <c:v>6.4365999999999998E-3</c:v>
                </c:pt>
                <c:pt idx="38">
                  <c:v>5.1336999999999997E-3</c:v>
                </c:pt>
                <c:pt idx="39">
                  <c:v>4.0746999999999997E-3</c:v>
                </c:pt>
                <c:pt idx="40">
                  <c:v>3.2600000000000003E-3</c:v>
                </c:pt>
                <c:pt idx="41">
                  <c:v>2.5268000000000001E-3</c:v>
                </c:pt>
                <c:pt idx="42">
                  <c:v>2.0378000000000002E-3</c:v>
                </c:pt>
                <c:pt idx="43">
                  <c:v>1.6303000000000001E-3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7AB-4C9E-A054-A40E701BF271}"/>
            </c:ext>
          </c:extLst>
        </c:ser>
        <c:ser>
          <c:idx val="3"/>
          <c:order val="4"/>
          <c:spPr>
            <a:ln w="9525">
              <a:solidFill>
                <a:srgbClr val="000000">
                  <a:lumMod val="75000"/>
                  <a:lumOff val="25000"/>
                </a:srgbClr>
              </a:solidFill>
            </a:ln>
          </c:spPr>
          <c:marker>
            <c:symbol val="none"/>
          </c:marker>
          <c:xVal>
            <c:numRef>
              <c:f>'DE=C_Exported fixed_LogF1   (2'!$I$133:$I$233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(2'!$H$133:$H$233</c:f>
              <c:numCache>
                <c:formatCode>0.00E+00</c:formatCode>
                <c:ptCount val="101"/>
                <c:pt idx="0">
                  <c:v>0.12912000000000001</c:v>
                </c:pt>
                <c:pt idx="1">
                  <c:v>0.10754</c:v>
                </c:pt>
                <c:pt idx="2">
                  <c:v>9.1276999999999997E-2</c:v>
                </c:pt>
                <c:pt idx="3">
                  <c:v>7.9537999999999998E-2</c:v>
                </c:pt>
                <c:pt idx="4">
                  <c:v>7.1763999999999994E-2</c:v>
                </c:pt>
                <c:pt idx="5">
                  <c:v>6.7587999999999995E-2</c:v>
                </c:pt>
                <c:pt idx="6">
                  <c:v>6.6822000000000006E-2</c:v>
                </c:pt>
                <c:pt idx="7">
                  <c:v>6.9440000000000002E-2</c:v>
                </c:pt>
                <c:pt idx="8">
                  <c:v>7.5574999999999989E-2</c:v>
                </c:pt>
                <c:pt idx="9">
                  <c:v>8.5503999999999997E-2</c:v>
                </c:pt>
                <c:pt idx="10">
                  <c:v>9.9635000000000001E-2</c:v>
                </c:pt>
                <c:pt idx="11">
                  <c:v>0.11846000000000001</c:v>
                </c:pt>
                <c:pt idx="12">
                  <c:v>0.14249999999999999</c:v>
                </c:pt>
                <c:pt idx="13">
                  <c:v>0.17204</c:v>
                </c:pt>
                <c:pt idx="14">
                  <c:v>0.20691000000000001</c:v>
                </c:pt>
                <c:pt idx="15">
                  <c:v>0.24591999999999997</c:v>
                </c:pt>
                <c:pt idx="16">
                  <c:v>0.28627000000000002</c:v>
                </c:pt>
                <c:pt idx="17">
                  <c:v>0.32316999999999996</c:v>
                </c:pt>
                <c:pt idx="18">
                  <c:v>0.35038000000000002</c:v>
                </c:pt>
                <c:pt idx="19">
                  <c:v>0.36194999999999999</c:v>
                </c:pt>
                <c:pt idx="20">
                  <c:v>0.35498000000000002</c:v>
                </c:pt>
                <c:pt idx="21">
                  <c:v>0.33106000000000002</c:v>
                </c:pt>
                <c:pt idx="22">
                  <c:v>0.29542000000000002</c:v>
                </c:pt>
                <c:pt idx="23">
                  <c:v>0.25448999999999999</c:v>
                </c:pt>
                <c:pt idx="24">
                  <c:v>0.21356999999999998</c:v>
                </c:pt>
                <c:pt idx="25">
                  <c:v>0.17582999999999999</c:v>
                </c:pt>
                <c:pt idx="26">
                  <c:v>0.14299999999999999</c:v>
                </c:pt>
                <c:pt idx="27">
                  <c:v>0.11539000000000001</c:v>
                </c:pt>
                <c:pt idx="28">
                  <c:v>9.2428999999999997E-2</c:v>
                </c:pt>
                <c:pt idx="29">
                  <c:v>7.3900000000000007E-2</c:v>
                </c:pt>
                <c:pt idx="30">
                  <c:v>5.8997999999999995E-2</c:v>
                </c:pt>
                <c:pt idx="31">
                  <c:v>4.6873999999999999E-2</c:v>
                </c:pt>
                <c:pt idx="32">
                  <c:v>3.7321E-2</c:v>
                </c:pt>
                <c:pt idx="33">
                  <c:v>2.9649999999999999E-2</c:v>
                </c:pt>
                <c:pt idx="34">
                  <c:v>2.3587E-2</c:v>
                </c:pt>
                <c:pt idx="35">
                  <c:v>1.8699E-2</c:v>
                </c:pt>
                <c:pt idx="36">
                  <c:v>1.4844999999999999E-2</c:v>
                </c:pt>
                <c:pt idx="37">
                  <c:v>1.1729999999999999E-2</c:v>
                </c:pt>
                <c:pt idx="38">
                  <c:v>9.3550999999999999E-3</c:v>
                </c:pt>
                <c:pt idx="39">
                  <c:v>7.4253999999999995E-3</c:v>
                </c:pt>
                <c:pt idx="40">
                  <c:v>5.9406999999999993E-3</c:v>
                </c:pt>
                <c:pt idx="41">
                  <c:v>4.6043999999999998E-3</c:v>
                </c:pt>
                <c:pt idx="42">
                  <c:v>3.7132999999999997E-3</c:v>
                </c:pt>
                <c:pt idx="43">
                  <c:v>2.9706999999999997E-3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7AB-4C9E-A054-A40E701BF271}"/>
            </c:ext>
          </c:extLst>
        </c:ser>
        <c:ser>
          <c:idx val="4"/>
          <c:order val="5"/>
          <c:spPr>
            <a:ln w="95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'DE=C_Exported fixed_LogF1   (2'!$I$259:$I$359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(2'!$H$259:$H$359</c:f>
              <c:numCache>
                <c:formatCode>0.00E+00</c:formatCode>
                <c:ptCount val="101"/>
                <c:pt idx="0">
                  <c:v>0.1177</c:v>
                </c:pt>
                <c:pt idx="1">
                  <c:v>0.10593</c:v>
                </c:pt>
                <c:pt idx="2">
                  <c:v>9.7045000000000006E-2</c:v>
                </c:pt>
                <c:pt idx="3">
                  <c:v>9.0945999999999999E-2</c:v>
                </c:pt>
                <c:pt idx="4">
                  <c:v>8.7642999999999999E-2</c:v>
                </c:pt>
                <c:pt idx="5">
                  <c:v>8.7239000000000011E-2</c:v>
                </c:pt>
                <c:pt idx="6">
                  <c:v>8.9948E-2</c:v>
                </c:pt>
                <c:pt idx="7">
                  <c:v>9.6101999999999993E-2</c:v>
                </c:pt>
                <c:pt idx="8">
                  <c:v>0.10617</c:v>
                </c:pt>
                <c:pt idx="9">
                  <c:v>0.12074</c:v>
                </c:pt>
                <c:pt idx="10">
                  <c:v>0.14056000000000002</c:v>
                </c:pt>
                <c:pt idx="11">
                  <c:v>0.16644</c:v>
                </c:pt>
                <c:pt idx="12">
                  <c:v>0.19919999999999999</c:v>
                </c:pt>
                <c:pt idx="13">
                  <c:v>0.23940000000000003</c:v>
                </c:pt>
                <c:pt idx="14">
                  <c:v>0.28693999999999997</c:v>
                </c:pt>
                <c:pt idx="15">
                  <c:v>0.34039999999999998</c:v>
                </c:pt>
                <c:pt idx="16">
                  <c:v>0.39622000000000002</c:v>
                </c:pt>
                <c:pt idx="17">
                  <c:v>0.44802999999999998</c:v>
                </c:pt>
                <c:pt idx="18">
                  <c:v>0.48731999999999998</c:v>
                </c:pt>
                <c:pt idx="19">
                  <c:v>0.50563999999999998</c:v>
                </c:pt>
                <c:pt idx="20">
                  <c:v>0.49835000000000002</c:v>
                </c:pt>
                <c:pt idx="21">
                  <c:v>0.46701999999999994</c:v>
                </c:pt>
                <c:pt idx="22">
                  <c:v>0.41850999999999999</c:v>
                </c:pt>
                <c:pt idx="23">
                  <c:v>0.36179</c:v>
                </c:pt>
                <c:pt idx="24">
                  <c:v>0.30442999999999998</c:v>
                </c:pt>
                <c:pt idx="25">
                  <c:v>0.25118000000000001</c:v>
                </c:pt>
                <c:pt idx="26">
                  <c:v>0.20462</c:v>
                </c:pt>
                <c:pt idx="27">
                  <c:v>0.16535</c:v>
                </c:pt>
                <c:pt idx="28">
                  <c:v>0.13261000000000001</c:v>
                </c:pt>
                <c:pt idx="29">
                  <c:v>0.10614999999999999</c:v>
                </c:pt>
                <c:pt idx="30">
                  <c:v>8.4841E-2</c:v>
                </c:pt>
                <c:pt idx="31">
                  <c:v>6.7486999999999991E-2</c:v>
                </c:pt>
                <c:pt idx="32">
                  <c:v>5.3798000000000006E-2</c:v>
                </c:pt>
                <c:pt idx="33">
                  <c:v>4.2795E-2</c:v>
                </c:pt>
                <c:pt idx="34">
                  <c:v>3.4092000000000004E-2</c:v>
                </c:pt>
                <c:pt idx="35">
                  <c:v>2.7067999999999998E-2</c:v>
                </c:pt>
                <c:pt idx="36">
                  <c:v>2.1523E-2</c:v>
                </c:pt>
                <c:pt idx="37">
                  <c:v>1.7035999999999999E-2</c:v>
                </c:pt>
                <c:pt idx="38">
                  <c:v>1.3611999999999999E-2</c:v>
                </c:pt>
                <c:pt idx="39">
                  <c:v>1.0826000000000001E-2</c:v>
                </c:pt>
                <c:pt idx="40">
                  <c:v>8.6800000000000002E-3</c:v>
                </c:pt>
                <c:pt idx="41">
                  <c:v>6.7450999999999995E-3</c:v>
                </c:pt>
                <c:pt idx="42">
                  <c:v>5.4526999999999996E-3</c:v>
                </c:pt>
                <c:pt idx="43">
                  <c:v>4.3739E-3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67AB-4C9E-A054-A40E701BF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232256"/>
        <c:axId val="107242624"/>
      </c:scatterChart>
      <c:valAx>
        <c:axId val="10723225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42624"/>
        <c:crossesAt val="-2"/>
        <c:crossBetween val="midCat"/>
        <c:majorUnit val="1"/>
      </c:valAx>
      <c:valAx>
        <c:axId val="107242624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-</a:t>
                </a:r>
                <a:r>
                  <a:rPr lang="en-GB" sz="1600" b="0" i="0" u="none" strike="noStrike" baseline="0" dirty="0">
                    <a:effectLst/>
                    <a:latin typeface="+mn-lt"/>
                  </a:rPr>
                  <a:t>C</a:t>
                </a:r>
                <a:r>
                  <a:rPr lang="en-GB" sz="1600" b="0" i="0" u="none" strike="noStrike" baseline="0" dirty="0">
                    <a:effectLst/>
                    <a:latin typeface="+mn-lt"/>
                    <a:ea typeface="Cambria Math" panose="02040503050406030204" pitchFamily="18" charset="0"/>
                  </a:rPr>
                  <a:t>″</a:t>
                </a:r>
                <a:r>
                  <a:rPr lang="en-GB" sz="160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</a:t>
                </a: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/ pF</a:t>
                </a:r>
                <a:endParaRPr lang="en-GB" sz="1600" dirty="0">
                  <a:solidFill>
                    <a:sysClr val="windowText" lastClr="000000"/>
                  </a:solidFill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9.1676436107854635E-3"/>
              <c:y val="0.224567676767676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32256"/>
        <c:crossesAt val="-2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0433039175958"/>
          <c:y val="8.98448717948718E-2"/>
          <c:w val="0.70872147615308323"/>
          <c:h val="0.627717094017093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spectrum'!$K$23:$O$23</c:f>
              <c:strCache>
                <c:ptCount val="1"/>
                <c:pt idx="0">
                  <c:v>Time 4.4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spectrum'!$L$25:$L$75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spectrum'!$O$25:$O$75</c:f>
              <c:numCache>
                <c:formatCode>General</c:formatCode>
                <c:ptCount val="51"/>
                <c:pt idx="0">
                  <c:v>3.36098E-3</c:v>
                </c:pt>
                <c:pt idx="1">
                  <c:v>4.0465199999999996E-3</c:v>
                </c:pt>
                <c:pt idx="2">
                  <c:v>2.5945899999999999E-3</c:v>
                </c:pt>
                <c:pt idx="3">
                  <c:v>2.6214300000000001E-3</c:v>
                </c:pt>
                <c:pt idx="4">
                  <c:v>4.4552899999999998E-3</c:v>
                </c:pt>
                <c:pt idx="5">
                  <c:v>2.6323200000000001E-3</c:v>
                </c:pt>
                <c:pt idx="6">
                  <c:v>2.90873E-3</c:v>
                </c:pt>
                <c:pt idx="7">
                  <c:v>3.7365599999999999E-3</c:v>
                </c:pt>
                <c:pt idx="8">
                  <c:v>4.7148900000000002E-3</c:v>
                </c:pt>
                <c:pt idx="9">
                  <c:v>5.7563600000000003E-3</c:v>
                </c:pt>
                <c:pt idx="10">
                  <c:v>7.30921E-3</c:v>
                </c:pt>
                <c:pt idx="11">
                  <c:v>8.9322599999999992E-3</c:v>
                </c:pt>
                <c:pt idx="12">
                  <c:v>1.1076900000000001E-2</c:v>
                </c:pt>
                <c:pt idx="13">
                  <c:v>1.37032E-2</c:v>
                </c:pt>
                <c:pt idx="14">
                  <c:v>1.70721E-2</c:v>
                </c:pt>
                <c:pt idx="15">
                  <c:v>2.1236000000000001E-2</c:v>
                </c:pt>
                <c:pt idx="16">
                  <c:v>2.6497799999999998E-2</c:v>
                </c:pt>
                <c:pt idx="17">
                  <c:v>3.3010299999999999E-2</c:v>
                </c:pt>
                <c:pt idx="18">
                  <c:v>4.1177499999999999E-2</c:v>
                </c:pt>
                <c:pt idx="19">
                  <c:v>5.1292600000000001E-2</c:v>
                </c:pt>
                <c:pt idx="20">
                  <c:v>6.4054700000000006E-2</c:v>
                </c:pt>
                <c:pt idx="21">
                  <c:v>7.9683400000000001E-2</c:v>
                </c:pt>
                <c:pt idx="22">
                  <c:v>9.9224699999999999E-2</c:v>
                </c:pt>
                <c:pt idx="23">
                  <c:v>0.123835</c:v>
                </c:pt>
                <c:pt idx="24">
                  <c:v>0.154366</c:v>
                </c:pt>
                <c:pt idx="25">
                  <c:v>0.19231300000000001</c:v>
                </c:pt>
                <c:pt idx="26">
                  <c:v>0.23843800000000001</c:v>
                </c:pt>
                <c:pt idx="27">
                  <c:v>0.29224099999999997</c:v>
                </c:pt>
                <c:pt idx="28">
                  <c:v>0.35136699999999998</c:v>
                </c:pt>
                <c:pt idx="29">
                  <c:v>0.41124899999999998</c:v>
                </c:pt>
                <c:pt idx="30">
                  <c:v>0.46468100000000001</c:v>
                </c:pt>
                <c:pt idx="31">
                  <c:v>0.50437100000000001</c:v>
                </c:pt>
                <c:pt idx="32">
                  <c:v>0.52461500000000005</c:v>
                </c:pt>
                <c:pt idx="33">
                  <c:v>0.52355600000000002</c:v>
                </c:pt>
                <c:pt idx="34">
                  <c:v>0.50250600000000001</c:v>
                </c:pt>
                <c:pt idx="35">
                  <c:v>0.467082</c:v>
                </c:pt>
                <c:pt idx="36">
                  <c:v>0.42346899999999998</c:v>
                </c:pt>
                <c:pt idx="37">
                  <c:v>0.372529</c:v>
                </c:pt>
                <c:pt idx="38">
                  <c:v>0.322992</c:v>
                </c:pt>
                <c:pt idx="39">
                  <c:v>0.275366</c:v>
                </c:pt>
                <c:pt idx="40">
                  <c:v>0.232656</c:v>
                </c:pt>
                <c:pt idx="41">
                  <c:v>0.1978</c:v>
                </c:pt>
                <c:pt idx="42">
                  <c:v>0.16633300000000001</c:v>
                </c:pt>
                <c:pt idx="43">
                  <c:v>0.14424200000000001</c:v>
                </c:pt>
                <c:pt idx="44">
                  <c:v>0.12252200000000001</c:v>
                </c:pt>
                <c:pt idx="45">
                  <c:v>0.108889</c:v>
                </c:pt>
                <c:pt idx="46">
                  <c:v>9.7697099999999995E-2</c:v>
                </c:pt>
                <c:pt idx="47">
                  <c:v>9.3226400000000001E-2</c:v>
                </c:pt>
                <c:pt idx="48">
                  <c:v>9.1659699999999997E-2</c:v>
                </c:pt>
                <c:pt idx="49">
                  <c:v>9.2155200000000007E-2</c:v>
                </c:pt>
                <c:pt idx="50">
                  <c:v>9.3069499999999999E-2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E37-4915-8AFA-EEA906ECB331}"/>
            </c:ext>
          </c:extLst>
        </c:ser>
        <c:ser>
          <c:idx val="1"/>
          <c:order val="1"/>
          <c:tx>
            <c:strRef>
              <c:f>'TVIS spectrum'!$P$23:$T$23</c:f>
              <c:strCache>
                <c:ptCount val="1"/>
                <c:pt idx="0">
                  <c:v>Time 4.5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spectrum'!$Q$25:$Q$75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spectrum'!$T$25:$T$75</c:f>
              <c:numCache>
                <c:formatCode>General</c:formatCode>
                <c:ptCount val="51"/>
                <c:pt idx="0">
                  <c:v>3.4248600000000001E-3</c:v>
                </c:pt>
                <c:pt idx="1">
                  <c:v>4.13774E-3</c:v>
                </c:pt>
                <c:pt idx="2">
                  <c:v>2.7282600000000001E-3</c:v>
                </c:pt>
                <c:pt idx="3">
                  <c:v>2.7813600000000001E-3</c:v>
                </c:pt>
                <c:pt idx="4">
                  <c:v>4.6886999999999996E-3</c:v>
                </c:pt>
                <c:pt idx="5">
                  <c:v>2.9258700000000001E-3</c:v>
                </c:pt>
                <c:pt idx="6">
                  <c:v>3.2732500000000001E-3</c:v>
                </c:pt>
                <c:pt idx="7">
                  <c:v>4.23633E-3</c:v>
                </c:pt>
                <c:pt idx="8">
                  <c:v>5.3358099999999999E-3</c:v>
                </c:pt>
                <c:pt idx="9">
                  <c:v>6.5296199999999999E-3</c:v>
                </c:pt>
                <c:pt idx="10">
                  <c:v>8.27461E-3</c:v>
                </c:pt>
                <c:pt idx="11">
                  <c:v>1.01409E-2</c:v>
                </c:pt>
                <c:pt idx="12">
                  <c:v>1.26012E-2</c:v>
                </c:pt>
                <c:pt idx="13">
                  <c:v>1.55868E-2</c:v>
                </c:pt>
                <c:pt idx="14">
                  <c:v>1.9470000000000001E-2</c:v>
                </c:pt>
                <c:pt idx="15">
                  <c:v>2.42331E-2</c:v>
                </c:pt>
                <c:pt idx="16">
                  <c:v>3.0264099999999999E-2</c:v>
                </c:pt>
                <c:pt idx="17">
                  <c:v>3.7736800000000001E-2</c:v>
                </c:pt>
                <c:pt idx="18">
                  <c:v>4.7171400000000002E-2</c:v>
                </c:pt>
                <c:pt idx="19">
                  <c:v>5.89014E-2</c:v>
                </c:pt>
                <c:pt idx="20">
                  <c:v>7.3902700000000002E-2</c:v>
                </c:pt>
                <c:pt idx="21">
                  <c:v>9.2481599999999997E-2</c:v>
                </c:pt>
                <c:pt idx="22">
                  <c:v>0.11580600000000001</c:v>
                </c:pt>
                <c:pt idx="23">
                  <c:v>0.14538499999999999</c:v>
                </c:pt>
                <c:pt idx="24">
                  <c:v>0.18207799999999999</c:v>
                </c:pt>
                <c:pt idx="25">
                  <c:v>0.22740299999999999</c:v>
                </c:pt>
                <c:pt idx="26">
                  <c:v>0.28124199999999999</c:v>
                </c:pt>
                <c:pt idx="27">
                  <c:v>0.34160200000000002</c:v>
                </c:pt>
                <c:pt idx="28">
                  <c:v>0.40417700000000001</c:v>
                </c:pt>
                <c:pt idx="29">
                  <c:v>0.46243499999999998</c:v>
                </c:pt>
                <c:pt idx="30">
                  <c:v>0.50810599999999995</c:v>
                </c:pt>
                <c:pt idx="31">
                  <c:v>0.53414499999999998</c:v>
                </c:pt>
                <c:pt idx="32">
                  <c:v>0.53730999999999995</c:v>
                </c:pt>
                <c:pt idx="33">
                  <c:v>0.51808900000000002</c:v>
                </c:pt>
                <c:pt idx="34">
                  <c:v>0.48196699999999998</c:v>
                </c:pt>
                <c:pt idx="35">
                  <c:v>0.43576599999999999</c:v>
                </c:pt>
                <c:pt idx="36">
                  <c:v>0.38292799999999999</c:v>
                </c:pt>
                <c:pt idx="37">
                  <c:v>0.33110400000000001</c:v>
                </c:pt>
                <c:pt idx="38">
                  <c:v>0.28176899999999999</c:v>
                </c:pt>
                <c:pt idx="39">
                  <c:v>0.237484</c:v>
                </c:pt>
                <c:pt idx="40">
                  <c:v>0.20077300000000001</c:v>
                </c:pt>
                <c:pt idx="41">
                  <c:v>0.16802300000000001</c:v>
                </c:pt>
                <c:pt idx="42">
                  <c:v>0.14415800000000001</c:v>
                </c:pt>
                <c:pt idx="43">
                  <c:v>0.11848</c:v>
                </c:pt>
                <c:pt idx="44">
                  <c:v>0.111706</c:v>
                </c:pt>
                <c:pt idx="45">
                  <c:v>0.10187300000000001</c:v>
                </c:pt>
                <c:pt idx="46">
                  <c:v>9.50598E-2</c:v>
                </c:pt>
                <c:pt idx="47">
                  <c:v>9.2791399999999996E-2</c:v>
                </c:pt>
                <c:pt idx="48">
                  <c:v>9.44295E-2</c:v>
                </c:pt>
                <c:pt idx="49">
                  <c:v>9.79043E-2</c:v>
                </c:pt>
                <c:pt idx="50">
                  <c:v>0.103712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E37-4915-8AFA-EEA906ECB331}"/>
            </c:ext>
          </c:extLst>
        </c:ser>
        <c:ser>
          <c:idx val="2"/>
          <c:order val="2"/>
          <c:tx>
            <c:strRef>
              <c:f>'TVIS spectrum'!$U$23:$Y$23</c:f>
              <c:strCache>
                <c:ptCount val="1"/>
                <c:pt idx="0">
                  <c:v>Time 4.6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spectrum'!$V$25:$V$75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spectrum'!$Y$25:$Y$75</c:f>
              <c:numCache>
                <c:formatCode>General</c:formatCode>
                <c:ptCount val="51"/>
                <c:pt idx="0">
                  <c:v>3.60911E-3</c:v>
                </c:pt>
                <c:pt idx="1">
                  <c:v>4.3102899999999996E-3</c:v>
                </c:pt>
                <c:pt idx="2">
                  <c:v>2.9275799999999999E-3</c:v>
                </c:pt>
                <c:pt idx="3">
                  <c:v>3.00695E-3</c:v>
                </c:pt>
                <c:pt idx="4">
                  <c:v>4.9863399999999997E-3</c:v>
                </c:pt>
                <c:pt idx="5">
                  <c:v>3.2919400000000001E-3</c:v>
                </c:pt>
                <c:pt idx="6">
                  <c:v>3.74106E-3</c:v>
                </c:pt>
                <c:pt idx="7">
                  <c:v>4.8547800000000004E-3</c:v>
                </c:pt>
                <c:pt idx="8">
                  <c:v>6.1259799999999996E-3</c:v>
                </c:pt>
                <c:pt idx="9">
                  <c:v>7.5083700000000003E-3</c:v>
                </c:pt>
                <c:pt idx="10">
                  <c:v>9.5269399999999994E-3</c:v>
                </c:pt>
                <c:pt idx="11">
                  <c:v>1.17248E-2</c:v>
                </c:pt>
                <c:pt idx="12">
                  <c:v>1.45792E-2</c:v>
                </c:pt>
                <c:pt idx="13">
                  <c:v>1.8061899999999999E-2</c:v>
                </c:pt>
                <c:pt idx="14">
                  <c:v>2.25899E-2</c:v>
                </c:pt>
                <c:pt idx="15">
                  <c:v>2.81818E-2</c:v>
                </c:pt>
                <c:pt idx="16">
                  <c:v>3.5263599999999999E-2</c:v>
                </c:pt>
                <c:pt idx="17">
                  <c:v>4.4077600000000002E-2</c:v>
                </c:pt>
                <c:pt idx="18">
                  <c:v>5.5261699999999997E-2</c:v>
                </c:pt>
                <c:pt idx="19">
                  <c:v>6.9281899999999993E-2</c:v>
                </c:pt>
                <c:pt idx="20">
                  <c:v>8.7290099999999995E-2</c:v>
                </c:pt>
                <c:pt idx="21">
                  <c:v>0.10997700000000001</c:v>
                </c:pt>
                <c:pt idx="22">
                  <c:v>0.13861799999999999</c:v>
                </c:pt>
                <c:pt idx="23">
                  <c:v>0.17502699999999999</c:v>
                </c:pt>
                <c:pt idx="24">
                  <c:v>0.219806</c:v>
                </c:pt>
                <c:pt idx="25">
                  <c:v>0.273808</c:v>
                </c:pt>
                <c:pt idx="26">
                  <c:v>0.33549099999999998</c:v>
                </c:pt>
                <c:pt idx="27">
                  <c:v>0.400613</c:v>
                </c:pt>
                <c:pt idx="28">
                  <c:v>0.46249499999999999</c:v>
                </c:pt>
                <c:pt idx="29">
                  <c:v>0.51282399999999995</c:v>
                </c:pt>
                <c:pt idx="30">
                  <c:v>0.54320299999999999</c:v>
                </c:pt>
                <c:pt idx="31">
                  <c:v>0.54938600000000004</c:v>
                </c:pt>
                <c:pt idx="32">
                  <c:v>0.53147699999999998</c:v>
                </c:pt>
                <c:pt idx="33">
                  <c:v>0.494394</c:v>
                </c:pt>
                <c:pt idx="34">
                  <c:v>0.44517099999999998</c:v>
                </c:pt>
                <c:pt idx="35">
                  <c:v>0.39079000000000003</c:v>
                </c:pt>
                <c:pt idx="36">
                  <c:v>0.33577000000000001</c:v>
                </c:pt>
                <c:pt idx="37">
                  <c:v>0.286665</c:v>
                </c:pt>
                <c:pt idx="38">
                  <c:v>0.239979</c:v>
                </c:pt>
                <c:pt idx="39">
                  <c:v>0.20372399999999999</c:v>
                </c:pt>
                <c:pt idx="40">
                  <c:v>0.17181099999999999</c:v>
                </c:pt>
                <c:pt idx="41">
                  <c:v>0.145921</c:v>
                </c:pt>
                <c:pt idx="42">
                  <c:v>0.12721099999999999</c:v>
                </c:pt>
                <c:pt idx="43">
                  <c:v>0.118176</c:v>
                </c:pt>
                <c:pt idx="44">
                  <c:v>0.104893</c:v>
                </c:pt>
                <c:pt idx="45">
                  <c:v>9.8824400000000007E-2</c:v>
                </c:pt>
                <c:pt idx="46">
                  <c:v>9.79077E-2</c:v>
                </c:pt>
                <c:pt idx="47">
                  <c:v>9.9283099999999999E-2</c:v>
                </c:pt>
                <c:pt idx="48">
                  <c:v>0.103945</c:v>
                </c:pt>
                <c:pt idx="49">
                  <c:v>0.112024</c:v>
                </c:pt>
                <c:pt idx="50">
                  <c:v>0.122054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E37-4915-8AFA-EEA906ECB331}"/>
            </c:ext>
          </c:extLst>
        </c:ser>
        <c:ser>
          <c:idx val="3"/>
          <c:order val="3"/>
          <c:tx>
            <c:strRef>
              <c:f>'TVIS spectrum'!$Z$23:$AD$23</c:f>
              <c:strCache>
                <c:ptCount val="1"/>
                <c:pt idx="0">
                  <c:v>Time 4.7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spectrum'!$AA$25:$AA$75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spectrum'!$AD$25:$AD$75</c:f>
              <c:numCache>
                <c:formatCode>General</c:formatCode>
                <c:ptCount val="51"/>
                <c:pt idx="0">
                  <c:v>4.0253800000000003E-3</c:v>
                </c:pt>
                <c:pt idx="1">
                  <c:v>2.3196699999999998E-3</c:v>
                </c:pt>
                <c:pt idx="2">
                  <c:v>6.0161600000000004E-3</c:v>
                </c:pt>
                <c:pt idx="3">
                  <c:v>3.2851500000000001E-3</c:v>
                </c:pt>
                <c:pt idx="4">
                  <c:v>5.3707099999999999E-3</c:v>
                </c:pt>
                <c:pt idx="5">
                  <c:v>3.77298E-3</c:v>
                </c:pt>
                <c:pt idx="6">
                  <c:v>4.3422599999999997E-3</c:v>
                </c:pt>
                <c:pt idx="7">
                  <c:v>5.6720199999999998E-3</c:v>
                </c:pt>
                <c:pt idx="8">
                  <c:v>7.16375E-3</c:v>
                </c:pt>
                <c:pt idx="9">
                  <c:v>8.8006400000000002E-3</c:v>
                </c:pt>
                <c:pt idx="10">
                  <c:v>1.1181200000000001E-2</c:v>
                </c:pt>
                <c:pt idx="11">
                  <c:v>1.37707E-2</c:v>
                </c:pt>
                <c:pt idx="12">
                  <c:v>1.71906E-2</c:v>
                </c:pt>
                <c:pt idx="13">
                  <c:v>2.1329299999999999E-2</c:v>
                </c:pt>
                <c:pt idx="14">
                  <c:v>2.6752499999999999E-2</c:v>
                </c:pt>
                <c:pt idx="15">
                  <c:v>3.3478000000000001E-2</c:v>
                </c:pt>
                <c:pt idx="16">
                  <c:v>4.20296E-2</c:v>
                </c:pt>
                <c:pt idx="17">
                  <c:v>5.2721799999999999E-2</c:v>
                </c:pt>
                <c:pt idx="18">
                  <c:v>6.6400799999999996E-2</c:v>
                </c:pt>
                <c:pt idx="19">
                  <c:v>8.3737900000000004E-2</c:v>
                </c:pt>
                <c:pt idx="20">
                  <c:v>0.10613499999999999</c:v>
                </c:pt>
                <c:pt idx="21">
                  <c:v>0.13436400000000001</c:v>
                </c:pt>
                <c:pt idx="22">
                  <c:v>0.17036799999999999</c:v>
                </c:pt>
                <c:pt idx="23">
                  <c:v>0.215725</c:v>
                </c:pt>
                <c:pt idx="24">
                  <c:v>0.27034900000000001</c:v>
                </c:pt>
                <c:pt idx="25">
                  <c:v>0.33347100000000002</c:v>
                </c:pt>
                <c:pt idx="26">
                  <c:v>0.40107199999999998</c:v>
                </c:pt>
                <c:pt idx="27">
                  <c:v>0.46603499999999998</c:v>
                </c:pt>
                <c:pt idx="28">
                  <c:v>0.51937</c:v>
                </c:pt>
                <c:pt idx="29">
                  <c:v>0.55253200000000002</c:v>
                </c:pt>
                <c:pt idx="30">
                  <c:v>0.55995799999999996</c:v>
                </c:pt>
                <c:pt idx="31">
                  <c:v>0.54171000000000002</c:v>
                </c:pt>
                <c:pt idx="32">
                  <c:v>0.50310600000000005</c:v>
                </c:pt>
                <c:pt idx="33">
                  <c:v>0.45096599999999998</c:v>
                </c:pt>
                <c:pt idx="34">
                  <c:v>0.39454800000000001</c:v>
                </c:pt>
                <c:pt idx="35">
                  <c:v>0.33876000000000001</c:v>
                </c:pt>
                <c:pt idx="36">
                  <c:v>0.28886600000000001</c:v>
                </c:pt>
                <c:pt idx="37">
                  <c:v>0.24104100000000001</c:v>
                </c:pt>
                <c:pt idx="38">
                  <c:v>0.203871</c:v>
                </c:pt>
                <c:pt idx="39">
                  <c:v>0.17338700000000001</c:v>
                </c:pt>
                <c:pt idx="40">
                  <c:v>0.148863</c:v>
                </c:pt>
                <c:pt idx="41">
                  <c:v>0.13225100000000001</c:v>
                </c:pt>
                <c:pt idx="42">
                  <c:v>0.117533</c:v>
                </c:pt>
                <c:pt idx="43">
                  <c:v>0.110004</c:v>
                </c:pt>
                <c:pt idx="44">
                  <c:v>0.104822</c:v>
                </c:pt>
                <c:pt idx="45">
                  <c:v>0.104379</c:v>
                </c:pt>
                <c:pt idx="46">
                  <c:v>0.107404</c:v>
                </c:pt>
                <c:pt idx="47">
                  <c:v>0.113803</c:v>
                </c:pt>
                <c:pt idx="48">
                  <c:v>0.124082</c:v>
                </c:pt>
                <c:pt idx="49">
                  <c:v>0.13639200000000001</c:v>
                </c:pt>
                <c:pt idx="50">
                  <c:v>0.14992900000000001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E37-4915-8AFA-EEA906ECB331}"/>
            </c:ext>
          </c:extLst>
        </c:ser>
        <c:ser>
          <c:idx val="4"/>
          <c:order val="4"/>
          <c:tx>
            <c:strRef>
              <c:f>'TVIS spectrum'!$AE$23:$AI$23</c:f>
              <c:strCache>
                <c:ptCount val="1"/>
                <c:pt idx="0">
                  <c:v>Time 4.8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spectrum'!$AF$25:$AF$75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spectrum'!$AI$25:$AI$75</c:f>
              <c:numCache>
                <c:formatCode>General</c:formatCode>
                <c:ptCount val="51"/>
                <c:pt idx="0">
                  <c:v>3.9526700000000001E-3</c:v>
                </c:pt>
                <c:pt idx="1">
                  <c:v>4.78986E-3</c:v>
                </c:pt>
                <c:pt idx="2">
                  <c:v>3.4911500000000002E-3</c:v>
                </c:pt>
                <c:pt idx="3">
                  <c:v>3.67338E-3</c:v>
                </c:pt>
                <c:pt idx="4">
                  <c:v>5.9298099999999998E-3</c:v>
                </c:pt>
                <c:pt idx="5">
                  <c:v>4.4630299999999998E-3</c:v>
                </c:pt>
                <c:pt idx="6">
                  <c:v>5.2208799999999998E-3</c:v>
                </c:pt>
                <c:pt idx="7">
                  <c:v>6.8624100000000002E-3</c:v>
                </c:pt>
                <c:pt idx="8">
                  <c:v>8.6692100000000001E-3</c:v>
                </c:pt>
                <c:pt idx="9">
                  <c:v>1.06867E-2</c:v>
                </c:pt>
                <c:pt idx="10">
                  <c:v>1.36259E-2</c:v>
                </c:pt>
                <c:pt idx="11">
                  <c:v>1.6821200000000001E-2</c:v>
                </c:pt>
                <c:pt idx="12">
                  <c:v>2.10405E-2</c:v>
                </c:pt>
                <c:pt idx="13">
                  <c:v>2.6213199999999999E-2</c:v>
                </c:pt>
                <c:pt idx="14">
                  <c:v>3.30202E-2</c:v>
                </c:pt>
                <c:pt idx="15">
                  <c:v>4.1432299999999998E-2</c:v>
                </c:pt>
                <c:pt idx="16">
                  <c:v>5.2261099999999998E-2</c:v>
                </c:pt>
                <c:pt idx="17">
                  <c:v>6.5910700000000003E-2</c:v>
                </c:pt>
                <c:pt idx="18">
                  <c:v>8.3539100000000005E-2</c:v>
                </c:pt>
                <c:pt idx="19">
                  <c:v>0.10606</c:v>
                </c:pt>
                <c:pt idx="20">
                  <c:v>0.13544800000000001</c:v>
                </c:pt>
                <c:pt idx="21">
                  <c:v>0.17252200000000001</c:v>
                </c:pt>
                <c:pt idx="22">
                  <c:v>0.219282</c:v>
                </c:pt>
                <c:pt idx="23">
                  <c:v>0.27665400000000001</c:v>
                </c:pt>
                <c:pt idx="24">
                  <c:v>0.34237000000000001</c:v>
                </c:pt>
                <c:pt idx="25">
                  <c:v>0.412713</c:v>
                </c:pt>
                <c:pt idx="26">
                  <c:v>0.47977300000000001</c:v>
                </c:pt>
                <c:pt idx="27">
                  <c:v>0.53353200000000001</c:v>
                </c:pt>
                <c:pt idx="28">
                  <c:v>0.56485799999999997</c:v>
                </c:pt>
                <c:pt idx="29">
                  <c:v>0.568743</c:v>
                </c:pt>
                <c:pt idx="30">
                  <c:v>0.54610400000000003</c:v>
                </c:pt>
                <c:pt idx="31">
                  <c:v>0.50316799999999995</c:v>
                </c:pt>
                <c:pt idx="32">
                  <c:v>0.448131</c:v>
                </c:pt>
                <c:pt idx="33">
                  <c:v>0.38872499999999999</c:v>
                </c:pt>
                <c:pt idx="34">
                  <c:v>0.33223900000000001</c:v>
                </c:pt>
                <c:pt idx="35">
                  <c:v>0.28044999999999998</c:v>
                </c:pt>
                <c:pt idx="36">
                  <c:v>0.23904600000000001</c:v>
                </c:pt>
                <c:pt idx="37">
                  <c:v>0.20172200000000001</c:v>
                </c:pt>
                <c:pt idx="38">
                  <c:v>0.17253599999999999</c:v>
                </c:pt>
                <c:pt idx="39">
                  <c:v>0.14998400000000001</c:v>
                </c:pt>
                <c:pt idx="40">
                  <c:v>0.13098000000000001</c:v>
                </c:pt>
                <c:pt idx="41">
                  <c:v>0.122323</c:v>
                </c:pt>
                <c:pt idx="42">
                  <c:v>0.11386300000000001</c:v>
                </c:pt>
                <c:pt idx="43">
                  <c:v>0.11154600000000001</c:v>
                </c:pt>
                <c:pt idx="44">
                  <c:v>0.114119</c:v>
                </c:pt>
                <c:pt idx="45">
                  <c:v>0.11812400000000001</c:v>
                </c:pt>
                <c:pt idx="46">
                  <c:v>0.12658</c:v>
                </c:pt>
                <c:pt idx="47">
                  <c:v>0.13847899999999999</c:v>
                </c:pt>
                <c:pt idx="48">
                  <c:v>0.153614</c:v>
                </c:pt>
                <c:pt idx="49">
                  <c:v>0.170987</c:v>
                </c:pt>
                <c:pt idx="50">
                  <c:v>0.18865699999999999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E37-4915-8AFA-EEA906ECB331}"/>
            </c:ext>
          </c:extLst>
        </c:ser>
        <c:ser>
          <c:idx val="5"/>
          <c:order val="5"/>
          <c:tx>
            <c:strRef>
              <c:f>'TVIS spectrum'!$AJ$23:$AN$23</c:f>
              <c:strCache>
                <c:ptCount val="1"/>
                <c:pt idx="0">
                  <c:v>Time 4.9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spectrum'!$AK$25:$AK$75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spectrum'!$AN$25:$AN$75</c:f>
              <c:numCache>
                <c:formatCode>General</c:formatCode>
                <c:ptCount val="51"/>
                <c:pt idx="0">
                  <c:v>4.3188200000000001E-3</c:v>
                </c:pt>
                <c:pt idx="1">
                  <c:v>5.2276600000000003E-3</c:v>
                </c:pt>
                <c:pt idx="2">
                  <c:v>3.9867899999999996E-3</c:v>
                </c:pt>
                <c:pt idx="3">
                  <c:v>4.2288400000000002E-3</c:v>
                </c:pt>
                <c:pt idx="4">
                  <c:v>6.6528799999999999E-3</c:v>
                </c:pt>
                <c:pt idx="5">
                  <c:v>5.3478500000000003E-3</c:v>
                </c:pt>
                <c:pt idx="6">
                  <c:v>6.34849E-3</c:v>
                </c:pt>
                <c:pt idx="7">
                  <c:v>8.3796300000000008E-3</c:v>
                </c:pt>
                <c:pt idx="8">
                  <c:v>1.06044E-2</c:v>
                </c:pt>
                <c:pt idx="9">
                  <c:v>1.31074E-2</c:v>
                </c:pt>
                <c:pt idx="10">
                  <c:v>1.6765499999999999E-2</c:v>
                </c:pt>
                <c:pt idx="11">
                  <c:v>2.0804599999999999E-2</c:v>
                </c:pt>
                <c:pt idx="12">
                  <c:v>2.60898E-2</c:v>
                </c:pt>
                <c:pt idx="13">
                  <c:v>3.2613799999999998E-2</c:v>
                </c:pt>
                <c:pt idx="14">
                  <c:v>4.12241E-2</c:v>
                </c:pt>
                <c:pt idx="15">
                  <c:v>5.2022899999999997E-2</c:v>
                </c:pt>
                <c:pt idx="16">
                  <c:v>6.5957199999999994E-2</c:v>
                </c:pt>
                <c:pt idx="17">
                  <c:v>8.3695000000000006E-2</c:v>
                </c:pt>
                <c:pt idx="18">
                  <c:v>0.106825</c:v>
                </c:pt>
                <c:pt idx="19">
                  <c:v>0.13650899999999999</c:v>
                </c:pt>
                <c:pt idx="20">
                  <c:v>0.175231</c:v>
                </c:pt>
                <c:pt idx="21">
                  <c:v>0.223526</c:v>
                </c:pt>
                <c:pt idx="22">
                  <c:v>0.282613</c:v>
                </c:pt>
                <c:pt idx="23">
                  <c:v>0.35128399999999999</c:v>
                </c:pt>
                <c:pt idx="24">
                  <c:v>0.42375600000000002</c:v>
                </c:pt>
                <c:pt idx="25">
                  <c:v>0.49221999999999999</c:v>
                </c:pt>
                <c:pt idx="26">
                  <c:v>0.54582600000000003</c:v>
                </c:pt>
                <c:pt idx="27">
                  <c:v>0.57490200000000002</c:v>
                </c:pt>
                <c:pt idx="28">
                  <c:v>0.57491499999999995</c:v>
                </c:pt>
                <c:pt idx="29">
                  <c:v>0.54814499999999999</c:v>
                </c:pt>
                <c:pt idx="30">
                  <c:v>0.50161699999999998</c:v>
                </c:pt>
                <c:pt idx="31">
                  <c:v>0.444301</c:v>
                </c:pt>
                <c:pt idx="32">
                  <c:v>0.38383899999999999</c:v>
                </c:pt>
                <c:pt idx="33">
                  <c:v>0.326345</c:v>
                </c:pt>
                <c:pt idx="34">
                  <c:v>0.27563799999999999</c:v>
                </c:pt>
                <c:pt idx="35">
                  <c:v>0.23271800000000001</c:v>
                </c:pt>
                <c:pt idx="36">
                  <c:v>0.19908000000000001</c:v>
                </c:pt>
                <c:pt idx="37">
                  <c:v>0.171705</c:v>
                </c:pt>
                <c:pt idx="38">
                  <c:v>0.14949999999999999</c:v>
                </c:pt>
                <c:pt idx="39">
                  <c:v>0.13558000000000001</c:v>
                </c:pt>
                <c:pt idx="40">
                  <c:v>0.125023</c:v>
                </c:pt>
                <c:pt idx="41">
                  <c:v>0.119382</c:v>
                </c:pt>
                <c:pt idx="42">
                  <c:v>0.118383</c:v>
                </c:pt>
                <c:pt idx="43">
                  <c:v>0.124371</c:v>
                </c:pt>
                <c:pt idx="44">
                  <c:v>0.13062499999999999</c:v>
                </c:pt>
                <c:pt idx="45">
                  <c:v>0.13991799999999999</c:v>
                </c:pt>
                <c:pt idx="46">
                  <c:v>0.15492400000000001</c:v>
                </c:pt>
                <c:pt idx="47">
                  <c:v>0.17230300000000001</c:v>
                </c:pt>
                <c:pt idx="48">
                  <c:v>0.19072500000000001</c:v>
                </c:pt>
                <c:pt idx="49">
                  <c:v>0.213056</c:v>
                </c:pt>
                <c:pt idx="50">
                  <c:v>0.233765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E37-4915-8AFA-EEA906ECB331}"/>
            </c:ext>
          </c:extLst>
        </c:ser>
        <c:ser>
          <c:idx val="6"/>
          <c:order val="6"/>
          <c:tx>
            <c:strRef>
              <c:f>'TVIS spectrum'!$AO$23:$AS$23</c:f>
              <c:strCache>
                <c:ptCount val="1"/>
                <c:pt idx="0">
                  <c:v>Time 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spectrum'!$AP$25:$AP$75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spectrum'!$AS$25:$AS$75</c:f>
              <c:numCache>
                <c:formatCode>General</c:formatCode>
                <c:ptCount val="51"/>
                <c:pt idx="0">
                  <c:v>4.9132500000000001E-3</c:v>
                </c:pt>
                <c:pt idx="1">
                  <c:v>5.8042399999999996E-3</c:v>
                </c:pt>
                <c:pt idx="2">
                  <c:v>4.6338400000000002E-3</c:v>
                </c:pt>
                <c:pt idx="3">
                  <c:v>4.9712000000000003E-3</c:v>
                </c:pt>
                <c:pt idx="4">
                  <c:v>7.6664400000000001E-3</c:v>
                </c:pt>
                <c:pt idx="5">
                  <c:v>6.60306E-3</c:v>
                </c:pt>
                <c:pt idx="6">
                  <c:v>7.9478900000000009E-3</c:v>
                </c:pt>
                <c:pt idx="7">
                  <c:v>1.05334E-2</c:v>
                </c:pt>
                <c:pt idx="8">
                  <c:v>1.3357600000000001E-2</c:v>
                </c:pt>
                <c:pt idx="9">
                  <c:v>1.6569799999999999E-2</c:v>
                </c:pt>
                <c:pt idx="10">
                  <c:v>2.12982E-2</c:v>
                </c:pt>
                <c:pt idx="11">
                  <c:v>2.65157E-2</c:v>
                </c:pt>
                <c:pt idx="12">
                  <c:v>3.3397499999999997E-2</c:v>
                </c:pt>
                <c:pt idx="13">
                  <c:v>4.1936000000000001E-2</c:v>
                </c:pt>
                <c:pt idx="14">
                  <c:v>5.3268200000000002E-2</c:v>
                </c:pt>
                <c:pt idx="15">
                  <c:v>6.7598900000000003E-2</c:v>
                </c:pt>
                <c:pt idx="16">
                  <c:v>8.6277099999999995E-2</c:v>
                </c:pt>
                <c:pt idx="17">
                  <c:v>0.11024100000000001</c:v>
                </c:pt>
                <c:pt idx="18">
                  <c:v>0.14161499999999999</c:v>
                </c:pt>
                <c:pt idx="19">
                  <c:v>0.18182599999999999</c:v>
                </c:pt>
                <c:pt idx="20">
                  <c:v>0.233404</c:v>
                </c:pt>
                <c:pt idx="21">
                  <c:v>0.29549399999999998</c:v>
                </c:pt>
                <c:pt idx="22">
                  <c:v>0.366622</c:v>
                </c:pt>
                <c:pt idx="23">
                  <c:v>0.441666</c:v>
                </c:pt>
                <c:pt idx="24">
                  <c:v>0.50969299999999995</c:v>
                </c:pt>
                <c:pt idx="25">
                  <c:v>0.5605</c:v>
                </c:pt>
                <c:pt idx="26">
                  <c:v>0.58423999999999998</c:v>
                </c:pt>
                <c:pt idx="27">
                  <c:v>0.57775500000000002</c:v>
                </c:pt>
                <c:pt idx="28">
                  <c:v>0.54458099999999998</c:v>
                </c:pt>
                <c:pt idx="29">
                  <c:v>0.49349100000000001</c:v>
                </c:pt>
                <c:pt idx="30">
                  <c:v>0.43373899999999999</c:v>
                </c:pt>
                <c:pt idx="31">
                  <c:v>0.37309599999999998</c:v>
                </c:pt>
                <c:pt idx="32">
                  <c:v>0.31661899999999998</c:v>
                </c:pt>
                <c:pt idx="33">
                  <c:v>0.267289</c:v>
                </c:pt>
                <c:pt idx="34">
                  <c:v>0.22557099999999999</c:v>
                </c:pt>
                <c:pt idx="35">
                  <c:v>0.193358</c:v>
                </c:pt>
                <c:pt idx="36">
                  <c:v>0.16656899999999999</c:v>
                </c:pt>
                <c:pt idx="37">
                  <c:v>0.149839</c:v>
                </c:pt>
                <c:pt idx="38">
                  <c:v>0.13717099999999999</c:v>
                </c:pt>
                <c:pt idx="39">
                  <c:v>0.12909899999999999</c:v>
                </c:pt>
                <c:pt idx="40">
                  <c:v>0.124982</c:v>
                </c:pt>
                <c:pt idx="41">
                  <c:v>0.12759200000000001</c:v>
                </c:pt>
                <c:pt idx="42">
                  <c:v>0.132577</c:v>
                </c:pt>
                <c:pt idx="43">
                  <c:v>0.1444</c:v>
                </c:pt>
                <c:pt idx="44">
                  <c:v>0.15601400000000001</c:v>
                </c:pt>
                <c:pt idx="45">
                  <c:v>0.17193900000000001</c:v>
                </c:pt>
                <c:pt idx="46">
                  <c:v>0.19151199999999999</c:v>
                </c:pt>
                <c:pt idx="47">
                  <c:v>0.21398300000000001</c:v>
                </c:pt>
                <c:pt idx="48">
                  <c:v>0.23436599999999999</c:v>
                </c:pt>
                <c:pt idx="49">
                  <c:v>0.26065500000000003</c:v>
                </c:pt>
                <c:pt idx="50">
                  <c:v>0.28202500000000003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E37-4915-8AFA-EEA906ECB331}"/>
            </c:ext>
          </c:extLst>
        </c:ser>
        <c:ser>
          <c:idx val="7"/>
          <c:order val="7"/>
          <c:tx>
            <c:strRef>
              <c:f>'TVIS spectrum'!$AT$23:$AX$23</c:f>
              <c:strCache>
                <c:ptCount val="1"/>
                <c:pt idx="0">
                  <c:v>Time 5.1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spectrum'!$AU$25:$AU$75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spectrum'!$AX$25:$AX$75</c:f>
              <c:numCache>
                <c:formatCode>General</c:formatCode>
                <c:ptCount val="51"/>
                <c:pt idx="0">
                  <c:v>5.1615200000000002E-3</c:v>
                </c:pt>
                <c:pt idx="1">
                  <c:v>6.5393999999999999E-3</c:v>
                </c:pt>
                <c:pt idx="2">
                  <c:v>5.4847300000000002E-3</c:v>
                </c:pt>
                <c:pt idx="3">
                  <c:v>5.9392999999999998E-3</c:v>
                </c:pt>
                <c:pt idx="4">
                  <c:v>9.0001000000000005E-3</c:v>
                </c:pt>
                <c:pt idx="5">
                  <c:v>8.2332700000000009E-3</c:v>
                </c:pt>
                <c:pt idx="6">
                  <c:v>1.0001299999999999E-2</c:v>
                </c:pt>
                <c:pt idx="7">
                  <c:v>1.33241E-2</c:v>
                </c:pt>
                <c:pt idx="8">
                  <c:v>1.6914499999999999E-2</c:v>
                </c:pt>
                <c:pt idx="9">
                  <c:v>2.1050599999999999E-2</c:v>
                </c:pt>
                <c:pt idx="10">
                  <c:v>2.71465E-2</c:v>
                </c:pt>
                <c:pt idx="11">
                  <c:v>3.39596E-2</c:v>
                </c:pt>
                <c:pt idx="12">
                  <c:v>4.2946100000000001E-2</c:v>
                </c:pt>
                <c:pt idx="13">
                  <c:v>5.4218799999999998E-2</c:v>
                </c:pt>
                <c:pt idx="14">
                  <c:v>6.9319099999999995E-2</c:v>
                </c:pt>
                <c:pt idx="15">
                  <c:v>8.8593000000000005E-2</c:v>
                </c:pt>
                <c:pt idx="16">
                  <c:v>0.113942</c:v>
                </c:pt>
                <c:pt idx="17">
                  <c:v>0.14657100000000001</c:v>
                </c:pt>
                <c:pt idx="18">
                  <c:v>0.18909000000000001</c:v>
                </c:pt>
                <c:pt idx="19">
                  <c:v>0.242506</c:v>
                </c:pt>
                <c:pt idx="20">
                  <c:v>0.308118</c:v>
                </c:pt>
                <c:pt idx="21">
                  <c:v>0.38166600000000001</c:v>
                </c:pt>
                <c:pt idx="22">
                  <c:v>0.45766899999999999</c:v>
                </c:pt>
                <c:pt idx="23">
                  <c:v>0.52576199999999995</c:v>
                </c:pt>
                <c:pt idx="24">
                  <c:v>0.57298700000000002</c:v>
                </c:pt>
                <c:pt idx="25">
                  <c:v>0.59131599999999995</c:v>
                </c:pt>
                <c:pt idx="26">
                  <c:v>0.57823999999999998</c:v>
                </c:pt>
                <c:pt idx="27">
                  <c:v>0.53969800000000001</c:v>
                </c:pt>
                <c:pt idx="28">
                  <c:v>0.48481400000000002</c:v>
                </c:pt>
                <c:pt idx="29">
                  <c:v>0.42343599999999998</c:v>
                </c:pt>
                <c:pt idx="30">
                  <c:v>0.36292400000000002</c:v>
                </c:pt>
                <c:pt idx="31">
                  <c:v>0.30709500000000001</c:v>
                </c:pt>
                <c:pt idx="32">
                  <c:v>0.25963199999999997</c:v>
                </c:pt>
                <c:pt idx="33">
                  <c:v>0.22024099999999999</c:v>
                </c:pt>
                <c:pt idx="34">
                  <c:v>0.18845500000000001</c:v>
                </c:pt>
                <c:pt idx="35">
                  <c:v>0.16573499999999999</c:v>
                </c:pt>
                <c:pt idx="36">
                  <c:v>0.14946799999999999</c:v>
                </c:pt>
                <c:pt idx="37">
                  <c:v>0.138457</c:v>
                </c:pt>
                <c:pt idx="38">
                  <c:v>0.13031799999999999</c:v>
                </c:pt>
                <c:pt idx="39">
                  <c:v>0.131134</c:v>
                </c:pt>
                <c:pt idx="40">
                  <c:v>0.13340199999999999</c:v>
                </c:pt>
                <c:pt idx="41">
                  <c:v>0.142205</c:v>
                </c:pt>
                <c:pt idx="42">
                  <c:v>0.153478</c:v>
                </c:pt>
                <c:pt idx="43">
                  <c:v>0.166412</c:v>
                </c:pt>
                <c:pt idx="44">
                  <c:v>0.18886500000000001</c:v>
                </c:pt>
                <c:pt idx="45">
                  <c:v>0.20960000000000001</c:v>
                </c:pt>
                <c:pt idx="46">
                  <c:v>0.23238</c:v>
                </c:pt>
                <c:pt idx="47">
                  <c:v>0.25699</c:v>
                </c:pt>
                <c:pt idx="48">
                  <c:v>0.28353299999999998</c:v>
                </c:pt>
                <c:pt idx="49">
                  <c:v>0.30630099999999999</c:v>
                </c:pt>
                <c:pt idx="50">
                  <c:v>0.32649499999999998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1E37-4915-8AFA-EEA906ECB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375232"/>
        <c:axId val="107393792"/>
      </c:scatterChart>
      <c:valAx>
        <c:axId val="10737523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93792"/>
        <c:crosses val="autoZero"/>
        <c:crossBetween val="midCat"/>
        <c:majorUnit val="1"/>
      </c:valAx>
      <c:valAx>
        <c:axId val="107393792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</a:t>
                </a:r>
                <a:r>
                  <a:rPr lang="en-GB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″</a:t>
                </a:r>
                <a:r>
                  <a:rPr lang="en-GB" sz="1600" dirty="0">
                    <a:solidFill>
                      <a:schemeClr val="tx1"/>
                    </a:solidFill>
                  </a:rPr>
                  <a:t> /pF</a:t>
                </a:r>
              </a:p>
            </c:rich>
          </c:tx>
          <c:layout>
            <c:manualLayout>
              <c:xMode val="edge"/>
              <c:yMode val="edge"/>
              <c:x val="8.7779873289522328E-3"/>
              <c:y val="0.250144444444444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7523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29891838741429"/>
          <c:y val="7.3513247863247949E-2"/>
          <c:w val="0.75528490658800496"/>
          <c:h val="0.77836009504797399"/>
        </c:manualLayout>
      </c:layout>
      <c:scatterChart>
        <c:scatterStyle val="smoothMarker"/>
        <c:varyColors val="0"/>
        <c:ser>
          <c:idx val="1"/>
          <c:order val="1"/>
          <c:tx>
            <c:strRef>
              <c:f>Plot!$D$5</c:f>
              <c:strCache>
                <c:ptCount val="1"/>
                <c:pt idx="0">
                  <c:v>45.z</c:v>
                </c:pt>
              </c:strCache>
              <c:extLst xmlns:c15="http://schemas.microsoft.com/office/drawing/2012/chart"/>
            </c:strRef>
          </c:tx>
          <c:spPr>
            <a:ln w="127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Plot!$B$7:$B$107</c:f>
              <c:numCache>
                <c:formatCode>General</c:formatCode>
                <c:ptCount val="101"/>
                <c:pt idx="0">
                  <c:v>6</c:v>
                </c:pt>
                <c:pt idx="1">
                  <c:v>5.9499999814179434</c:v>
                </c:pt>
                <c:pt idx="2">
                  <c:v>5.8999999810147008</c:v>
                </c:pt>
                <c:pt idx="3">
                  <c:v>5.8500000095796638</c:v>
                </c:pt>
                <c:pt idx="4">
                  <c:v>5.7999999693838262</c:v>
                </c:pt>
                <c:pt idx="5">
                  <c:v>5.7499999805455753</c:v>
                </c:pt>
                <c:pt idx="6">
                  <c:v>5.6999999708609055</c:v>
                </c:pt>
                <c:pt idx="7">
                  <c:v>5.6500000076313377</c:v>
                </c:pt>
                <c:pt idx="8">
                  <c:v>5.600000032123142</c:v>
                </c:pt>
                <c:pt idx="9">
                  <c:v>5.5500000131781917</c:v>
                </c:pt>
                <c:pt idx="10">
                  <c:v>5.5000000466711043</c:v>
                </c:pt>
                <c:pt idx="11">
                  <c:v>5.4500000105917001</c:v>
                </c:pt>
                <c:pt idx="12">
                  <c:v>5.3999999253938302</c:v>
                </c:pt>
                <c:pt idx="13">
                  <c:v>5.3499999731188197</c:v>
                </c:pt>
                <c:pt idx="14">
                  <c:v>5.2999999314429704</c:v>
                </c:pt>
                <c:pt idx="15">
                  <c:v>5.2499998998595734</c:v>
                </c:pt>
                <c:pt idx="16">
                  <c:v>5.1999999472615483</c:v>
                </c:pt>
                <c:pt idx="17">
                  <c:v>5.1500001400088751</c:v>
                </c:pt>
                <c:pt idx="18">
                  <c:v>5.0999998579423673</c:v>
                </c:pt>
                <c:pt idx="19">
                  <c:v>5.0499998241554085</c:v>
                </c:pt>
                <c:pt idx="20">
                  <c:v>5</c:v>
                </c:pt>
                <c:pt idx="21">
                  <c:v>4.9499999814179434</c:v>
                </c:pt>
                <c:pt idx="22">
                  <c:v>4.8999999810147008</c:v>
                </c:pt>
                <c:pt idx="23">
                  <c:v>4.8500000095796638</c:v>
                </c:pt>
                <c:pt idx="24">
                  <c:v>4.7999999693838262</c:v>
                </c:pt>
                <c:pt idx="25">
                  <c:v>4.7499999805455753</c:v>
                </c:pt>
                <c:pt idx="26">
                  <c:v>4.6999999708609055</c:v>
                </c:pt>
                <c:pt idx="27">
                  <c:v>4.6500000076313377</c:v>
                </c:pt>
                <c:pt idx="28">
                  <c:v>4.600000032123142</c:v>
                </c:pt>
                <c:pt idx="29">
                  <c:v>4.5500000131781908</c:v>
                </c:pt>
                <c:pt idx="30">
                  <c:v>4.5000000466711043</c:v>
                </c:pt>
                <c:pt idx="31">
                  <c:v>4.4500000105917001</c:v>
                </c:pt>
                <c:pt idx="32">
                  <c:v>4.3999999253938302</c:v>
                </c:pt>
                <c:pt idx="33">
                  <c:v>4.3499999731188197</c:v>
                </c:pt>
                <c:pt idx="34">
                  <c:v>4.2999999314429704</c:v>
                </c:pt>
                <c:pt idx="35">
                  <c:v>4.2499998998595734</c:v>
                </c:pt>
                <c:pt idx="36">
                  <c:v>4.1999999472615483</c:v>
                </c:pt>
                <c:pt idx="37">
                  <c:v>4.1500001400088751</c:v>
                </c:pt>
                <c:pt idx="38">
                  <c:v>4.0999998579423673</c:v>
                </c:pt>
                <c:pt idx="39">
                  <c:v>4.0499998241554085</c:v>
                </c:pt>
                <c:pt idx="40">
                  <c:v>4</c:v>
                </c:pt>
                <c:pt idx="41">
                  <c:v>3.9499999814179452</c:v>
                </c:pt>
                <c:pt idx="42">
                  <c:v>3.8999999810146937</c:v>
                </c:pt>
                <c:pt idx="43">
                  <c:v>3.8500000095796607</c:v>
                </c:pt>
                <c:pt idx="44">
                  <c:v>3.7999999693838187</c:v>
                </c:pt>
                <c:pt idx="45">
                  <c:v>3.7499999805455699</c:v>
                </c:pt>
                <c:pt idx="46">
                  <c:v>3.6999999708609139</c:v>
                </c:pt>
                <c:pt idx="47">
                  <c:v>3.6500000076313408</c:v>
                </c:pt>
                <c:pt idx="48">
                  <c:v>3.600000032123142</c:v>
                </c:pt>
                <c:pt idx="49">
                  <c:v>3.5500000131781868</c:v>
                </c:pt>
                <c:pt idx="50">
                  <c:v>3.5000000466711052</c:v>
                </c:pt>
                <c:pt idx="51">
                  <c:v>3.4500000105916997</c:v>
                </c:pt>
                <c:pt idx="52">
                  <c:v>3.3999999253938173</c:v>
                </c:pt>
                <c:pt idx="53">
                  <c:v>3.3499999731188166</c:v>
                </c:pt>
                <c:pt idx="54">
                  <c:v>3.2999999314429735</c:v>
                </c:pt>
                <c:pt idx="55">
                  <c:v>3.2499998998595716</c:v>
                </c:pt>
                <c:pt idx="56">
                  <c:v>3.1999999472615572</c:v>
                </c:pt>
                <c:pt idx="57">
                  <c:v>3.1500001400088737</c:v>
                </c:pt>
                <c:pt idx="58">
                  <c:v>3.0999998579423718</c:v>
                </c:pt>
                <c:pt idx="59">
                  <c:v>3.0499998241554094</c:v>
                </c:pt>
                <c:pt idx="60">
                  <c:v>3</c:v>
                </c:pt>
                <c:pt idx="61">
                  <c:v>2.9499999814179452</c:v>
                </c:pt>
                <c:pt idx="62">
                  <c:v>2.8999999810146937</c:v>
                </c:pt>
                <c:pt idx="63">
                  <c:v>2.8500000095796607</c:v>
                </c:pt>
                <c:pt idx="64">
                  <c:v>2.7999999693838187</c:v>
                </c:pt>
                <c:pt idx="65">
                  <c:v>2.749999980545573</c:v>
                </c:pt>
                <c:pt idx="66">
                  <c:v>2.6999999708609139</c:v>
                </c:pt>
                <c:pt idx="67">
                  <c:v>2.6500000076313408</c:v>
                </c:pt>
                <c:pt idx="68">
                  <c:v>2.600000032123142</c:v>
                </c:pt>
                <c:pt idx="69">
                  <c:v>2.5500000131781868</c:v>
                </c:pt>
                <c:pt idx="70">
                  <c:v>2.5000000466711052</c:v>
                </c:pt>
                <c:pt idx="71">
                  <c:v>2.4500000105916997</c:v>
                </c:pt>
                <c:pt idx="72">
                  <c:v>2.3999999253938173</c:v>
                </c:pt>
                <c:pt idx="73">
                  <c:v>2.3499999731188166</c:v>
                </c:pt>
                <c:pt idx="74">
                  <c:v>2.2999999314429735</c:v>
                </c:pt>
                <c:pt idx="75">
                  <c:v>2.2499998998595716</c:v>
                </c:pt>
                <c:pt idx="76">
                  <c:v>2.1999999472615572</c:v>
                </c:pt>
                <c:pt idx="77">
                  <c:v>2.1500001400088737</c:v>
                </c:pt>
                <c:pt idx="78">
                  <c:v>2.0999998579423718</c:v>
                </c:pt>
                <c:pt idx="79">
                  <c:v>2.0499998241554094</c:v>
                </c:pt>
                <c:pt idx="80">
                  <c:v>2</c:v>
                </c:pt>
                <c:pt idx="81">
                  <c:v>1.9499999814179416</c:v>
                </c:pt>
                <c:pt idx="82">
                  <c:v>1.899999981014693</c:v>
                </c:pt>
                <c:pt idx="83">
                  <c:v>1.850000009579664</c:v>
                </c:pt>
                <c:pt idx="84">
                  <c:v>1.799999969383822</c:v>
                </c:pt>
                <c:pt idx="85">
                  <c:v>1.7499999805455699</c:v>
                </c:pt>
                <c:pt idx="86">
                  <c:v>1.6999999708609113</c:v>
                </c:pt>
                <c:pt idx="87">
                  <c:v>1.6500000076313381</c:v>
                </c:pt>
                <c:pt idx="88">
                  <c:v>1.600000032123142</c:v>
                </c:pt>
                <c:pt idx="89">
                  <c:v>1.5500000131781912</c:v>
                </c:pt>
                <c:pt idx="90">
                  <c:v>1.5000000466711041</c:v>
                </c:pt>
                <c:pt idx="91">
                  <c:v>1.4500000105917019</c:v>
                </c:pt>
                <c:pt idx="92">
                  <c:v>1.3999999253938222</c:v>
                </c:pt>
                <c:pt idx="93">
                  <c:v>1.3499999731188195</c:v>
                </c:pt>
                <c:pt idx="94">
                  <c:v>1.2999999314429698</c:v>
                </c:pt>
                <c:pt idx="95">
                  <c:v>1.2499998998595694</c:v>
                </c:pt>
                <c:pt idx="96">
                  <c:v>1.1999999472615537</c:v>
                </c:pt>
                <c:pt idx="97">
                  <c:v>1.1500001400088768</c:v>
                </c:pt>
                <c:pt idx="98">
                  <c:v>1.0999998579423647</c:v>
                </c:pt>
                <c:pt idx="99">
                  <c:v>1.0499998241554094</c:v>
                </c:pt>
                <c:pt idx="100">
                  <c:v>1</c:v>
                </c:pt>
              </c:numCache>
              <c:extLst xmlns:c15="http://schemas.microsoft.com/office/drawing/2012/chart"/>
            </c:numRef>
          </c:xVal>
          <c:yVal>
            <c:numRef>
              <c:f>Plot!$D$7:$D$107</c:f>
              <c:numCache>
                <c:formatCode>0.00E+00</c:formatCode>
                <c:ptCount val="101"/>
                <c:pt idx="0">
                  <c:v>7.1526000000000109E-4</c:v>
                </c:pt>
                <c:pt idx="1">
                  <c:v>8.025400000000023E-4</c:v>
                </c:pt>
                <c:pt idx="2">
                  <c:v>9.0046000000000169E-4</c:v>
                </c:pt>
                <c:pt idx="3">
                  <c:v>1.0103000000000013E-3</c:v>
                </c:pt>
                <c:pt idx="4">
                  <c:v>1.1336000000000013E-3</c:v>
                </c:pt>
                <c:pt idx="5">
                  <c:v>1.2719000000000001E-3</c:v>
                </c:pt>
                <c:pt idx="6">
                  <c:v>1.4271000000000015E-3</c:v>
                </c:pt>
                <c:pt idx="7">
                  <c:v>1.6013000000000019E-3</c:v>
                </c:pt>
                <c:pt idx="8">
                  <c:v>1.7966000000000032E-3</c:v>
                </c:pt>
                <c:pt idx="9">
                  <c:v>2.0158999999999997E-3</c:v>
                </c:pt>
                <c:pt idx="10">
                  <c:v>2.261800000000003E-3</c:v>
                </c:pt>
                <c:pt idx="11">
                  <c:v>2.5378000000000024E-3</c:v>
                </c:pt>
                <c:pt idx="12">
                  <c:v>2.8475000000000028E-3</c:v>
                </c:pt>
                <c:pt idx="13">
                  <c:v>3.1949000000000053E-3</c:v>
                </c:pt>
                <c:pt idx="14">
                  <c:v>3.5847000000000058E-3</c:v>
                </c:pt>
                <c:pt idx="15">
                  <c:v>4.0220000000000004E-3</c:v>
                </c:pt>
                <c:pt idx="16">
                  <c:v>4.5128000000000034E-3</c:v>
                </c:pt>
                <c:pt idx="17">
                  <c:v>5.0633000000000076E-3</c:v>
                </c:pt>
                <c:pt idx="18">
                  <c:v>5.6810000000000064E-3</c:v>
                </c:pt>
                <c:pt idx="19">
                  <c:v>6.3741000000000023E-3</c:v>
                </c:pt>
                <c:pt idx="20">
                  <c:v>7.1516000000000106E-3</c:v>
                </c:pt>
                <c:pt idx="21">
                  <c:v>8.0239000000000005E-3</c:v>
                </c:pt>
                <c:pt idx="22">
                  <c:v>9.0025000000000209E-3</c:v>
                </c:pt>
                <c:pt idx="23">
                  <c:v>1.0100000000000001E-2</c:v>
                </c:pt>
                <c:pt idx="24">
                  <c:v>1.1332000000000014E-2</c:v>
                </c:pt>
                <c:pt idx="25">
                  <c:v>1.2713000000000007E-2</c:v>
                </c:pt>
                <c:pt idx="26">
                  <c:v>1.4263000000000001E-2</c:v>
                </c:pt>
                <c:pt idx="27">
                  <c:v>1.6001000000000022E-2</c:v>
                </c:pt>
                <c:pt idx="28">
                  <c:v>1.7950000000000025E-2</c:v>
                </c:pt>
                <c:pt idx="29">
                  <c:v>2.0135000000000028E-2</c:v>
                </c:pt>
                <c:pt idx="30">
                  <c:v>2.2585000000000032E-2</c:v>
                </c:pt>
                <c:pt idx="31">
                  <c:v>2.5332000000000021E-2</c:v>
                </c:pt>
                <c:pt idx="32">
                  <c:v>2.8409000000000031E-2</c:v>
                </c:pt>
                <c:pt idx="33">
                  <c:v>3.1856000000000016E-2</c:v>
                </c:pt>
                <c:pt idx="34">
                  <c:v>3.5716000000000005E-2</c:v>
                </c:pt>
                <c:pt idx="35">
                  <c:v>4.0036000000000065E-2</c:v>
                </c:pt>
                <c:pt idx="36">
                  <c:v>4.4867000000000108E-2</c:v>
                </c:pt>
                <c:pt idx="37">
                  <c:v>5.0265000000000004E-2</c:v>
                </c:pt>
                <c:pt idx="38">
                  <c:v>5.6292000000000057E-2</c:v>
                </c:pt>
                <c:pt idx="39">
                  <c:v>6.3010000000000066E-2</c:v>
                </c:pt>
                <c:pt idx="40">
                  <c:v>7.0487000000000063E-2</c:v>
                </c:pt>
                <c:pt idx="41">
                  <c:v>7.8791000000000097E-2</c:v>
                </c:pt>
                <c:pt idx="42">
                  <c:v>8.7989000000000012E-2</c:v>
                </c:pt>
                <c:pt idx="43">
                  <c:v>9.814500000000019E-2</c:v>
                </c:pt>
                <c:pt idx="44">
                  <c:v>0.10931</c:v>
                </c:pt>
                <c:pt idx="45">
                  <c:v>0.12152999999999999</c:v>
                </c:pt>
                <c:pt idx="46">
                  <c:v>0.1348</c:v>
                </c:pt>
                <c:pt idx="47">
                  <c:v>0.14910000000000001</c:v>
                </c:pt>
                <c:pt idx="48">
                  <c:v>0.16437000000000004</c:v>
                </c:pt>
                <c:pt idx="49">
                  <c:v>0.18045000000000017</c:v>
                </c:pt>
                <c:pt idx="50">
                  <c:v>0.19711000000000017</c:v>
                </c:pt>
                <c:pt idx="51">
                  <c:v>0.21404000000000017</c:v>
                </c:pt>
                <c:pt idx="52">
                  <c:v>0.23079000000000019</c:v>
                </c:pt>
                <c:pt idx="53">
                  <c:v>0.24684000000000017</c:v>
                </c:pt>
                <c:pt idx="54">
                  <c:v>0.26156000000000001</c:v>
                </c:pt>
                <c:pt idx="55">
                  <c:v>0.27428000000000002</c:v>
                </c:pt>
                <c:pt idx="56">
                  <c:v>0.28433000000000008</c:v>
                </c:pt>
                <c:pt idx="57">
                  <c:v>0.29113</c:v>
                </c:pt>
                <c:pt idx="58">
                  <c:v>0.29427000000000031</c:v>
                </c:pt>
                <c:pt idx="59">
                  <c:v>0.29354000000000002</c:v>
                </c:pt>
                <c:pt idx="60">
                  <c:v>0.28898000000000046</c:v>
                </c:pt>
                <c:pt idx="61">
                  <c:v>0.28090000000000032</c:v>
                </c:pt>
                <c:pt idx="62">
                  <c:v>0.26977000000000001</c:v>
                </c:pt>
                <c:pt idx="63">
                  <c:v>0.25622</c:v>
                </c:pt>
                <c:pt idx="64">
                  <c:v>0.24092000000000016</c:v>
                </c:pt>
                <c:pt idx="65">
                  <c:v>0.22454000000000024</c:v>
                </c:pt>
                <c:pt idx="66">
                  <c:v>0.20766000000000001</c:v>
                </c:pt>
                <c:pt idx="67">
                  <c:v>0.19078000000000017</c:v>
                </c:pt>
                <c:pt idx="68">
                  <c:v>0.17430999999999999</c:v>
                </c:pt>
                <c:pt idx="69">
                  <c:v>0.15852000000000016</c:v>
                </c:pt>
                <c:pt idx="70">
                  <c:v>0.14360000000000001</c:v>
                </c:pt>
                <c:pt idx="71">
                  <c:v>0.12968000000000002</c:v>
                </c:pt>
                <c:pt idx="72">
                  <c:v>0.11680000000000007</c:v>
                </c:pt>
                <c:pt idx="73">
                  <c:v>0.10499000000000008</c:v>
                </c:pt>
                <c:pt idx="74">
                  <c:v>9.4205000000000177E-2</c:v>
                </c:pt>
                <c:pt idx="75">
                  <c:v>8.4417000000000006E-2</c:v>
                </c:pt>
                <c:pt idx="76">
                  <c:v>7.5563000000000116E-2</c:v>
                </c:pt>
                <c:pt idx="77">
                  <c:v>6.7578000000000013E-2</c:v>
                </c:pt>
                <c:pt idx="78">
                  <c:v>6.0395000000000088E-2</c:v>
                </c:pt>
                <c:pt idx="79">
                  <c:v>5.3944999999999993E-2</c:v>
                </c:pt>
                <c:pt idx="80">
                  <c:v>4.8162000000000066E-2</c:v>
                </c:pt>
                <c:pt idx="81">
                  <c:v>4.2984000000000043E-2</c:v>
                </c:pt>
                <c:pt idx="82">
                  <c:v>3.8352000000000004E-2</c:v>
                </c:pt>
                <c:pt idx="83">
                  <c:v>3.421100000000004E-2</c:v>
                </c:pt>
                <c:pt idx="84">
                  <c:v>3.0512000000000011E-2</c:v>
                </c:pt>
                <c:pt idx="85">
                  <c:v>2.7209000000000053E-2</c:v>
                </c:pt>
                <c:pt idx="86">
                  <c:v>2.4260999999999998E-2</c:v>
                </c:pt>
                <c:pt idx="87">
                  <c:v>2.1630000000000042E-2</c:v>
                </c:pt>
                <c:pt idx="88">
                  <c:v>1.9283000000000022E-2</c:v>
                </c:pt>
                <c:pt idx="89">
                  <c:v>1.7190000000000021E-2</c:v>
                </c:pt>
                <c:pt idx="90">
                  <c:v>1.5323000000000019E-2</c:v>
                </c:pt>
                <c:pt idx="91">
                  <c:v>1.3659000000000001E-2</c:v>
                </c:pt>
                <c:pt idx="92">
                  <c:v>1.2175E-2</c:v>
                </c:pt>
                <c:pt idx="93">
                  <c:v>1.0852000000000007E-2</c:v>
                </c:pt>
                <c:pt idx="94">
                  <c:v>9.6721000000000185E-3</c:v>
                </c:pt>
                <c:pt idx="95">
                  <c:v>8.6208000000000048E-3</c:v>
                </c:pt>
                <c:pt idx="96">
                  <c:v>7.6836000000000126E-3</c:v>
                </c:pt>
                <c:pt idx="97">
                  <c:v>6.8483000000000094E-3</c:v>
                </c:pt>
                <c:pt idx="98">
                  <c:v>6.1037000000000079E-3</c:v>
                </c:pt>
                <c:pt idx="99">
                  <c:v>5.4401000000000093E-3</c:v>
                </c:pt>
                <c:pt idx="100">
                  <c:v>4.8485000000000004E-3</c:v>
                </c:pt>
              </c:numCache>
              <c:extLst xmlns:c15="http://schemas.microsoft.com/office/drawing/2012/chart"/>
            </c:numRef>
          </c:yVal>
          <c:smooth val="1"/>
          <c:extLst>
            <c:ext xmlns:c16="http://schemas.microsoft.com/office/drawing/2014/chart" uri="{C3380CC4-5D6E-409C-BE32-E72D297353CC}">
              <c16:uniqueId val="{00000000-E084-4151-8BDF-1380E14E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061376"/>
        <c:axId val="10508403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Plot!$C$5</c15:sqref>
                        </c15:formulaRef>
                      </c:ext>
                    </c:extLst>
                    <c:strCache>
                      <c:ptCount val="1"/>
                      <c:pt idx="0">
                        <c:v>5.z</c:v>
                      </c:pt>
                    </c:strCache>
                  </c:strRef>
                </c:tx>
                <c:spPr>
                  <a:ln w="12700" cap="rnd">
                    <a:solidFill>
                      <a:srgbClr val="9966FF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Plot!$C$7:$C$107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4.0711000000000004E-2</c:v>
                      </c:pt>
                      <c:pt idx="1">
                        <c:v>4.5650000000000003E-2</c:v>
                      </c:pt>
                      <c:pt idx="2">
                        <c:v>5.1179000000000002E-2</c:v>
                      </c:pt>
                      <c:pt idx="3">
                        <c:v>5.7367000000000001E-2</c:v>
                      </c:pt>
                      <c:pt idx="4">
                        <c:v>6.4286999999999997E-2</c:v>
                      </c:pt>
                      <c:pt idx="5">
                        <c:v>7.2017999999999999E-2</c:v>
                      </c:pt>
                      <c:pt idx="6">
                        <c:v>8.0646999999999996E-2</c:v>
                      </c:pt>
                      <c:pt idx="7">
                        <c:v>9.0263999999999997E-2</c:v>
                      </c:pt>
                      <c:pt idx="8">
                        <c:v>0.10096000000000001</c:v>
                      </c:pt>
                      <c:pt idx="9">
                        <c:v>0.11284000000000001</c:v>
                      </c:pt>
                      <c:pt idx="10">
                        <c:v>0.12598999999999999</c:v>
                      </c:pt>
                      <c:pt idx="11">
                        <c:v>0.14051</c:v>
                      </c:pt>
                      <c:pt idx="12">
                        <c:v>0.15645000000000001</c:v>
                      </c:pt>
                      <c:pt idx="13">
                        <c:v>0.17387</c:v>
                      </c:pt>
                      <c:pt idx="14">
                        <c:v>0.19279000000000002</c:v>
                      </c:pt>
                      <c:pt idx="15">
                        <c:v>0.21314</c:v>
                      </c:pt>
                      <c:pt idx="16">
                        <c:v>0.23480999999999999</c:v>
                      </c:pt>
                      <c:pt idx="17">
                        <c:v>0.25759000000000004</c:v>
                      </c:pt>
                      <c:pt idx="18">
                        <c:v>0.28112999999999999</c:v>
                      </c:pt>
                      <c:pt idx="19">
                        <c:v>0.30496000000000001</c:v>
                      </c:pt>
                      <c:pt idx="20">
                        <c:v>0.32843</c:v>
                      </c:pt>
                      <c:pt idx="21">
                        <c:v>0.35076999999999997</c:v>
                      </c:pt>
                      <c:pt idx="22">
                        <c:v>0.37109999999999999</c:v>
                      </c:pt>
                      <c:pt idx="23">
                        <c:v>0.38844999999999996</c:v>
                      </c:pt>
                      <c:pt idx="24">
                        <c:v>0.40190999999999999</c:v>
                      </c:pt>
                      <c:pt idx="25">
                        <c:v>0.41069</c:v>
                      </c:pt>
                      <c:pt idx="26">
                        <c:v>0.41424</c:v>
                      </c:pt>
                      <c:pt idx="27">
                        <c:v>0.41233999999999998</c:v>
                      </c:pt>
                      <c:pt idx="28">
                        <c:v>0.40510000000000002</c:v>
                      </c:pt>
                      <c:pt idx="29">
                        <c:v>0.39298</c:v>
                      </c:pt>
                      <c:pt idx="30">
                        <c:v>0.37672</c:v>
                      </c:pt>
                      <c:pt idx="31">
                        <c:v>0.35719999999999996</c:v>
                      </c:pt>
                      <c:pt idx="32">
                        <c:v>0.33537</c:v>
                      </c:pt>
                      <c:pt idx="33">
                        <c:v>0.31214999999999998</c:v>
                      </c:pt>
                      <c:pt idx="34">
                        <c:v>0.28836000000000001</c:v>
                      </c:pt>
                      <c:pt idx="35">
                        <c:v>0.26467999999999997</c:v>
                      </c:pt>
                      <c:pt idx="36">
                        <c:v>0.24162</c:v>
                      </c:pt>
                      <c:pt idx="37">
                        <c:v>0.21959000000000001</c:v>
                      </c:pt>
                      <c:pt idx="38">
                        <c:v>0.19880999999999999</c:v>
                      </c:pt>
                      <c:pt idx="39">
                        <c:v>0.17946000000000001</c:v>
                      </c:pt>
                      <c:pt idx="40">
                        <c:v>0.16158</c:v>
                      </c:pt>
                      <c:pt idx="41">
                        <c:v>0.14519000000000001</c:v>
                      </c:pt>
                      <c:pt idx="42">
                        <c:v>0.13025</c:v>
                      </c:pt>
                      <c:pt idx="43">
                        <c:v>0.1167</c:v>
                      </c:pt>
                      <c:pt idx="44">
                        <c:v>0.10443999999999999</c:v>
                      </c:pt>
                      <c:pt idx="45">
                        <c:v>9.3392000000000003E-2</c:v>
                      </c:pt>
                      <c:pt idx="46">
                        <c:v>8.3457000000000003E-2</c:v>
                      </c:pt>
                      <c:pt idx="47">
                        <c:v>7.4537999999999993E-2</c:v>
                      </c:pt>
                      <c:pt idx="48">
                        <c:v>6.6544000000000006E-2</c:v>
                      </c:pt>
                      <c:pt idx="49">
                        <c:v>5.9386000000000001E-2</c:v>
                      </c:pt>
                      <c:pt idx="50">
                        <c:v>5.2983999999999996E-2</c:v>
                      </c:pt>
                      <c:pt idx="51">
                        <c:v>4.7261999999999998E-2</c:v>
                      </c:pt>
                      <c:pt idx="52">
                        <c:v>4.2151000000000001E-2</c:v>
                      </c:pt>
                      <c:pt idx="53">
                        <c:v>3.7586999999999995E-2</c:v>
                      </c:pt>
                      <c:pt idx="54">
                        <c:v>3.3514000000000002E-2</c:v>
                      </c:pt>
                      <c:pt idx="55">
                        <c:v>2.9878999999999999E-2</c:v>
                      </c:pt>
                      <c:pt idx="56">
                        <c:v>2.6637000000000001E-2</c:v>
                      </c:pt>
                      <c:pt idx="57">
                        <c:v>2.3745000000000002E-2</c:v>
                      </c:pt>
                      <c:pt idx="58">
                        <c:v>2.1167000000000002E-2</c:v>
                      </c:pt>
                      <c:pt idx="59">
                        <c:v>1.8867000000000002E-2</c:v>
                      </c:pt>
                      <c:pt idx="60">
                        <c:v>1.6816999999999999E-2</c:v>
                      </c:pt>
                      <c:pt idx="61">
                        <c:v>1.4990000000000002E-2</c:v>
                      </c:pt>
                      <c:pt idx="62">
                        <c:v>1.336E-2</c:v>
                      </c:pt>
                      <c:pt idx="63">
                        <c:v>1.1908E-2</c:v>
                      </c:pt>
                      <c:pt idx="64">
                        <c:v>1.0614E-2</c:v>
                      </c:pt>
                      <c:pt idx="65">
                        <c:v>9.4596999999999997E-3</c:v>
                      </c:pt>
                      <c:pt idx="66">
                        <c:v>8.4311999999999998E-3</c:v>
                      </c:pt>
                      <c:pt idx="67">
                        <c:v>7.5145000000000003E-3</c:v>
                      </c:pt>
                      <c:pt idx="68">
                        <c:v>6.6974000000000001E-3</c:v>
                      </c:pt>
                      <c:pt idx="69">
                        <c:v>5.9692E-3</c:v>
                      </c:pt>
                      <c:pt idx="70">
                        <c:v>5.3201000000000003E-3</c:v>
                      </c:pt>
                      <c:pt idx="71">
                        <c:v>4.7416000000000003E-3</c:v>
                      </c:pt>
                      <c:pt idx="72">
                        <c:v>4.2259000000000003E-3</c:v>
                      </c:pt>
                      <c:pt idx="73">
                        <c:v>3.7664E-3</c:v>
                      </c:pt>
                      <c:pt idx="74">
                        <c:v>3.3568000000000001E-3</c:v>
                      </c:pt>
                      <c:pt idx="75">
                        <c:v>2.9917999999999998E-3</c:v>
                      </c:pt>
                      <c:pt idx="76">
                        <c:v>2.6664000000000002E-3</c:v>
                      </c:pt>
                      <c:pt idx="77">
                        <c:v>2.3764999999999997E-3</c:v>
                      </c:pt>
                      <c:pt idx="78">
                        <c:v>2.1180000000000001E-3</c:v>
                      </c:pt>
                      <c:pt idx="79">
                        <c:v>1.8877E-3</c:v>
                      </c:pt>
                      <c:pt idx="80">
                        <c:v>1.6824000000000001E-3</c:v>
                      </c:pt>
                      <c:pt idx="81">
                        <c:v>1.4995E-3</c:v>
                      </c:pt>
                      <c:pt idx="82">
                        <c:v>1.3364E-3</c:v>
                      </c:pt>
                      <c:pt idx="83">
                        <c:v>1.1911000000000001E-3</c:v>
                      </c:pt>
                      <c:pt idx="84">
                        <c:v>1.0614999999999999E-3</c:v>
                      </c:pt>
                      <c:pt idx="85">
                        <c:v>9.4609000000000002E-4</c:v>
                      </c:pt>
                      <c:pt idx="86">
                        <c:v>8.4321000000000005E-4</c:v>
                      </c:pt>
                      <c:pt idx="87">
                        <c:v>7.5150999999999994E-4</c:v>
                      </c:pt>
                      <c:pt idx="88">
                        <c:v>6.6978000000000003E-4</c:v>
                      </c:pt>
                      <c:pt idx="89">
                        <c:v>5.9694999999999995E-4</c:v>
                      </c:pt>
                      <c:pt idx="90">
                        <c:v>5.3202999999999996E-4</c:v>
                      </c:pt>
                      <c:pt idx="91">
                        <c:v>4.7417E-4</c:v>
                      </c:pt>
                      <c:pt idx="92">
                        <c:v>4.2260999999999997E-4</c:v>
                      </c:pt>
                      <c:pt idx="93">
                        <c:v>3.7665000000000002E-4</c:v>
                      </c:pt>
                      <c:pt idx="94">
                        <c:v>3.3568999999999998E-4</c:v>
                      </c:pt>
                      <c:pt idx="95">
                        <c:v>2.9918000000000002E-4</c:v>
                      </c:pt>
                      <c:pt idx="96">
                        <c:v>2.6665E-4</c:v>
                      </c:pt>
                      <c:pt idx="97">
                        <c:v>2.3764999999999998E-4</c:v>
                      </c:pt>
                      <c:pt idx="98">
                        <c:v>2.1180000000000003E-4</c:v>
                      </c:pt>
                      <c:pt idx="99">
                        <c:v>1.8877000000000002E-4</c:v>
                      </c:pt>
                      <c:pt idx="100">
                        <c:v>1.6824E-4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1-E084-4151-8BDF-1380E14EDB2B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Plot!$E$5</c15:sqref>
                        </c15:formulaRef>
                      </c:ext>
                    </c:extLst>
                    <c:strCache>
                      <c:ptCount val="1"/>
                      <c:pt idx="0">
                        <c:v>60.z</c:v>
                      </c:pt>
                    </c:strCache>
                  </c:strRef>
                </c:tx>
                <c:spPr>
                  <a:ln w="1270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Plot!$E$7:$E$107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2.7226999999999997E-4</c:v>
                      </c:pt>
                      <c:pt idx="1">
                        <c:v>3.055E-4</c:v>
                      </c:pt>
                      <c:pt idx="2">
                        <c:v>3.4277E-4</c:v>
                      </c:pt>
                      <c:pt idx="3">
                        <c:v>3.8459999999999997E-4</c:v>
                      </c:pt>
                      <c:pt idx="4">
                        <c:v>4.3152000000000002E-4</c:v>
                      </c:pt>
                      <c:pt idx="5">
                        <c:v>4.8418000000000002E-4</c:v>
                      </c:pt>
                      <c:pt idx="6">
                        <c:v>5.4325999999999995E-4</c:v>
                      </c:pt>
                      <c:pt idx="7">
                        <c:v>6.095400000000001E-4</c:v>
                      </c:pt>
                      <c:pt idx="8">
                        <c:v>6.8391999999999997E-4</c:v>
                      </c:pt>
                      <c:pt idx="9">
                        <c:v>7.6736999999999997E-4</c:v>
                      </c:pt>
                      <c:pt idx="10">
                        <c:v>8.61E-4</c:v>
                      </c:pt>
                      <c:pt idx="11">
                        <c:v>9.6606000000000003E-4</c:v>
                      </c:pt>
                      <c:pt idx="12">
                        <c:v>1.0838999999999998E-3</c:v>
                      </c:pt>
                      <c:pt idx="13">
                        <c:v>1.2162E-3</c:v>
                      </c:pt>
                      <c:pt idx="14">
                        <c:v>1.3645999999999999E-3</c:v>
                      </c:pt>
                      <c:pt idx="15">
                        <c:v>1.5311000000000001E-3</c:v>
                      </c:pt>
                      <c:pt idx="16">
                        <c:v>1.7179000000000001E-3</c:v>
                      </c:pt>
                      <c:pt idx="17">
                        <c:v>1.9275E-3</c:v>
                      </c:pt>
                      <c:pt idx="18">
                        <c:v>2.1627E-3</c:v>
                      </c:pt>
                      <c:pt idx="19">
                        <c:v>2.4266000000000001E-3</c:v>
                      </c:pt>
                      <c:pt idx="20">
                        <c:v>2.7226999999999998E-3</c:v>
                      </c:pt>
                      <c:pt idx="21">
                        <c:v>3.0549000000000002E-3</c:v>
                      </c:pt>
                      <c:pt idx="22">
                        <c:v>3.4275999999999998E-3</c:v>
                      </c:pt>
                      <c:pt idx="23">
                        <c:v>3.8458000000000003E-3</c:v>
                      </c:pt>
                      <c:pt idx="24">
                        <c:v>4.3150000000000003E-3</c:v>
                      </c:pt>
                      <c:pt idx="25">
                        <c:v>4.8414E-3</c:v>
                      </c:pt>
                      <c:pt idx="26">
                        <c:v>5.4320000000000002E-3</c:v>
                      </c:pt>
                      <c:pt idx="27">
                        <c:v>6.0947000000000006E-3</c:v>
                      </c:pt>
                      <c:pt idx="28">
                        <c:v>6.8380999999999997E-3</c:v>
                      </c:pt>
                      <c:pt idx="29">
                        <c:v>7.6722000000000005E-3</c:v>
                      </c:pt>
                      <c:pt idx="30">
                        <c:v>8.6078999999999999E-3</c:v>
                      </c:pt>
                      <c:pt idx="31">
                        <c:v>9.6576000000000006E-3</c:v>
                      </c:pt>
                      <c:pt idx="32">
                        <c:v>1.0835000000000001E-2</c:v>
                      </c:pt>
                      <c:pt idx="33">
                        <c:v>1.2156E-2</c:v>
                      </c:pt>
                      <c:pt idx="34">
                        <c:v>1.3637E-2</c:v>
                      </c:pt>
                      <c:pt idx="35">
                        <c:v>1.5298999999999998E-2</c:v>
                      </c:pt>
                      <c:pt idx="36">
                        <c:v>1.7162E-2</c:v>
                      </c:pt>
                      <c:pt idx="37">
                        <c:v>1.9251000000000001E-2</c:v>
                      </c:pt>
                      <c:pt idx="38">
                        <c:v>2.1592999999999998E-2</c:v>
                      </c:pt>
                      <c:pt idx="39">
                        <c:v>2.4218E-2</c:v>
                      </c:pt>
                      <c:pt idx="40">
                        <c:v>2.7159000000000003E-2</c:v>
                      </c:pt>
                      <c:pt idx="41">
                        <c:v>3.0453000000000001E-2</c:v>
                      </c:pt>
                      <c:pt idx="42">
                        <c:v>3.4140999999999998E-2</c:v>
                      </c:pt>
                      <c:pt idx="43">
                        <c:v>3.8267999999999996E-2</c:v>
                      </c:pt>
                      <c:pt idx="44">
                        <c:v>4.2882000000000003E-2</c:v>
                      </c:pt>
                      <c:pt idx="45">
                        <c:v>4.8035999999999995E-2</c:v>
                      </c:pt>
                      <c:pt idx="46">
                        <c:v>5.3787999999999996E-2</c:v>
                      </c:pt>
                      <c:pt idx="47">
                        <c:v>6.0197000000000001E-2</c:v>
                      </c:pt>
                      <c:pt idx="48">
                        <c:v>6.7326000000000011E-2</c:v>
                      </c:pt>
                      <c:pt idx="49">
                        <c:v>7.5236999999999998E-2</c:v>
                      </c:pt>
                      <c:pt idx="50">
                        <c:v>8.3991999999999997E-2</c:v>
                      </c:pt>
                      <c:pt idx="51">
                        <c:v>9.3646999999999994E-2</c:v>
                      </c:pt>
                      <c:pt idx="52">
                        <c:v>0.10425</c:v>
                      </c:pt>
                      <c:pt idx="53">
                        <c:v>0.11582000000000001</c:v>
                      </c:pt>
                      <c:pt idx="54">
                        <c:v>0.12837000000000001</c:v>
                      </c:pt>
                      <c:pt idx="55">
                        <c:v>0.14185</c:v>
                      </c:pt>
                      <c:pt idx="56">
                        <c:v>0.15619</c:v>
                      </c:pt>
                      <c:pt idx="57">
                        <c:v>0.17122000000000001</c:v>
                      </c:pt>
                      <c:pt idx="58">
                        <c:v>0.1867</c:v>
                      </c:pt>
                      <c:pt idx="59">
                        <c:v>0.20232</c:v>
                      </c:pt>
                      <c:pt idx="60">
                        <c:v>0.21764</c:v>
                      </c:pt>
                      <c:pt idx="61">
                        <c:v>0.23214000000000001</c:v>
                      </c:pt>
                      <c:pt idx="62">
                        <c:v>0.24521999999999999</c:v>
                      </c:pt>
                      <c:pt idx="63">
                        <c:v>0.25624999999999998</c:v>
                      </c:pt>
                      <c:pt idx="64">
                        <c:v>0.26465</c:v>
                      </c:pt>
                      <c:pt idx="65">
                        <c:v>0.26992000000000005</c:v>
                      </c:pt>
                      <c:pt idx="66">
                        <c:v>0.27171999999999996</c:v>
                      </c:pt>
                      <c:pt idx="67">
                        <c:v>0.26994000000000001</c:v>
                      </c:pt>
                      <c:pt idx="68">
                        <c:v>0.26470000000000005</c:v>
                      </c:pt>
                      <c:pt idx="69">
                        <c:v>0.25630999999999998</c:v>
                      </c:pt>
                      <c:pt idx="70">
                        <c:v>0.24529000000000001</c:v>
                      </c:pt>
                      <c:pt idx="71">
                        <c:v>0.23222000000000001</c:v>
                      </c:pt>
                      <c:pt idx="72">
                        <c:v>0.21773000000000001</c:v>
                      </c:pt>
                      <c:pt idx="73">
                        <c:v>0.20242000000000002</c:v>
                      </c:pt>
                      <c:pt idx="74">
                        <c:v>0.18679999999999999</c:v>
                      </c:pt>
                      <c:pt idx="75">
                        <c:v>0.17131000000000002</c:v>
                      </c:pt>
                      <c:pt idx="76">
                        <c:v>0.15626999999999999</c:v>
                      </c:pt>
                      <c:pt idx="77">
                        <c:v>0.14194000000000001</c:v>
                      </c:pt>
                      <c:pt idx="78">
                        <c:v>0.12845000000000001</c:v>
                      </c:pt>
                      <c:pt idx="79">
                        <c:v>0.11589000000000001</c:v>
                      </c:pt>
                      <c:pt idx="80">
                        <c:v>0.10431</c:v>
                      </c:pt>
                      <c:pt idx="81">
                        <c:v>9.3708000000000014E-2</c:v>
                      </c:pt>
                      <c:pt idx="82">
                        <c:v>8.4047999999999998E-2</c:v>
                      </c:pt>
                      <c:pt idx="83">
                        <c:v>7.5286999999999993E-2</c:v>
                      </c:pt>
                      <c:pt idx="84">
                        <c:v>6.7371E-2</c:v>
                      </c:pt>
                      <c:pt idx="85">
                        <c:v>6.0238E-2</c:v>
                      </c:pt>
                      <c:pt idx="86">
                        <c:v>5.3825000000000005E-2</c:v>
                      </c:pt>
                      <c:pt idx="87">
                        <c:v>4.8070000000000002E-2</c:v>
                      </c:pt>
                      <c:pt idx="88">
                        <c:v>4.2912000000000006E-2</c:v>
                      </c:pt>
                      <c:pt idx="89">
                        <c:v>3.8294000000000002E-2</c:v>
                      </c:pt>
                      <c:pt idx="90">
                        <c:v>3.4165000000000001E-2</c:v>
                      </c:pt>
                      <c:pt idx="91">
                        <c:v>3.0474000000000001E-2</c:v>
                      </c:pt>
                      <c:pt idx="92">
                        <c:v>2.7178000000000001E-2</c:v>
                      </c:pt>
                      <c:pt idx="93">
                        <c:v>2.4235E-2</c:v>
                      </c:pt>
                      <c:pt idx="94">
                        <c:v>2.1607999999999999E-2</c:v>
                      </c:pt>
                      <c:pt idx="95">
                        <c:v>1.9265000000000001E-2</c:v>
                      </c:pt>
                      <c:pt idx="96">
                        <c:v>1.7174000000000002E-2</c:v>
                      </c:pt>
                      <c:pt idx="97">
                        <c:v>1.5310000000000001E-2</c:v>
                      </c:pt>
                      <c:pt idx="98">
                        <c:v>1.3646999999999999E-2</c:v>
                      </c:pt>
                      <c:pt idx="99">
                        <c:v>1.2163999999999999E-2</c:v>
                      </c:pt>
                      <c:pt idx="100">
                        <c:v>1.0843E-2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084-4151-8BDF-1380E14EDB2B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Plot!$F$5</c15:sqref>
                        </c15:formulaRef>
                      </c:ext>
                    </c:extLst>
                    <c:strCache>
                      <c:ptCount val="1"/>
                      <c:pt idx="0">
                        <c:v>132.z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Plot!$F$7:$F$107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7.7939000000000003E-4</c:v>
                      </c:pt>
                      <c:pt idx="1">
                        <c:v>8.7449000000000001E-4</c:v>
                      </c:pt>
                      <c:pt idx="2">
                        <c:v>9.8119000000000006E-4</c:v>
                      </c:pt>
                      <c:pt idx="3">
                        <c:v>1.1008999999999999E-3</c:v>
                      </c:pt>
                      <c:pt idx="4">
                        <c:v>1.2352000000000001E-3</c:v>
                      </c:pt>
                      <c:pt idx="5">
                        <c:v>1.3860000000000001E-3</c:v>
                      </c:pt>
                      <c:pt idx="6">
                        <c:v>1.5551E-3</c:v>
                      </c:pt>
                      <c:pt idx="7">
                        <c:v>1.7448000000000001E-3</c:v>
                      </c:pt>
                      <c:pt idx="8">
                        <c:v>1.9576999999999997E-3</c:v>
                      </c:pt>
                      <c:pt idx="9">
                        <c:v>2.1965999999999999E-3</c:v>
                      </c:pt>
                      <c:pt idx="10">
                        <c:v>2.4646E-3</c:v>
                      </c:pt>
                      <c:pt idx="11">
                        <c:v>2.7653E-3</c:v>
                      </c:pt>
                      <c:pt idx="12">
                        <c:v>3.1027000000000003E-3</c:v>
                      </c:pt>
                      <c:pt idx="13">
                        <c:v>3.4813000000000001E-3</c:v>
                      </c:pt>
                      <c:pt idx="14">
                        <c:v>3.9060000000000002E-3</c:v>
                      </c:pt>
                      <c:pt idx="15">
                        <c:v>4.3825999999999995E-3</c:v>
                      </c:pt>
                      <c:pt idx="16">
                        <c:v>4.9172999999999994E-3</c:v>
                      </c:pt>
                      <c:pt idx="17">
                        <c:v>5.5171999999999999E-3</c:v>
                      </c:pt>
                      <c:pt idx="18">
                        <c:v>6.1902000000000007E-3</c:v>
                      </c:pt>
                      <c:pt idx="19">
                        <c:v>6.9454E-3</c:v>
                      </c:pt>
                      <c:pt idx="20">
                        <c:v>7.7926000000000002E-3</c:v>
                      </c:pt>
                      <c:pt idx="21">
                        <c:v>8.7430000000000008E-3</c:v>
                      </c:pt>
                      <c:pt idx="22">
                        <c:v>9.8092000000000006E-3</c:v>
                      </c:pt>
                      <c:pt idx="23">
                        <c:v>1.1004999999999999E-2</c:v>
                      </c:pt>
                      <c:pt idx="24">
                        <c:v>1.2347E-2</c:v>
                      </c:pt>
                      <c:pt idx="25">
                        <c:v>1.3852E-2</c:v>
                      </c:pt>
                      <c:pt idx="26">
                        <c:v>1.554E-2</c:v>
                      </c:pt>
                      <c:pt idx="27">
                        <c:v>1.7433000000000001E-2</c:v>
                      </c:pt>
                      <c:pt idx="28">
                        <c:v>1.9556E-2</c:v>
                      </c:pt>
                      <c:pt idx="29">
                        <c:v>2.1936000000000001E-2</c:v>
                      </c:pt>
                      <c:pt idx="30">
                        <c:v>2.4603E-2</c:v>
                      </c:pt>
                      <c:pt idx="31">
                        <c:v>2.7592999999999999E-2</c:v>
                      </c:pt>
                      <c:pt idx="32">
                        <c:v>3.0941999999999997E-2</c:v>
                      </c:pt>
                      <c:pt idx="33">
                        <c:v>3.4692000000000001E-2</c:v>
                      </c:pt>
                      <c:pt idx="34">
                        <c:v>3.8890000000000001E-2</c:v>
                      </c:pt>
                      <c:pt idx="35">
                        <c:v>4.3586E-2</c:v>
                      </c:pt>
                      <c:pt idx="36">
                        <c:v>4.8834000000000002E-2</c:v>
                      </c:pt>
                      <c:pt idx="37">
                        <c:v>5.4694E-2</c:v>
                      </c:pt>
                      <c:pt idx="38">
                        <c:v>6.1228999999999999E-2</c:v>
                      </c:pt>
                      <c:pt idx="39">
                        <c:v>6.8504999999999996E-2</c:v>
                      </c:pt>
                      <c:pt idx="40">
                        <c:v>7.6590000000000005E-2</c:v>
                      </c:pt>
                      <c:pt idx="41">
                        <c:v>8.5551000000000002E-2</c:v>
                      </c:pt>
                      <c:pt idx="42">
                        <c:v>9.5453999999999997E-2</c:v>
                      </c:pt>
                      <c:pt idx="43">
                        <c:v>0.10635</c:v>
                      </c:pt>
                      <c:pt idx="44">
                        <c:v>0.11828999999999999</c:v>
                      </c:pt>
                      <c:pt idx="45">
                        <c:v>0.13128000000000001</c:v>
                      </c:pt>
                      <c:pt idx="46">
                        <c:v>0.14532</c:v>
                      </c:pt>
                      <c:pt idx="47">
                        <c:v>0.16031999999999999</c:v>
                      </c:pt>
                      <c:pt idx="48">
                        <c:v>0.17619000000000001</c:v>
                      </c:pt>
                      <c:pt idx="49">
                        <c:v>0.19269</c:v>
                      </c:pt>
                      <c:pt idx="50">
                        <c:v>0.20954</c:v>
                      </c:pt>
                      <c:pt idx="51">
                        <c:v>0.22633</c:v>
                      </c:pt>
                      <c:pt idx="52">
                        <c:v>0.24254000000000001</c:v>
                      </c:pt>
                      <c:pt idx="53">
                        <c:v>0.25758000000000003</c:v>
                      </c:pt>
                      <c:pt idx="54">
                        <c:v>0.27077000000000001</c:v>
                      </c:pt>
                      <c:pt idx="55">
                        <c:v>0.28144999999999998</c:v>
                      </c:pt>
                      <c:pt idx="56">
                        <c:v>0.28900999999999999</c:v>
                      </c:pt>
                      <c:pt idx="57">
                        <c:v>0.29300000000000004</c:v>
                      </c:pt>
                      <c:pt idx="58">
                        <c:v>0.29315000000000002</c:v>
                      </c:pt>
                      <c:pt idx="59">
                        <c:v>0.28946</c:v>
                      </c:pt>
                      <c:pt idx="60">
                        <c:v>0.28216999999999998</c:v>
                      </c:pt>
                      <c:pt idx="61">
                        <c:v>0.27171999999999996</c:v>
                      </c:pt>
                      <c:pt idx="62">
                        <c:v>0.25869999999999999</c:v>
                      </c:pt>
                      <c:pt idx="63">
                        <c:v>0.24379000000000001</c:v>
                      </c:pt>
                      <c:pt idx="64">
                        <c:v>0.22763999999999998</c:v>
                      </c:pt>
                      <c:pt idx="65">
                        <c:v>0.21088000000000001</c:v>
                      </c:pt>
                      <c:pt idx="66">
                        <c:v>0.19402</c:v>
                      </c:pt>
                      <c:pt idx="67">
                        <c:v>0.17747000000000002</c:v>
                      </c:pt>
                      <c:pt idx="68">
                        <c:v>0.16155</c:v>
                      </c:pt>
                      <c:pt idx="69">
                        <c:v>0.14647000000000002</c:v>
                      </c:pt>
                      <c:pt idx="70">
                        <c:v>0.13236000000000001</c:v>
                      </c:pt>
                      <c:pt idx="71">
                        <c:v>0.11928</c:v>
                      </c:pt>
                      <c:pt idx="72">
                        <c:v>0.10726000000000001</c:v>
                      </c:pt>
                      <c:pt idx="73">
                        <c:v>9.6279999999999991E-2</c:v>
                      </c:pt>
                      <c:pt idx="74">
                        <c:v>8.6300000000000002E-2</c:v>
                      </c:pt>
                      <c:pt idx="75">
                        <c:v>7.7266000000000001E-2</c:v>
                      </c:pt>
                      <c:pt idx="76">
                        <c:v>6.9113999999999995E-2</c:v>
                      </c:pt>
                      <c:pt idx="77">
                        <c:v>6.1776999999999999E-2</c:v>
                      </c:pt>
                      <c:pt idx="78">
                        <c:v>5.5185999999999999E-2</c:v>
                      </c:pt>
                      <c:pt idx="79">
                        <c:v>4.9274999999999999E-2</c:v>
                      </c:pt>
                      <c:pt idx="80">
                        <c:v>4.3979999999999998E-2</c:v>
                      </c:pt>
                      <c:pt idx="81">
                        <c:v>3.9243E-2</c:v>
                      </c:pt>
                      <c:pt idx="82">
                        <c:v>3.5008000000000004E-2</c:v>
                      </c:pt>
                      <c:pt idx="83">
                        <c:v>3.1223000000000001E-2</c:v>
                      </c:pt>
                      <c:pt idx="84">
                        <c:v>2.7844000000000001E-2</c:v>
                      </c:pt>
                      <c:pt idx="85">
                        <c:v>2.4827999999999999E-2</c:v>
                      </c:pt>
                      <c:pt idx="86">
                        <c:v>2.2136000000000003E-2</c:v>
                      </c:pt>
                      <c:pt idx="87">
                        <c:v>1.9734000000000002E-2</c:v>
                      </c:pt>
                      <c:pt idx="88">
                        <c:v>1.7592E-2</c:v>
                      </c:pt>
                      <c:pt idx="89">
                        <c:v>1.5681999999999998E-2</c:v>
                      </c:pt>
                      <c:pt idx="90">
                        <c:v>1.3979E-2</c:v>
                      </c:pt>
                      <c:pt idx="91">
                        <c:v>1.2460000000000001E-2</c:v>
                      </c:pt>
                      <c:pt idx="92">
                        <c:v>1.1106000000000001E-2</c:v>
                      </c:pt>
                      <c:pt idx="93">
                        <c:v>9.8989999999999998E-3</c:v>
                      </c:pt>
                      <c:pt idx="94">
                        <c:v>8.823000000000001E-3</c:v>
                      </c:pt>
                      <c:pt idx="95">
                        <c:v>7.8639000000000001E-3</c:v>
                      </c:pt>
                      <c:pt idx="96">
                        <c:v>7.0089000000000002E-3</c:v>
                      </c:pt>
                      <c:pt idx="97">
                        <c:v>6.2468999999999997E-3</c:v>
                      </c:pt>
                      <c:pt idx="98">
                        <c:v>5.5677000000000001E-3</c:v>
                      </c:pt>
                      <c:pt idx="99">
                        <c:v>4.9623000000000002E-3</c:v>
                      </c:pt>
                      <c:pt idx="100">
                        <c:v>4.4226999999999999E-3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084-4151-8BDF-1380E14EDB2B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Plot!$G$5</c15:sqref>
                        </c15:formulaRef>
                      </c:ext>
                    </c:extLst>
                    <c:strCache>
                      <c:ptCount val="1"/>
                      <c:pt idx="0">
                        <c:v>237.z</c:v>
                      </c:pt>
                    </c:strCache>
                  </c:strRef>
                </c:tx>
                <c:spPr>
                  <a:ln w="1270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Plot!$G$7:$G$107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2.9339000000000004E-4</c:v>
                      </c:pt>
                      <c:pt idx="1">
                        <c:v>3.2918999999999998E-4</c:v>
                      </c:pt>
                      <c:pt idx="2">
                        <c:v>3.6936E-4</c:v>
                      </c:pt>
                      <c:pt idx="3">
                        <c:v>4.1441999999999998E-4</c:v>
                      </c:pt>
                      <c:pt idx="4">
                        <c:v>4.6498999999999998E-4</c:v>
                      </c:pt>
                      <c:pt idx="5">
                        <c:v>5.2172999999999998E-4</c:v>
                      </c:pt>
                      <c:pt idx="6">
                        <c:v>5.8539000000000009E-4</c:v>
                      </c:pt>
                      <c:pt idx="7">
                        <c:v>6.5682000000000002E-4</c:v>
                      </c:pt>
                      <c:pt idx="8">
                        <c:v>7.3696000000000005E-4</c:v>
                      </c:pt>
                      <c:pt idx="9">
                        <c:v>8.2688000000000011E-4</c:v>
                      </c:pt>
                      <c:pt idx="10">
                        <c:v>9.2778000000000012E-4</c:v>
                      </c:pt>
                      <c:pt idx="11">
                        <c:v>1.041E-3</c:v>
                      </c:pt>
                      <c:pt idx="12">
                        <c:v>1.168E-3</c:v>
                      </c:pt>
                      <c:pt idx="13">
                        <c:v>1.3105E-3</c:v>
                      </c:pt>
                      <c:pt idx="14">
                        <c:v>1.4704E-3</c:v>
                      </c:pt>
                      <c:pt idx="15">
                        <c:v>1.6497999999999999E-3</c:v>
                      </c:pt>
                      <c:pt idx="16">
                        <c:v>1.8511000000000001E-3</c:v>
                      </c:pt>
                      <c:pt idx="17">
                        <c:v>2.0769999999999999E-3</c:v>
                      </c:pt>
                      <c:pt idx="18">
                        <c:v>2.3304000000000003E-3</c:v>
                      </c:pt>
                      <c:pt idx="19">
                        <c:v>2.6148E-3</c:v>
                      </c:pt>
                      <c:pt idx="20">
                        <c:v>2.9338000000000003E-3</c:v>
                      </c:pt>
                      <c:pt idx="21">
                        <c:v>3.2918000000000001E-3</c:v>
                      </c:pt>
                      <c:pt idx="22">
                        <c:v>3.6933999999999999E-3</c:v>
                      </c:pt>
                      <c:pt idx="23">
                        <c:v>4.1440000000000001E-3</c:v>
                      </c:pt>
                      <c:pt idx="24">
                        <c:v>4.6495999999999994E-3</c:v>
                      </c:pt>
                      <c:pt idx="25">
                        <c:v>5.2167999999999997E-3</c:v>
                      </c:pt>
                      <c:pt idx="26">
                        <c:v>5.8532000000000002E-3</c:v>
                      </c:pt>
                      <c:pt idx="27">
                        <c:v>6.5671999999999996E-3</c:v>
                      </c:pt>
                      <c:pt idx="28">
                        <c:v>7.3682000000000001E-3</c:v>
                      </c:pt>
                      <c:pt idx="29">
                        <c:v>8.2667999999999995E-3</c:v>
                      </c:pt>
                      <c:pt idx="30">
                        <c:v>9.2748999999999991E-3</c:v>
                      </c:pt>
                      <c:pt idx="31">
                        <c:v>1.0406E-2</c:v>
                      </c:pt>
                      <c:pt idx="32">
                        <c:v>1.1674E-2</c:v>
                      </c:pt>
                      <c:pt idx="33">
                        <c:v>1.3096999999999999E-2</c:v>
                      </c:pt>
                      <c:pt idx="34">
                        <c:v>1.4693000000000001E-2</c:v>
                      </c:pt>
                      <c:pt idx="35">
                        <c:v>1.6482E-2</c:v>
                      </c:pt>
                      <c:pt idx="36">
                        <c:v>1.8488999999999998E-2</c:v>
                      </c:pt>
                      <c:pt idx="37">
                        <c:v>2.0737999999999999E-2</c:v>
                      </c:pt>
                      <c:pt idx="38">
                        <c:v>2.3259000000000002E-2</c:v>
                      </c:pt>
                      <c:pt idx="39">
                        <c:v>2.6084E-2</c:v>
                      </c:pt>
                      <c:pt idx="40">
                        <c:v>2.9248000000000003E-2</c:v>
                      </c:pt>
                      <c:pt idx="41">
                        <c:v>3.279E-2</c:v>
                      </c:pt>
                      <c:pt idx="42">
                        <c:v>3.6754000000000002E-2</c:v>
                      </c:pt>
                      <c:pt idx="43">
                        <c:v>4.1187000000000001E-2</c:v>
                      </c:pt>
                      <c:pt idx="44">
                        <c:v>4.6139000000000006E-2</c:v>
                      </c:pt>
                      <c:pt idx="45">
                        <c:v>5.1665000000000003E-2</c:v>
                      </c:pt>
                      <c:pt idx="46">
                        <c:v>5.7823000000000006E-2</c:v>
                      </c:pt>
                      <c:pt idx="47">
                        <c:v>6.4673000000000008E-2</c:v>
                      </c:pt>
                      <c:pt idx="48">
                        <c:v>7.2277000000000008E-2</c:v>
                      </c:pt>
                      <c:pt idx="49">
                        <c:v>8.0694000000000002E-2</c:v>
                      </c:pt>
                      <c:pt idx="50">
                        <c:v>8.9979000000000003E-2</c:v>
                      </c:pt>
                      <c:pt idx="51">
                        <c:v>0.10017000000000001</c:v>
                      </c:pt>
                      <c:pt idx="52">
                        <c:v>0.11130999999999999</c:v>
                      </c:pt>
                      <c:pt idx="53">
                        <c:v>0.12339</c:v>
                      </c:pt>
                      <c:pt idx="54">
                        <c:v>0.13638</c:v>
                      </c:pt>
                      <c:pt idx="55">
                        <c:v>0.15021000000000001</c:v>
                      </c:pt>
                      <c:pt idx="56">
                        <c:v>0.16471000000000002</c:v>
                      </c:pt>
                      <c:pt idx="57">
                        <c:v>0.17968000000000001</c:v>
                      </c:pt>
                      <c:pt idx="58">
                        <c:v>0.1948</c:v>
                      </c:pt>
                      <c:pt idx="59">
                        <c:v>0.20966000000000001</c:v>
                      </c:pt>
                      <c:pt idx="60">
                        <c:v>0.22377</c:v>
                      </c:pt>
                      <c:pt idx="61">
                        <c:v>0.23654000000000003</c:v>
                      </c:pt>
                      <c:pt idx="62">
                        <c:v>0.24736999999999998</c:v>
                      </c:pt>
                      <c:pt idx="63">
                        <c:v>0.25568999999999997</c:v>
                      </c:pt>
                      <c:pt idx="64">
                        <c:v>0.26100000000000001</c:v>
                      </c:pt>
                      <c:pt idx="65">
                        <c:v>0.26297999999999999</c:v>
                      </c:pt>
                      <c:pt idx="66">
                        <c:v>0.26149</c:v>
                      </c:pt>
                      <c:pt idx="67">
                        <c:v>0.25662999999999997</c:v>
                      </c:pt>
                      <c:pt idx="68">
                        <c:v>0.2487</c:v>
                      </c:pt>
                      <c:pt idx="69">
                        <c:v>0.23819000000000001</c:v>
                      </c:pt>
                      <c:pt idx="70">
                        <c:v>0.22566</c:v>
                      </c:pt>
                      <c:pt idx="71">
                        <c:v>0.21170999999999998</c:v>
                      </c:pt>
                      <c:pt idx="72">
                        <c:v>0.19692000000000001</c:v>
                      </c:pt>
                      <c:pt idx="73">
                        <c:v>0.18181000000000003</c:v>
                      </c:pt>
                      <c:pt idx="74">
                        <c:v>0.1668</c:v>
                      </c:pt>
                      <c:pt idx="75">
                        <c:v>0.15220999999999998</c:v>
                      </c:pt>
                      <c:pt idx="76">
                        <c:v>0.13827999999999999</c:v>
                      </c:pt>
                      <c:pt idx="77">
                        <c:v>0.12517</c:v>
                      </c:pt>
                      <c:pt idx="78">
                        <c:v>0.11295000000000001</c:v>
                      </c:pt>
                      <c:pt idx="79">
                        <c:v>0.10168000000000001</c:v>
                      </c:pt>
                      <c:pt idx="80">
                        <c:v>9.1357000000000008E-2</c:v>
                      </c:pt>
                      <c:pt idx="81">
                        <c:v>8.1947000000000006E-2</c:v>
                      </c:pt>
                      <c:pt idx="82">
                        <c:v>7.3411000000000004E-2</c:v>
                      </c:pt>
                      <c:pt idx="83">
                        <c:v>6.5696000000000004E-2</c:v>
                      </c:pt>
                      <c:pt idx="84">
                        <c:v>5.8743000000000004E-2</c:v>
                      </c:pt>
                      <c:pt idx="85">
                        <c:v>5.2491000000000003E-2</c:v>
                      </c:pt>
                      <c:pt idx="86">
                        <c:v>4.6879999999999998E-2</c:v>
                      </c:pt>
                      <c:pt idx="87">
                        <c:v>4.1851000000000006E-2</c:v>
                      </c:pt>
                      <c:pt idx="88">
                        <c:v>3.7347999999999999E-2</c:v>
                      </c:pt>
                      <c:pt idx="89">
                        <c:v>3.3322000000000004E-2</c:v>
                      </c:pt>
                      <c:pt idx="90">
                        <c:v>2.9721999999999998E-2</c:v>
                      </c:pt>
                      <c:pt idx="91">
                        <c:v>2.6508E-2</c:v>
                      </c:pt>
                      <c:pt idx="92">
                        <c:v>2.3637000000000002E-2</c:v>
                      </c:pt>
                      <c:pt idx="93">
                        <c:v>2.1076000000000001E-2</c:v>
                      </c:pt>
                      <c:pt idx="94">
                        <c:v>1.8790000000000001E-2</c:v>
                      </c:pt>
                      <c:pt idx="95">
                        <c:v>1.6751000000000002E-2</c:v>
                      </c:pt>
                      <c:pt idx="96">
                        <c:v>1.4931999999999999E-2</c:v>
                      </c:pt>
                      <c:pt idx="97">
                        <c:v>1.3311E-2</c:v>
                      </c:pt>
                      <c:pt idx="98">
                        <c:v>1.1865000000000001E-2</c:v>
                      </c:pt>
                      <c:pt idx="99">
                        <c:v>1.0576E-2</c:v>
                      </c:pt>
                      <c:pt idx="100">
                        <c:v>9.4263000000000003E-3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084-4151-8BDF-1380E14EDB2B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Plot!$H$5</c15:sqref>
                        </c15:formulaRef>
                      </c:ext>
                    </c:extLst>
                    <c:strCache>
                      <c:ptCount val="1"/>
                      <c:pt idx="0">
                        <c:v>330.z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Plot!$H$7:$H$107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4.0059000000000004E-4</c:v>
                      </c:pt>
                      <c:pt idx="1">
                        <c:v>4.4946999999999999E-4</c:v>
                      </c:pt>
                      <c:pt idx="2">
                        <c:v>5.0431999999999994E-4</c:v>
                      </c:pt>
                      <c:pt idx="3">
                        <c:v>5.6585000000000001E-4</c:v>
                      </c:pt>
                      <c:pt idx="4">
                        <c:v>6.3489000000000004E-4</c:v>
                      </c:pt>
                      <c:pt idx="5">
                        <c:v>7.1235999999999999E-4</c:v>
                      </c:pt>
                      <c:pt idx="6">
                        <c:v>7.9928000000000009E-4</c:v>
                      </c:pt>
                      <c:pt idx="7">
                        <c:v>8.9681000000000006E-4</c:v>
                      </c:pt>
                      <c:pt idx="8">
                        <c:v>1.0062000000000001E-3</c:v>
                      </c:pt>
                      <c:pt idx="9">
                        <c:v>1.129E-3</c:v>
                      </c:pt>
                      <c:pt idx="10">
                        <c:v>1.2668E-3</c:v>
                      </c:pt>
                      <c:pt idx="11">
                        <c:v>1.4213000000000001E-3</c:v>
                      </c:pt>
                      <c:pt idx="12">
                        <c:v>1.5948E-3</c:v>
                      </c:pt>
                      <c:pt idx="13">
                        <c:v>1.7893999999999998E-3</c:v>
                      </c:pt>
                      <c:pt idx="14">
                        <c:v>2.0076999999999998E-3</c:v>
                      </c:pt>
                      <c:pt idx="15">
                        <c:v>2.2527000000000003E-3</c:v>
                      </c:pt>
                      <c:pt idx="16">
                        <c:v>2.5275000000000002E-3</c:v>
                      </c:pt>
                      <c:pt idx="17">
                        <c:v>2.8359000000000001E-3</c:v>
                      </c:pt>
                      <c:pt idx="18">
                        <c:v>3.1819000000000001E-3</c:v>
                      </c:pt>
                      <c:pt idx="19">
                        <c:v>3.5701000000000001E-3</c:v>
                      </c:pt>
                      <c:pt idx="20">
                        <c:v>4.0057000000000001E-3</c:v>
                      </c:pt>
                      <c:pt idx="21">
                        <c:v>4.4944E-3</c:v>
                      </c:pt>
                      <c:pt idx="22">
                        <c:v>5.0426999999999998E-3</c:v>
                      </c:pt>
                      <c:pt idx="23">
                        <c:v>5.6579000000000004E-3</c:v>
                      </c:pt>
                      <c:pt idx="24">
                        <c:v>6.3480000000000003E-3</c:v>
                      </c:pt>
                      <c:pt idx="25">
                        <c:v>7.122400000000001E-3</c:v>
                      </c:pt>
                      <c:pt idx="26">
                        <c:v>7.9910000000000016E-3</c:v>
                      </c:pt>
                      <c:pt idx="27">
                        <c:v>8.9656000000000007E-3</c:v>
                      </c:pt>
                      <c:pt idx="28">
                        <c:v>1.0059E-2</c:v>
                      </c:pt>
                      <c:pt idx="29">
                        <c:v>1.1285E-2</c:v>
                      </c:pt>
                      <c:pt idx="30">
                        <c:v>1.2661E-2</c:v>
                      </c:pt>
                      <c:pt idx="31">
                        <c:v>1.4203E-2</c:v>
                      </c:pt>
                      <c:pt idx="32">
                        <c:v>1.5933000000000003E-2</c:v>
                      </c:pt>
                      <c:pt idx="33">
                        <c:v>1.7873E-2</c:v>
                      </c:pt>
                      <c:pt idx="34">
                        <c:v>2.0048E-2</c:v>
                      </c:pt>
                      <c:pt idx="35">
                        <c:v>2.2486000000000003E-2</c:v>
                      </c:pt>
                      <c:pt idx="36">
                        <c:v>2.5218000000000001E-2</c:v>
                      </c:pt>
                      <c:pt idx="37">
                        <c:v>2.8279000000000002E-2</c:v>
                      </c:pt>
                      <c:pt idx="38">
                        <c:v>3.1705999999999998E-2</c:v>
                      </c:pt>
                      <c:pt idx="39">
                        <c:v>3.5541000000000003E-2</c:v>
                      </c:pt>
                      <c:pt idx="40">
                        <c:v>3.9831000000000005E-2</c:v>
                      </c:pt>
                      <c:pt idx="41">
                        <c:v>4.4626000000000006E-2</c:v>
                      </c:pt>
                      <c:pt idx="42">
                        <c:v>4.9979000000000003E-2</c:v>
                      </c:pt>
                      <c:pt idx="43">
                        <c:v>5.5947000000000004E-2</c:v>
                      </c:pt>
                      <c:pt idx="44">
                        <c:v>6.2590000000000007E-2</c:v>
                      </c:pt>
                      <c:pt idx="45">
                        <c:v>6.9971000000000005E-2</c:v>
                      </c:pt>
                      <c:pt idx="46">
                        <c:v>7.814900000000001E-2</c:v>
                      </c:pt>
                      <c:pt idx="47">
                        <c:v>8.718300000000001E-2</c:v>
                      </c:pt>
                      <c:pt idx="48">
                        <c:v>9.7119999999999998E-2</c:v>
                      </c:pt>
                      <c:pt idx="49">
                        <c:v>0.108</c:v>
                      </c:pt>
                      <c:pt idx="50">
                        <c:v>0.11983000000000001</c:v>
                      </c:pt>
                      <c:pt idx="51">
                        <c:v>0.13258999999999999</c:v>
                      </c:pt>
                      <c:pt idx="52">
                        <c:v>0.14623</c:v>
                      </c:pt>
                      <c:pt idx="53">
                        <c:v>0.16061</c:v>
                      </c:pt>
                      <c:pt idx="54">
                        <c:v>0.17554999999999998</c:v>
                      </c:pt>
                      <c:pt idx="55">
                        <c:v>0.19077</c:v>
                      </c:pt>
                      <c:pt idx="56">
                        <c:v>0.20588000000000001</c:v>
                      </c:pt>
                      <c:pt idx="57">
                        <c:v>0.22042</c:v>
                      </c:pt>
                      <c:pt idx="58">
                        <c:v>0.23383000000000004</c:v>
                      </c:pt>
                      <c:pt idx="59">
                        <c:v>0.24550999999999998</c:v>
                      </c:pt>
                      <c:pt idx="60">
                        <c:v>0.25485000000000002</c:v>
                      </c:pt>
                      <c:pt idx="61">
                        <c:v>0.26133000000000001</c:v>
                      </c:pt>
                      <c:pt idx="62">
                        <c:v>0.26455000000000001</c:v>
                      </c:pt>
                      <c:pt idx="63">
                        <c:v>0.26428999999999997</c:v>
                      </c:pt>
                      <c:pt idx="64">
                        <c:v>0.26057999999999998</c:v>
                      </c:pt>
                      <c:pt idx="65">
                        <c:v>0.25366</c:v>
                      </c:pt>
                      <c:pt idx="66">
                        <c:v>0.24394000000000002</c:v>
                      </c:pt>
                      <c:pt idx="67">
                        <c:v>0.23197000000000004</c:v>
                      </c:pt>
                      <c:pt idx="68">
                        <c:v>0.21836</c:v>
                      </c:pt>
                      <c:pt idx="69">
                        <c:v>0.20370000000000002</c:v>
                      </c:pt>
                      <c:pt idx="70">
                        <c:v>0.18855</c:v>
                      </c:pt>
                      <c:pt idx="71">
                        <c:v>0.17335</c:v>
                      </c:pt>
                      <c:pt idx="72">
                        <c:v>0.15847</c:v>
                      </c:pt>
                      <c:pt idx="73">
                        <c:v>0.14418999999999998</c:v>
                      </c:pt>
                      <c:pt idx="74">
                        <c:v>0.13066999999999998</c:v>
                      </c:pt>
                      <c:pt idx="75">
                        <c:v>0.11803999999999999</c:v>
                      </c:pt>
                      <c:pt idx="76">
                        <c:v>0.10635</c:v>
                      </c:pt>
                      <c:pt idx="77">
                        <c:v>9.5613000000000004E-2</c:v>
                      </c:pt>
                      <c:pt idx="78">
                        <c:v>8.5809999999999997E-2</c:v>
                      </c:pt>
                      <c:pt idx="79">
                        <c:v>7.6905000000000001E-2</c:v>
                      </c:pt>
                      <c:pt idx="80">
                        <c:v>6.8847000000000005E-2</c:v>
                      </c:pt>
                      <c:pt idx="81">
                        <c:v>6.1577E-2</c:v>
                      </c:pt>
                      <c:pt idx="82">
                        <c:v>5.5036000000000002E-2</c:v>
                      </c:pt>
                      <c:pt idx="83">
                        <c:v>4.9160999999999996E-2</c:v>
                      </c:pt>
                      <c:pt idx="84">
                        <c:v>4.3893000000000001E-2</c:v>
                      </c:pt>
                      <c:pt idx="85">
                        <c:v>3.9175999999999996E-2</c:v>
                      </c:pt>
                      <c:pt idx="86">
                        <c:v>3.4955E-2</c:v>
                      </c:pt>
                      <c:pt idx="87">
                        <c:v>3.1182000000000001E-2</c:v>
                      </c:pt>
                      <c:pt idx="88">
                        <c:v>2.7810999999999999E-2</c:v>
                      </c:pt>
                      <c:pt idx="89">
                        <c:v>2.4799999999999999E-2</c:v>
                      </c:pt>
                      <c:pt idx="90">
                        <c:v>2.2113000000000001E-2</c:v>
                      </c:pt>
                      <c:pt idx="91">
                        <c:v>1.9716000000000001E-2</c:v>
                      </c:pt>
                      <c:pt idx="92">
                        <c:v>1.7576000000000001E-2</c:v>
                      </c:pt>
                      <c:pt idx="93">
                        <c:v>1.5669000000000002E-2</c:v>
                      </c:pt>
                      <c:pt idx="94">
                        <c:v>1.3967E-2</c:v>
                      </c:pt>
                      <c:pt idx="95">
                        <c:v>1.2450000000000001E-2</c:v>
                      </c:pt>
                      <c:pt idx="96">
                        <c:v>1.1097000000000001E-2</c:v>
                      </c:pt>
                      <c:pt idx="97">
                        <c:v>9.8913999999999998E-3</c:v>
                      </c:pt>
                      <c:pt idx="98">
                        <c:v>8.8164000000000003E-3</c:v>
                      </c:pt>
                      <c:pt idx="99">
                        <c:v>7.8580999999999998E-3</c:v>
                      </c:pt>
                      <c:pt idx="100">
                        <c:v>7.0038000000000001E-3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084-4151-8BDF-1380E14EDB2B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Plot!$I$5</c15:sqref>
                        </c15:formulaRef>
                      </c:ext>
                    </c:extLst>
                    <c:strCache>
                      <c:ptCount val="1"/>
                      <c:pt idx="0">
                        <c:v>345.z</c:v>
                      </c:pt>
                    </c:strCache>
                  </c:strRef>
                </c:tx>
                <c:spPr>
                  <a:ln w="1270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Plot!$I$7:$I$107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3.7191999999999998E-4</c:v>
                      </c:pt>
                      <c:pt idx="1">
                        <c:v>4.1730000000000001E-4</c:v>
                      </c:pt>
                      <c:pt idx="2">
                        <c:v>4.6822000000000004E-4</c:v>
                      </c:pt>
                      <c:pt idx="3">
                        <c:v>5.2535000000000006E-4</c:v>
                      </c:pt>
                      <c:pt idx="4">
                        <c:v>5.8945000000000004E-4</c:v>
                      </c:pt>
                      <c:pt idx="5">
                        <c:v>6.613700000000001E-4</c:v>
                      </c:pt>
                      <c:pt idx="6">
                        <c:v>7.4207000000000006E-4</c:v>
                      </c:pt>
                      <c:pt idx="7">
                        <c:v>8.3262000000000006E-4</c:v>
                      </c:pt>
                      <c:pt idx="8">
                        <c:v>9.3422000000000004E-4</c:v>
                      </c:pt>
                      <c:pt idx="9">
                        <c:v>1.0482E-3</c:v>
                      </c:pt>
                      <c:pt idx="10">
                        <c:v>1.1761E-3</c:v>
                      </c:pt>
                      <c:pt idx="11">
                        <c:v>1.3196E-3</c:v>
                      </c:pt>
                      <c:pt idx="12">
                        <c:v>1.4806000000000001E-3</c:v>
                      </c:pt>
                      <c:pt idx="13">
                        <c:v>1.6613000000000001E-3</c:v>
                      </c:pt>
                      <c:pt idx="14">
                        <c:v>1.864E-3</c:v>
                      </c:pt>
                      <c:pt idx="15">
                        <c:v>2.0914000000000002E-3</c:v>
                      </c:pt>
                      <c:pt idx="16">
                        <c:v>2.3465999999999999E-3</c:v>
                      </c:pt>
                      <c:pt idx="17">
                        <c:v>2.6329000000000001E-3</c:v>
                      </c:pt>
                      <c:pt idx="18">
                        <c:v>2.9542000000000001E-3</c:v>
                      </c:pt>
                      <c:pt idx="19">
                        <c:v>3.3146E-3</c:v>
                      </c:pt>
                      <c:pt idx="20">
                        <c:v>3.7190000000000001E-3</c:v>
                      </c:pt>
                      <c:pt idx="21">
                        <c:v>4.1727000000000005E-3</c:v>
                      </c:pt>
                      <c:pt idx="22">
                        <c:v>4.6817999999999999E-3</c:v>
                      </c:pt>
                      <c:pt idx="23">
                        <c:v>5.2528999999999996E-3</c:v>
                      </c:pt>
                      <c:pt idx="24">
                        <c:v>5.8937000000000008E-3</c:v>
                      </c:pt>
                      <c:pt idx="25">
                        <c:v>6.6126000000000006E-3</c:v>
                      </c:pt>
                      <c:pt idx="26">
                        <c:v>7.4190999999999997E-3</c:v>
                      </c:pt>
                      <c:pt idx="27">
                        <c:v>8.323800000000001E-3</c:v>
                      </c:pt>
                      <c:pt idx="28">
                        <c:v>9.3387999999999995E-3</c:v>
                      </c:pt>
                      <c:pt idx="29">
                        <c:v>1.0477E-2</c:v>
                      </c:pt>
                      <c:pt idx="30">
                        <c:v>1.1754000000000001E-2</c:v>
                      </c:pt>
                      <c:pt idx="31">
                        <c:v>1.3187000000000001E-2</c:v>
                      </c:pt>
                      <c:pt idx="32">
                        <c:v>1.4792999999999999E-2</c:v>
                      </c:pt>
                      <c:pt idx="33">
                        <c:v>1.6594000000000001E-2</c:v>
                      </c:pt>
                      <c:pt idx="34">
                        <c:v>1.8612999999999998E-2</c:v>
                      </c:pt>
                      <c:pt idx="35">
                        <c:v>2.0877E-2</c:v>
                      </c:pt>
                      <c:pt idx="36">
                        <c:v>2.3413E-2</c:v>
                      </c:pt>
                      <c:pt idx="37">
                        <c:v>2.6254000000000003E-2</c:v>
                      </c:pt>
                      <c:pt idx="38">
                        <c:v>2.9436E-2</c:v>
                      </c:pt>
                      <c:pt idx="39">
                        <c:v>3.2997000000000005E-2</c:v>
                      </c:pt>
                      <c:pt idx="40">
                        <c:v>3.6979999999999999E-2</c:v>
                      </c:pt>
                      <c:pt idx="41">
                        <c:v>4.1430000000000002E-2</c:v>
                      </c:pt>
                      <c:pt idx="42">
                        <c:v>4.6400000000000004E-2</c:v>
                      </c:pt>
                      <c:pt idx="43">
                        <c:v>5.194E-2</c:v>
                      </c:pt>
                      <c:pt idx="44">
                        <c:v>5.8107000000000006E-2</c:v>
                      </c:pt>
                      <c:pt idx="45">
                        <c:v>6.4958000000000002E-2</c:v>
                      </c:pt>
                      <c:pt idx="46">
                        <c:v>7.2549000000000002E-2</c:v>
                      </c:pt>
                      <c:pt idx="47">
                        <c:v>8.0933000000000005E-2</c:v>
                      </c:pt>
                      <c:pt idx="48">
                        <c:v>9.0154999999999999E-2</c:v>
                      </c:pt>
                      <c:pt idx="49">
                        <c:v>0.10025000000000001</c:v>
                      </c:pt>
                      <c:pt idx="50">
                        <c:v>0.11122000000000001</c:v>
                      </c:pt>
                      <c:pt idx="51">
                        <c:v>0.12306000000000002</c:v>
                      </c:pt>
                      <c:pt idx="52">
                        <c:v>0.13571000000000003</c:v>
                      </c:pt>
                      <c:pt idx="53">
                        <c:v>0.14905000000000002</c:v>
                      </c:pt>
                      <c:pt idx="54">
                        <c:v>0.16289999999999999</c:v>
                      </c:pt>
                      <c:pt idx="55">
                        <c:v>0.17700000000000002</c:v>
                      </c:pt>
                      <c:pt idx="56">
                        <c:v>0.191</c:v>
                      </c:pt>
                      <c:pt idx="57">
                        <c:v>0.20444999999999999</c:v>
                      </c:pt>
                      <c:pt idx="58">
                        <c:v>0.21685000000000001</c:v>
                      </c:pt>
                      <c:pt idx="59">
                        <c:v>0.22763000000000003</c:v>
                      </c:pt>
                      <c:pt idx="60">
                        <c:v>0.23624999999999999</c:v>
                      </c:pt>
                      <c:pt idx="61">
                        <c:v>0.24220000000000003</c:v>
                      </c:pt>
                      <c:pt idx="62">
                        <c:v>0.24512000000000003</c:v>
                      </c:pt>
                      <c:pt idx="63">
                        <c:v>0.24482000000000001</c:v>
                      </c:pt>
                      <c:pt idx="64">
                        <c:v>0.24132999999999999</c:v>
                      </c:pt>
                      <c:pt idx="65">
                        <c:v>0.23486000000000001</c:v>
                      </c:pt>
                      <c:pt idx="66">
                        <c:v>0.22581000000000001</c:v>
                      </c:pt>
                      <c:pt idx="67">
                        <c:v>0.21468999999999999</c:v>
                      </c:pt>
                      <c:pt idx="68">
                        <c:v>0.20205999999999999</c:v>
                      </c:pt>
                      <c:pt idx="69">
                        <c:v>0.18847</c:v>
                      </c:pt>
                      <c:pt idx="70">
                        <c:v>0.17442000000000002</c:v>
                      </c:pt>
                      <c:pt idx="71">
                        <c:v>0.16034999999999999</c:v>
                      </c:pt>
                      <c:pt idx="72">
                        <c:v>0.14657000000000001</c:v>
                      </c:pt>
                      <c:pt idx="73">
                        <c:v>0.13335</c:v>
                      </c:pt>
                      <c:pt idx="74">
                        <c:v>0.12083999999999999</c:v>
                      </c:pt>
                      <c:pt idx="75">
                        <c:v>0.10915</c:v>
                      </c:pt>
                      <c:pt idx="76">
                        <c:v>9.833900000000001E-2</c:v>
                      </c:pt>
                      <c:pt idx="77">
                        <c:v>8.8406999999999999E-2</c:v>
                      </c:pt>
                      <c:pt idx="78">
                        <c:v>7.9341000000000009E-2</c:v>
                      </c:pt>
                      <c:pt idx="79">
                        <c:v>7.1105000000000002E-2</c:v>
                      </c:pt>
                      <c:pt idx="80">
                        <c:v>6.3653000000000001E-2</c:v>
                      </c:pt>
                      <c:pt idx="81">
                        <c:v>5.6931000000000002E-2</c:v>
                      </c:pt>
                      <c:pt idx="82">
                        <c:v>5.0883000000000005E-2</c:v>
                      </c:pt>
                      <c:pt idx="83">
                        <c:v>4.5451000000000005E-2</c:v>
                      </c:pt>
                      <c:pt idx="84">
                        <c:v>4.0580999999999999E-2</c:v>
                      </c:pt>
                      <c:pt idx="85">
                        <c:v>3.6219000000000001E-2</c:v>
                      </c:pt>
                      <c:pt idx="86">
                        <c:v>3.2316000000000004E-2</c:v>
                      </c:pt>
                      <c:pt idx="87">
                        <c:v>2.8828000000000003E-2</c:v>
                      </c:pt>
                      <c:pt idx="88">
                        <c:v>2.5711000000000001E-2</c:v>
                      </c:pt>
                      <c:pt idx="89">
                        <c:v>2.2928E-2</c:v>
                      </c:pt>
                      <c:pt idx="90">
                        <c:v>2.0444E-2</c:v>
                      </c:pt>
                      <c:pt idx="91">
                        <c:v>1.8227E-2</c:v>
                      </c:pt>
                      <c:pt idx="92">
                        <c:v>1.6250000000000001E-2</c:v>
                      </c:pt>
                      <c:pt idx="93">
                        <c:v>1.4486000000000001E-2</c:v>
                      </c:pt>
                      <c:pt idx="94">
                        <c:v>1.2913000000000001E-2</c:v>
                      </c:pt>
                      <c:pt idx="95">
                        <c:v>1.1509999999999999E-2</c:v>
                      </c:pt>
                      <c:pt idx="96">
                        <c:v>1.026E-2</c:v>
                      </c:pt>
                      <c:pt idx="97">
                        <c:v>9.1447000000000004E-3</c:v>
                      </c:pt>
                      <c:pt idx="98">
                        <c:v>8.1507999999999997E-3</c:v>
                      </c:pt>
                      <c:pt idx="99">
                        <c:v>7.2647999999999992E-3</c:v>
                      </c:pt>
                      <c:pt idx="100">
                        <c:v>6.4749999999999999E-3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084-4151-8BDF-1380E14EDB2B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Plot!$J$5</c15:sqref>
                        </c15:formulaRef>
                      </c:ext>
                    </c:extLst>
                    <c:strCache>
                      <c:ptCount val="1"/>
                      <c:pt idx="0">
                        <c:v>390.z</c:v>
                      </c:pt>
                    </c:strCache>
                  </c:strRef>
                </c:tx>
                <c:spPr>
                  <a:ln w="1270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Plot!$J$7:$J$107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2.3649000000000003E-4</c:v>
                      </c:pt>
                      <c:pt idx="1">
                        <c:v>2.6533999999999998E-4</c:v>
                      </c:pt>
                      <c:pt idx="2">
                        <c:v>2.9772000000000002E-4</c:v>
                      </c:pt>
                      <c:pt idx="3">
                        <c:v>3.3405000000000002E-4</c:v>
                      </c:pt>
                      <c:pt idx="4">
                        <c:v>3.7481000000000005E-4</c:v>
                      </c:pt>
                      <c:pt idx="5">
                        <c:v>4.2054000000000001E-4</c:v>
                      </c:pt>
                      <c:pt idx="6">
                        <c:v>4.7184999999999995E-4</c:v>
                      </c:pt>
                      <c:pt idx="7">
                        <c:v>5.2943E-4</c:v>
                      </c:pt>
                      <c:pt idx="8">
                        <c:v>5.9403000000000006E-4</c:v>
                      </c:pt>
                      <c:pt idx="9">
                        <c:v>6.6650999999999993E-4</c:v>
                      </c:pt>
                      <c:pt idx="10">
                        <c:v>7.4784000000000005E-4</c:v>
                      </c:pt>
                      <c:pt idx="11">
                        <c:v>8.3909000000000002E-4</c:v>
                      </c:pt>
                      <c:pt idx="12">
                        <c:v>9.4147000000000013E-4</c:v>
                      </c:pt>
                      <c:pt idx="13">
                        <c:v>1.0563E-3</c:v>
                      </c:pt>
                      <c:pt idx="14">
                        <c:v>1.1852E-3</c:v>
                      </c:pt>
                      <c:pt idx="15">
                        <c:v>1.3299E-3</c:v>
                      </c:pt>
                      <c:pt idx="16">
                        <c:v>1.4920999999999999E-3</c:v>
                      </c:pt>
                      <c:pt idx="17">
                        <c:v>1.6742E-3</c:v>
                      </c:pt>
                      <c:pt idx="18">
                        <c:v>1.8783999999999999E-3</c:v>
                      </c:pt>
                      <c:pt idx="19">
                        <c:v>2.1076000000000003E-3</c:v>
                      </c:pt>
                      <c:pt idx="20">
                        <c:v>2.3648000000000002E-3</c:v>
                      </c:pt>
                      <c:pt idx="21">
                        <c:v>2.6532999999999999E-3</c:v>
                      </c:pt>
                      <c:pt idx="22">
                        <c:v>2.977E-3</c:v>
                      </c:pt>
                      <c:pt idx="23">
                        <c:v>3.3402000000000002E-3</c:v>
                      </c:pt>
                      <c:pt idx="24">
                        <c:v>3.7476999999999996E-3</c:v>
                      </c:pt>
                      <c:pt idx="25">
                        <c:v>4.2049000000000001E-3</c:v>
                      </c:pt>
                      <c:pt idx="26">
                        <c:v>4.7178000000000003E-3</c:v>
                      </c:pt>
                      <c:pt idx="27">
                        <c:v>5.2932000000000005E-3</c:v>
                      </c:pt>
                      <c:pt idx="28">
                        <c:v>5.9388000000000002E-3</c:v>
                      </c:pt>
                      <c:pt idx="29">
                        <c:v>6.6630000000000005E-3</c:v>
                      </c:pt>
                      <c:pt idx="30">
                        <c:v>7.4754000000000001E-3</c:v>
                      </c:pt>
                      <c:pt idx="31">
                        <c:v>8.3865999999999993E-3</c:v>
                      </c:pt>
                      <c:pt idx="32">
                        <c:v>9.4087000000000007E-3</c:v>
                      </c:pt>
                      <c:pt idx="33">
                        <c:v>1.0555E-2</c:v>
                      </c:pt>
                      <c:pt idx="34">
                        <c:v>1.184E-2</c:v>
                      </c:pt>
                      <c:pt idx="35">
                        <c:v>1.3282E-2</c:v>
                      </c:pt>
                      <c:pt idx="36">
                        <c:v>1.4896999999999999E-2</c:v>
                      </c:pt>
                      <c:pt idx="37">
                        <c:v>1.6708000000000001E-2</c:v>
                      </c:pt>
                      <c:pt idx="38">
                        <c:v>1.8737E-2</c:v>
                      </c:pt>
                      <c:pt idx="39">
                        <c:v>2.1010000000000001E-2</c:v>
                      </c:pt>
                      <c:pt idx="40">
                        <c:v>2.3554000000000002E-2</c:v>
                      </c:pt>
                      <c:pt idx="41">
                        <c:v>2.64E-2</c:v>
                      </c:pt>
                      <c:pt idx="42">
                        <c:v>2.9581999999999997E-2</c:v>
                      </c:pt>
                      <c:pt idx="43">
                        <c:v>3.3137E-2</c:v>
                      </c:pt>
                      <c:pt idx="44">
                        <c:v>3.7103999999999998E-2</c:v>
                      </c:pt>
                      <c:pt idx="45">
                        <c:v>4.1522999999999997E-2</c:v>
                      </c:pt>
                      <c:pt idx="46">
                        <c:v>4.6438E-2</c:v>
                      </c:pt>
                      <c:pt idx="47">
                        <c:v>5.1891E-2</c:v>
                      </c:pt>
                      <c:pt idx="48">
                        <c:v>5.7925000000000004E-2</c:v>
                      </c:pt>
                      <c:pt idx="49">
                        <c:v>6.4576999999999996E-2</c:v>
                      </c:pt>
                      <c:pt idx="50">
                        <c:v>7.187700000000001E-2</c:v>
                      </c:pt>
                      <c:pt idx="51">
                        <c:v>7.9843999999999998E-2</c:v>
                      </c:pt>
                      <c:pt idx="52">
                        <c:v>8.8477E-2</c:v>
                      </c:pt>
                      <c:pt idx="53">
                        <c:v>9.7748000000000002E-2</c:v>
                      </c:pt>
                      <c:pt idx="54">
                        <c:v>0.10759000000000001</c:v>
                      </c:pt>
                      <c:pt idx="55">
                        <c:v>0.11791</c:v>
                      </c:pt>
                      <c:pt idx="56">
                        <c:v>0.12852</c:v>
                      </c:pt>
                      <c:pt idx="57">
                        <c:v>0.13921</c:v>
                      </c:pt>
                      <c:pt idx="58">
                        <c:v>0.14965999999999999</c:v>
                      </c:pt>
                      <c:pt idx="59">
                        <c:v>0.15952000000000002</c:v>
                      </c:pt>
                      <c:pt idx="60">
                        <c:v>0.16839000000000001</c:v>
                      </c:pt>
                      <c:pt idx="61">
                        <c:v>0.17582999999999999</c:v>
                      </c:pt>
                      <c:pt idx="62">
                        <c:v>0.18142999999999998</c:v>
                      </c:pt>
                      <c:pt idx="63">
                        <c:v>0.18487000000000001</c:v>
                      </c:pt>
                      <c:pt idx="64">
                        <c:v>0.18593000000000001</c:v>
                      </c:pt>
                      <c:pt idx="65">
                        <c:v>0.18453999999999998</c:v>
                      </c:pt>
                      <c:pt idx="66">
                        <c:v>0.18079000000000001</c:v>
                      </c:pt>
                      <c:pt idx="67">
                        <c:v>0.17491000000000001</c:v>
                      </c:pt>
                      <c:pt idx="68">
                        <c:v>0.16725000000000001</c:v>
                      </c:pt>
                      <c:pt idx="69">
                        <c:v>0.15823000000000001</c:v>
                      </c:pt>
                      <c:pt idx="70">
                        <c:v>0.14826</c:v>
                      </c:pt>
                      <c:pt idx="71">
                        <c:v>0.13774999999999998</c:v>
                      </c:pt>
                      <c:pt idx="72">
                        <c:v>0.12706000000000001</c:v>
                      </c:pt>
                      <c:pt idx="73">
                        <c:v>0.11648</c:v>
                      </c:pt>
                      <c:pt idx="74">
                        <c:v>0.10622000000000001</c:v>
                      </c:pt>
                      <c:pt idx="75">
                        <c:v>9.6446000000000004E-2</c:v>
                      </c:pt>
                      <c:pt idx="76">
                        <c:v>8.7259000000000003E-2</c:v>
                      </c:pt>
                      <c:pt idx="77">
                        <c:v>7.8716000000000008E-2</c:v>
                      </c:pt>
                      <c:pt idx="78">
                        <c:v>7.0841000000000001E-2</c:v>
                      </c:pt>
                      <c:pt idx="79">
                        <c:v>6.3631000000000007E-2</c:v>
                      </c:pt>
                      <c:pt idx="80">
                        <c:v>5.7064999999999998E-2</c:v>
                      </c:pt>
                      <c:pt idx="81">
                        <c:v>5.1112999999999999E-2</c:v>
                      </c:pt>
                      <c:pt idx="82">
                        <c:v>4.5735999999999999E-2</c:v>
                      </c:pt>
                      <c:pt idx="83">
                        <c:v>4.0891000000000004E-2</c:v>
                      </c:pt>
                      <c:pt idx="84">
                        <c:v>3.6536000000000006E-2</c:v>
                      </c:pt>
                      <c:pt idx="85">
                        <c:v>3.2628999999999998E-2</c:v>
                      </c:pt>
                      <c:pt idx="86">
                        <c:v>2.9127000000000004E-2</c:v>
                      </c:pt>
                      <c:pt idx="87">
                        <c:v>2.5992000000000001E-2</c:v>
                      </c:pt>
                      <c:pt idx="88">
                        <c:v>2.3189000000000001E-2</c:v>
                      </c:pt>
                      <c:pt idx="89">
                        <c:v>2.0684000000000001E-2</c:v>
                      </c:pt>
                      <c:pt idx="90">
                        <c:v>1.8446000000000001E-2</c:v>
                      </c:pt>
                      <c:pt idx="91">
                        <c:v>1.6448999999999998E-2</c:v>
                      </c:pt>
                      <c:pt idx="92">
                        <c:v>1.4666E-2</c:v>
                      </c:pt>
                      <c:pt idx="93">
                        <c:v>1.3075000000000002E-2</c:v>
                      </c:pt>
                      <c:pt idx="94">
                        <c:v>1.1656E-2</c:v>
                      </c:pt>
                      <c:pt idx="95">
                        <c:v>1.0391000000000001E-2</c:v>
                      </c:pt>
                      <c:pt idx="96">
                        <c:v>9.2621000000000005E-3</c:v>
                      </c:pt>
                      <c:pt idx="97">
                        <c:v>8.2559E-3</c:v>
                      </c:pt>
                      <c:pt idx="98">
                        <c:v>7.3587999999999995E-3</c:v>
                      </c:pt>
                      <c:pt idx="99">
                        <c:v>6.5591E-3</c:v>
                      </c:pt>
                      <c:pt idx="100">
                        <c:v>5.8462000000000002E-3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084-4151-8BDF-1380E14EDB2B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Plot!$K$5</c15:sqref>
                        </c15:formulaRef>
                      </c:ext>
                    </c:extLst>
                    <c:strCache>
                      <c:ptCount val="1"/>
                      <c:pt idx="0">
                        <c:v>405.z</c:v>
                      </c:pt>
                    </c:strCache>
                  </c:strRef>
                </c:tx>
                <c:spPr>
                  <a:ln w="1270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Plot!$K$7:$K$107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1.9985000000000001E-4</c:v>
                      </c:pt>
                      <c:pt idx="1">
                        <c:v>2.2424000000000003E-4</c:v>
                      </c:pt>
                      <c:pt idx="2">
                        <c:v>2.5159999999999999E-4</c:v>
                      </c:pt>
                      <c:pt idx="3">
                        <c:v>2.8230000000000003E-4</c:v>
                      </c:pt>
                      <c:pt idx="4">
                        <c:v>3.1675000000000003E-4</c:v>
                      </c:pt>
                      <c:pt idx="5">
                        <c:v>3.5540000000000002E-4</c:v>
                      </c:pt>
                      <c:pt idx="6">
                        <c:v>3.9876000000000001E-4</c:v>
                      </c:pt>
                      <c:pt idx="7">
                        <c:v>4.4741999999999997E-4</c:v>
                      </c:pt>
                      <c:pt idx="8">
                        <c:v>5.0201000000000011E-4</c:v>
                      </c:pt>
                      <c:pt idx="9">
                        <c:v>5.6326E-4</c:v>
                      </c:pt>
                      <c:pt idx="10">
                        <c:v>6.3199000000000003E-4</c:v>
                      </c:pt>
                      <c:pt idx="11">
                        <c:v>7.0910000000000005E-4</c:v>
                      </c:pt>
                      <c:pt idx="12">
                        <c:v>7.9562999999999997E-4</c:v>
                      </c:pt>
                      <c:pt idx="13">
                        <c:v>8.9271000000000012E-4</c:v>
                      </c:pt>
                      <c:pt idx="14">
                        <c:v>1.0016000000000001E-3</c:v>
                      </c:pt>
                      <c:pt idx="15">
                        <c:v>1.1238000000000001E-3</c:v>
                      </c:pt>
                      <c:pt idx="16">
                        <c:v>1.261E-3</c:v>
                      </c:pt>
                      <c:pt idx="17">
                        <c:v>1.4148000000000001E-3</c:v>
                      </c:pt>
                      <c:pt idx="18">
                        <c:v>1.5875000000000002E-3</c:v>
                      </c:pt>
                      <c:pt idx="19">
                        <c:v>1.7811000000000001E-3</c:v>
                      </c:pt>
                      <c:pt idx="20">
                        <c:v>1.9985000000000003E-3</c:v>
                      </c:pt>
                      <c:pt idx="21">
                        <c:v>2.2423E-3</c:v>
                      </c:pt>
                      <c:pt idx="22">
                        <c:v>2.5159000000000002E-3</c:v>
                      </c:pt>
                      <c:pt idx="23">
                        <c:v>2.8228000000000003E-3</c:v>
                      </c:pt>
                      <c:pt idx="24">
                        <c:v>3.1671999999999998E-3</c:v>
                      </c:pt>
                      <c:pt idx="25">
                        <c:v>3.5536000000000001E-3</c:v>
                      </c:pt>
                      <c:pt idx="26">
                        <c:v>3.9870000000000001E-3</c:v>
                      </c:pt>
                      <c:pt idx="27">
                        <c:v>4.4733999999999998E-3</c:v>
                      </c:pt>
                      <c:pt idx="28">
                        <c:v>5.019E-3</c:v>
                      </c:pt>
                      <c:pt idx="29">
                        <c:v>5.6310000000000006E-3</c:v>
                      </c:pt>
                      <c:pt idx="30">
                        <c:v>6.3176999999999999E-3</c:v>
                      </c:pt>
                      <c:pt idx="31">
                        <c:v>7.0879000000000003E-3</c:v>
                      </c:pt>
                      <c:pt idx="32">
                        <c:v>7.9518000000000002E-3</c:v>
                      </c:pt>
                      <c:pt idx="33">
                        <c:v>8.9207000000000002E-3</c:v>
                      </c:pt>
                      <c:pt idx="34">
                        <c:v>1.0007E-2</c:v>
                      </c:pt>
                      <c:pt idx="35">
                        <c:v>1.1226000000000002E-2</c:v>
                      </c:pt>
                      <c:pt idx="36">
                        <c:v>1.2591999999999999E-2</c:v>
                      </c:pt>
                      <c:pt idx="37">
                        <c:v>1.4123E-2</c:v>
                      </c:pt>
                      <c:pt idx="38">
                        <c:v>1.5838999999999999E-2</c:v>
                      </c:pt>
                      <c:pt idx="39">
                        <c:v>1.7761000000000002E-2</c:v>
                      </c:pt>
                      <c:pt idx="40">
                        <c:v>1.9914000000000001E-2</c:v>
                      </c:pt>
                      <c:pt idx="41">
                        <c:v>2.2322999999999999E-2</c:v>
                      </c:pt>
                      <c:pt idx="42">
                        <c:v>2.5017000000000001E-2</c:v>
                      </c:pt>
                      <c:pt idx="43">
                        <c:v>2.8028999999999998E-2</c:v>
                      </c:pt>
                      <c:pt idx="44">
                        <c:v>3.1391000000000002E-2</c:v>
                      </c:pt>
                      <c:pt idx="45">
                        <c:v>3.5138999999999997E-2</c:v>
                      </c:pt>
                      <c:pt idx="46">
                        <c:v>3.9312E-2</c:v>
                      </c:pt>
                      <c:pt idx="47">
                        <c:v>4.3949000000000002E-2</c:v>
                      </c:pt>
                      <c:pt idx="48">
                        <c:v>4.9086000000000005E-2</c:v>
                      </c:pt>
                      <c:pt idx="49">
                        <c:v>5.4759999999999996E-2</c:v>
                      </c:pt>
                      <c:pt idx="50">
                        <c:v>6.1002999999999995E-2</c:v>
                      </c:pt>
                      <c:pt idx="51">
                        <c:v>6.7836000000000007E-2</c:v>
                      </c:pt>
                      <c:pt idx="52">
                        <c:v>7.5268000000000002E-2</c:v>
                      </c:pt>
                      <c:pt idx="53">
                        <c:v>8.3287E-2</c:v>
                      </c:pt>
                      <c:pt idx="54">
                        <c:v>9.1856000000000007E-2</c:v>
                      </c:pt>
                      <c:pt idx="55">
                        <c:v>0.1009</c:v>
                      </c:pt>
                      <c:pt idx="56">
                        <c:v>0.11029</c:v>
                      </c:pt>
                      <c:pt idx="57">
                        <c:v>0.11986000000000001</c:v>
                      </c:pt>
                      <c:pt idx="58">
                        <c:v>0.12936</c:v>
                      </c:pt>
                      <c:pt idx="59">
                        <c:v>0.13849999999999998</c:v>
                      </c:pt>
                      <c:pt idx="60">
                        <c:v>0.14694000000000002</c:v>
                      </c:pt>
                      <c:pt idx="61">
                        <c:v>0.15428999999999998</c:v>
                      </c:pt>
                      <c:pt idx="62">
                        <c:v>0.16018000000000002</c:v>
                      </c:pt>
                      <c:pt idx="63">
                        <c:v>0.16427</c:v>
                      </c:pt>
                      <c:pt idx="64">
                        <c:v>0.16631000000000001</c:v>
                      </c:pt>
                      <c:pt idx="65">
                        <c:v>0.16616999999999998</c:v>
                      </c:pt>
                      <c:pt idx="66">
                        <c:v>0.16386000000000001</c:v>
                      </c:pt>
                      <c:pt idx="67">
                        <c:v>0.15952000000000002</c:v>
                      </c:pt>
                      <c:pt idx="68">
                        <c:v>0.15343000000000001</c:v>
                      </c:pt>
                      <c:pt idx="69">
                        <c:v>0.14591000000000001</c:v>
                      </c:pt>
                      <c:pt idx="70">
                        <c:v>0.13736000000000001</c:v>
                      </c:pt>
                      <c:pt idx="71">
                        <c:v>0.12814999999999999</c:v>
                      </c:pt>
                      <c:pt idx="72">
                        <c:v>0.11863</c:v>
                      </c:pt>
                      <c:pt idx="73">
                        <c:v>0.10907</c:v>
                      </c:pt>
                      <c:pt idx="74">
                        <c:v>9.9714999999999998E-2</c:v>
                      </c:pt>
                      <c:pt idx="75">
                        <c:v>9.0729000000000004E-2</c:v>
                      </c:pt>
                      <c:pt idx="76">
                        <c:v>8.2227000000000008E-2</c:v>
                      </c:pt>
                      <c:pt idx="77">
                        <c:v>7.4281E-2</c:v>
                      </c:pt>
                      <c:pt idx="78">
                        <c:v>6.6925999999999999E-2</c:v>
                      </c:pt>
                      <c:pt idx="79">
                        <c:v>6.0170000000000001E-2</c:v>
                      </c:pt>
                      <c:pt idx="80">
                        <c:v>5.4001E-2</c:v>
                      </c:pt>
                      <c:pt idx="81">
                        <c:v>4.8398000000000004E-2</c:v>
                      </c:pt>
                      <c:pt idx="82">
                        <c:v>4.3327000000000004E-2</c:v>
                      </c:pt>
                      <c:pt idx="83">
                        <c:v>3.8752000000000002E-2</c:v>
                      </c:pt>
                      <c:pt idx="84">
                        <c:v>3.4636E-2</c:v>
                      </c:pt>
                      <c:pt idx="85">
                        <c:v>3.0939000000000001E-2</c:v>
                      </c:pt>
                      <c:pt idx="86">
                        <c:v>2.7623999999999999E-2</c:v>
                      </c:pt>
                      <c:pt idx="87">
                        <c:v>2.4655E-2</c:v>
                      </c:pt>
                      <c:pt idx="88">
                        <c:v>2.1999000000000001E-2</c:v>
                      </c:pt>
                      <c:pt idx="89">
                        <c:v>1.9623999999999999E-2</c:v>
                      </c:pt>
                      <c:pt idx="90">
                        <c:v>1.7502E-2</c:v>
                      </c:pt>
                      <c:pt idx="91">
                        <c:v>1.5608E-2</c:v>
                      </c:pt>
                      <c:pt idx="92">
                        <c:v>1.3917000000000001E-2</c:v>
                      </c:pt>
                      <c:pt idx="93">
                        <c:v>1.2408000000000001E-2</c:v>
                      </c:pt>
                      <c:pt idx="94">
                        <c:v>1.1062000000000001E-2</c:v>
                      </c:pt>
                      <c:pt idx="95">
                        <c:v>9.861E-3</c:v>
                      </c:pt>
                      <c:pt idx="96">
                        <c:v>8.7901999999999997E-3</c:v>
                      </c:pt>
                      <c:pt idx="97">
                        <c:v>7.8353999999999993E-3</c:v>
                      </c:pt>
                      <c:pt idx="98">
                        <c:v>6.9841E-3</c:v>
                      </c:pt>
                      <c:pt idx="99">
                        <c:v>6.2250999999999999E-3</c:v>
                      </c:pt>
                      <c:pt idx="100">
                        <c:v>5.5486000000000008E-3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084-4151-8BDF-1380E14EDB2B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Plot!$L$5</c15:sqref>
                        </c15:formulaRef>
                      </c:ext>
                    </c:extLst>
                    <c:strCache>
                      <c:ptCount val="1"/>
                      <c:pt idx="0">
                        <c:v>450.z</c:v>
                      </c:pt>
                    </c:strCache>
                  </c:strRef>
                </c:tx>
                <c:spPr>
                  <a:ln w="1270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Plot!$L$7:$L$107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1.1195E-4</c:v>
                      </c:pt>
                      <c:pt idx="1">
                        <c:v>1.2561000000000001E-4</c:v>
                      </c:pt>
                      <c:pt idx="2">
                        <c:v>1.4094000000000002E-4</c:v>
                      </c:pt>
                      <c:pt idx="3">
                        <c:v>1.5813000000000001E-4</c:v>
                      </c:pt>
                      <c:pt idx="4">
                        <c:v>1.7743000000000001E-4</c:v>
                      </c:pt>
                      <c:pt idx="5">
                        <c:v>1.9908E-4</c:v>
                      </c:pt>
                      <c:pt idx="6">
                        <c:v>2.2337000000000002E-4</c:v>
                      </c:pt>
                      <c:pt idx="7">
                        <c:v>2.5063E-4</c:v>
                      </c:pt>
                      <c:pt idx="8">
                        <c:v>2.8121E-4</c:v>
                      </c:pt>
                      <c:pt idx="9">
                        <c:v>3.1552000000000001E-4</c:v>
                      </c:pt>
                      <c:pt idx="10">
                        <c:v>3.5401999999999997E-4</c:v>
                      </c:pt>
                      <c:pt idx="11">
                        <c:v>3.9722000000000005E-4</c:v>
                      </c:pt>
                      <c:pt idx="12">
                        <c:v>4.4568E-4</c:v>
                      </c:pt>
                      <c:pt idx="13">
                        <c:v>5.0005999999999998E-4</c:v>
                      </c:pt>
                      <c:pt idx="14">
                        <c:v>5.6108000000000004E-4</c:v>
                      </c:pt>
                      <c:pt idx="15">
                        <c:v>6.2953999999999994E-4</c:v>
                      </c:pt>
                      <c:pt idx="16">
                        <c:v>7.0636000000000006E-4</c:v>
                      </c:pt>
                      <c:pt idx="17">
                        <c:v>7.9254E-4</c:v>
                      </c:pt>
                      <c:pt idx="18">
                        <c:v>8.8924000000000002E-4</c:v>
                      </c:pt>
                      <c:pt idx="19">
                        <c:v>9.9774E-4</c:v>
                      </c:pt>
                      <c:pt idx="20">
                        <c:v>1.1195000000000001E-3</c:v>
                      </c:pt>
                      <c:pt idx="21">
                        <c:v>1.2561E-3</c:v>
                      </c:pt>
                      <c:pt idx="22">
                        <c:v>1.4093E-3</c:v>
                      </c:pt>
                      <c:pt idx="23">
                        <c:v>1.5813000000000001E-3</c:v>
                      </c:pt>
                      <c:pt idx="24">
                        <c:v>1.7741999999999999E-3</c:v>
                      </c:pt>
                      <c:pt idx="25">
                        <c:v>1.9905999999999999E-3</c:v>
                      </c:pt>
                      <c:pt idx="26">
                        <c:v>2.2335000000000002E-3</c:v>
                      </c:pt>
                      <c:pt idx="27">
                        <c:v>2.5059000000000001E-3</c:v>
                      </c:pt>
                      <c:pt idx="28">
                        <c:v>2.8116E-3</c:v>
                      </c:pt>
                      <c:pt idx="29">
                        <c:v>3.1546E-3</c:v>
                      </c:pt>
                      <c:pt idx="30">
                        <c:v>3.5393E-3</c:v>
                      </c:pt>
                      <c:pt idx="31">
                        <c:v>3.9709000000000003E-3</c:v>
                      </c:pt>
                      <c:pt idx="32">
                        <c:v>4.4549999999999998E-3</c:v>
                      </c:pt>
                      <c:pt idx="33">
                        <c:v>4.9981000000000001E-3</c:v>
                      </c:pt>
                      <c:pt idx="34">
                        <c:v>5.6072000000000006E-3</c:v>
                      </c:pt>
                      <c:pt idx="35">
                        <c:v>6.2902999999999995E-3</c:v>
                      </c:pt>
                      <c:pt idx="36">
                        <c:v>7.0564E-3</c:v>
                      </c:pt>
                      <c:pt idx="37">
                        <c:v>7.9153000000000001E-3</c:v>
                      </c:pt>
                      <c:pt idx="38">
                        <c:v>8.8781999999999993E-3</c:v>
                      </c:pt>
                      <c:pt idx="39">
                        <c:v>9.9573000000000005E-3</c:v>
                      </c:pt>
                      <c:pt idx="40">
                        <c:v>1.1166000000000001E-2</c:v>
                      </c:pt>
                      <c:pt idx="41">
                        <c:v>1.2520999999999999E-2</c:v>
                      </c:pt>
                      <c:pt idx="42">
                        <c:v>1.4036E-2</c:v>
                      </c:pt>
                      <c:pt idx="43">
                        <c:v>1.5733E-2</c:v>
                      </c:pt>
                      <c:pt idx="44">
                        <c:v>1.7628999999999999E-2</c:v>
                      </c:pt>
                      <c:pt idx="45">
                        <c:v>1.9746999999999997E-2</c:v>
                      </c:pt>
                      <c:pt idx="46">
                        <c:v>2.2110000000000001E-2</c:v>
                      </c:pt>
                      <c:pt idx="47">
                        <c:v>2.4743000000000001E-2</c:v>
                      </c:pt>
                      <c:pt idx="48">
                        <c:v>2.7671000000000001E-2</c:v>
                      </c:pt>
                      <c:pt idx="49">
                        <c:v>3.0920000000000003E-2</c:v>
                      </c:pt>
                      <c:pt idx="50">
                        <c:v>3.4513000000000002E-2</c:v>
                      </c:pt>
                      <c:pt idx="51">
                        <c:v>3.8474000000000001E-2</c:v>
                      </c:pt>
                      <c:pt idx="52">
                        <c:v>4.2820999999999998E-2</c:v>
                      </c:pt>
                      <c:pt idx="53">
                        <c:v>4.7562E-2</c:v>
                      </c:pt>
                      <c:pt idx="54">
                        <c:v>5.2699000000000003E-2</c:v>
                      </c:pt>
                      <c:pt idx="55">
                        <c:v>5.8213000000000001E-2</c:v>
                      </c:pt>
                      <c:pt idx="56">
                        <c:v>6.4066999999999999E-2</c:v>
                      </c:pt>
                      <c:pt idx="57">
                        <c:v>7.0194000000000006E-2</c:v>
                      </c:pt>
                      <c:pt idx="58">
                        <c:v>7.6495000000000007E-2</c:v>
                      </c:pt>
                      <c:pt idx="59">
                        <c:v>8.2830000000000001E-2</c:v>
                      </c:pt>
                      <c:pt idx="60">
                        <c:v>8.9022000000000004E-2</c:v>
                      </c:pt>
                      <c:pt idx="61">
                        <c:v>9.4853999999999994E-2</c:v>
                      </c:pt>
                      <c:pt idx="62">
                        <c:v>0.10008</c:v>
                      </c:pt>
                      <c:pt idx="63">
                        <c:v>0.10446000000000001</c:v>
                      </c:pt>
                      <c:pt idx="64">
                        <c:v>0.10773000000000001</c:v>
                      </c:pt>
                      <c:pt idx="65">
                        <c:v>0.10972</c:v>
                      </c:pt>
                      <c:pt idx="66">
                        <c:v>0.11029</c:v>
                      </c:pt>
                      <c:pt idx="67">
                        <c:v>0.10940000000000001</c:v>
                      </c:pt>
                      <c:pt idx="68">
                        <c:v>0.10712000000000001</c:v>
                      </c:pt>
                      <c:pt idx="69">
                        <c:v>0.10359</c:v>
                      </c:pt>
                      <c:pt idx="70">
                        <c:v>9.9009E-2</c:v>
                      </c:pt>
                      <c:pt idx="71">
                        <c:v>9.3628000000000003E-2</c:v>
                      </c:pt>
                      <c:pt idx="72">
                        <c:v>8.7697000000000011E-2</c:v>
                      </c:pt>
                      <c:pt idx="73">
                        <c:v>8.1457000000000002E-2</c:v>
                      </c:pt>
                      <c:pt idx="74">
                        <c:v>7.5115000000000001E-2</c:v>
                      </c:pt>
                      <c:pt idx="75">
                        <c:v>6.8842E-2</c:v>
                      </c:pt>
                      <c:pt idx="76">
                        <c:v>6.2767000000000003E-2</c:v>
                      </c:pt>
                      <c:pt idx="77">
                        <c:v>5.6981999999999998E-2</c:v>
                      </c:pt>
                      <c:pt idx="78">
                        <c:v>5.1548000000000004E-2</c:v>
                      </c:pt>
                      <c:pt idx="79">
                        <c:v>4.6496000000000003E-2</c:v>
                      </c:pt>
                      <c:pt idx="80">
                        <c:v>4.1840999999999996E-2</c:v>
                      </c:pt>
                      <c:pt idx="81">
                        <c:v>3.7580000000000002E-2</c:v>
                      </c:pt>
                      <c:pt idx="82">
                        <c:v>3.3700000000000001E-2</c:v>
                      </c:pt>
                      <c:pt idx="83">
                        <c:v>3.0184000000000002E-2</c:v>
                      </c:pt>
                      <c:pt idx="84">
                        <c:v>2.7007E-2</c:v>
                      </c:pt>
                      <c:pt idx="85">
                        <c:v>2.4146000000000001E-2</c:v>
                      </c:pt>
                      <c:pt idx="86">
                        <c:v>2.1573999999999999E-2</c:v>
                      </c:pt>
                      <c:pt idx="87">
                        <c:v>1.9266000000000002E-2</c:v>
                      </c:pt>
                      <c:pt idx="88">
                        <c:v>1.7197999999999998E-2</c:v>
                      </c:pt>
                      <c:pt idx="89">
                        <c:v>1.5347E-2</c:v>
                      </c:pt>
                      <c:pt idx="90">
                        <c:v>1.3691999999999999E-2</c:v>
                      </c:pt>
                      <c:pt idx="91">
                        <c:v>1.2213E-2</c:v>
                      </c:pt>
                      <c:pt idx="92">
                        <c:v>1.0891E-2</c:v>
                      </c:pt>
                      <c:pt idx="93">
                        <c:v>9.7117999999999996E-3</c:v>
                      </c:pt>
                      <c:pt idx="94">
                        <c:v>8.6591000000000012E-3</c:v>
                      </c:pt>
                      <c:pt idx="95">
                        <c:v>7.7199E-3</c:v>
                      </c:pt>
                      <c:pt idx="96">
                        <c:v>6.8821000000000004E-3</c:v>
                      </c:pt>
                      <c:pt idx="97">
                        <c:v>6.1349000000000004E-3</c:v>
                      </c:pt>
                      <c:pt idx="98">
                        <c:v>5.4685999999999997E-3</c:v>
                      </c:pt>
                      <c:pt idx="99">
                        <c:v>4.8744999999999995E-3</c:v>
                      </c:pt>
                      <c:pt idx="100">
                        <c:v>4.3449000000000005E-3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084-4151-8BDF-1380E14EDB2B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Plot!$M$5</c15:sqref>
                        </c15:formulaRef>
                      </c:ext>
                    </c:extLst>
                    <c:strCache>
                      <c:ptCount val="1"/>
                      <c:pt idx="0">
                        <c:v>510.z</c:v>
                      </c:pt>
                    </c:strCache>
                  </c:strRef>
                </c:tx>
                <c:spPr>
                  <a:ln w="1270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Plot!$M$7:$M$107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3.0853000000000004E-5</c:v>
                      </c:pt>
                      <c:pt idx="1">
                        <c:v>3.4618E-5</c:v>
                      </c:pt>
                      <c:pt idx="2">
                        <c:v>3.8841999999999998E-5</c:v>
                      </c:pt>
                      <c:pt idx="3">
                        <c:v>4.3581000000000002E-5</c:v>
                      </c:pt>
                      <c:pt idx="4">
                        <c:v>4.8899000000000001E-5</c:v>
                      </c:pt>
                      <c:pt idx="5">
                        <c:v>5.4864999999999997E-5</c:v>
                      </c:pt>
                      <c:pt idx="6">
                        <c:v>6.156E-5</c:v>
                      </c:pt>
                      <c:pt idx="7">
                        <c:v>6.9071000000000003E-5</c:v>
                      </c:pt>
                      <c:pt idx="8">
                        <c:v>7.7498999999999998E-5</c:v>
                      </c:pt>
                      <c:pt idx="9">
                        <c:v>8.6956000000000012E-5</c:v>
                      </c:pt>
                      <c:pt idx="10">
                        <c:v>9.7566000000000007E-5</c:v>
                      </c:pt>
                      <c:pt idx="11">
                        <c:v>1.0946999999999999E-4</c:v>
                      </c:pt>
                      <c:pt idx="12">
                        <c:v>1.2282999999999999E-4</c:v>
                      </c:pt>
                      <c:pt idx="13">
                        <c:v>1.3782000000000001E-4</c:v>
                      </c:pt>
                      <c:pt idx="14">
                        <c:v>1.5463E-4</c:v>
                      </c:pt>
                      <c:pt idx="15">
                        <c:v>1.7350000000000002E-4</c:v>
                      </c:pt>
                      <c:pt idx="16">
                        <c:v>1.9467E-4</c:v>
                      </c:pt>
                      <c:pt idx="17">
                        <c:v>2.1842000000000001E-4</c:v>
                      </c:pt>
                      <c:pt idx="18">
                        <c:v>2.4507000000000001E-4</c:v>
                      </c:pt>
                      <c:pt idx="19">
                        <c:v>2.7497999999999997E-4</c:v>
                      </c:pt>
                      <c:pt idx="20">
                        <c:v>3.0853E-4</c:v>
                      </c:pt>
                      <c:pt idx="21">
                        <c:v>3.4617000000000003E-4</c:v>
                      </c:pt>
                      <c:pt idx="22">
                        <c:v>3.8841E-4</c:v>
                      </c:pt>
                      <c:pt idx="23">
                        <c:v>4.3580000000000002E-4</c:v>
                      </c:pt>
                      <c:pt idx="24">
                        <c:v>4.8897000000000003E-4</c:v>
                      </c:pt>
                      <c:pt idx="25">
                        <c:v>5.4863000000000004E-4</c:v>
                      </c:pt>
                      <c:pt idx="26">
                        <c:v>6.1556999999999996E-4</c:v>
                      </c:pt>
                      <c:pt idx="27">
                        <c:v>6.9067E-4</c:v>
                      </c:pt>
                      <c:pt idx="28">
                        <c:v>7.7492999999999995E-4</c:v>
                      </c:pt>
                      <c:pt idx="29">
                        <c:v>8.6947000000000001E-4</c:v>
                      </c:pt>
                      <c:pt idx="30">
                        <c:v>9.7553000000000017E-4</c:v>
                      </c:pt>
                      <c:pt idx="31">
                        <c:v>1.0945E-3</c:v>
                      </c:pt>
                      <c:pt idx="32">
                        <c:v>1.2280000000000001E-3</c:v>
                      </c:pt>
                      <c:pt idx="33">
                        <c:v>1.3778E-3</c:v>
                      </c:pt>
                      <c:pt idx="34">
                        <c:v>1.5458E-3</c:v>
                      </c:pt>
                      <c:pt idx="35">
                        <c:v>1.7343E-3</c:v>
                      </c:pt>
                      <c:pt idx="36">
                        <c:v>1.9457000000000001E-3</c:v>
                      </c:pt>
                      <c:pt idx="37">
                        <c:v>2.1827999999999999E-3</c:v>
                      </c:pt>
                      <c:pt idx="38">
                        <c:v>2.4487000000000003E-3</c:v>
                      </c:pt>
                      <c:pt idx="39">
                        <c:v>2.7469999999999999E-3</c:v>
                      </c:pt>
                      <c:pt idx="40">
                        <c:v>3.0813000000000004E-3</c:v>
                      </c:pt>
                      <c:pt idx="41">
                        <c:v>3.4561000000000001E-3</c:v>
                      </c:pt>
                      <c:pt idx="42">
                        <c:v>3.8762000000000002E-3</c:v>
                      </c:pt>
                      <c:pt idx="43">
                        <c:v>4.3468999999999999E-3</c:v>
                      </c:pt>
                      <c:pt idx="44">
                        <c:v>4.8739999999999999E-3</c:v>
                      </c:pt>
                      <c:pt idx="45">
                        <c:v>5.4640999999999995E-3</c:v>
                      </c:pt>
                      <c:pt idx="46">
                        <c:v>6.1244000000000003E-3</c:v>
                      </c:pt>
                      <c:pt idx="47">
                        <c:v>6.8624999999999997E-3</c:v>
                      </c:pt>
                      <c:pt idx="48">
                        <c:v>7.6870999999999997E-3</c:v>
                      </c:pt>
                      <c:pt idx="49">
                        <c:v>8.6069000000000007E-3</c:v>
                      </c:pt>
                      <c:pt idx="50">
                        <c:v>9.6317000000000017E-3</c:v>
                      </c:pt>
                      <c:pt idx="51">
                        <c:v>1.0770999999999999E-2</c:v>
                      </c:pt>
                      <c:pt idx="52">
                        <c:v>1.2034999999999999E-2</c:v>
                      </c:pt>
                      <c:pt idx="53">
                        <c:v>1.3434E-2</c:v>
                      </c:pt>
                      <c:pt idx="54">
                        <c:v>1.4975E-2</c:v>
                      </c:pt>
                      <c:pt idx="55">
                        <c:v>1.6667000000000001E-2</c:v>
                      </c:pt>
                      <c:pt idx="56">
                        <c:v>1.8511000000000003E-2</c:v>
                      </c:pt>
                      <c:pt idx="57">
                        <c:v>2.0508999999999999E-2</c:v>
                      </c:pt>
                      <c:pt idx="58">
                        <c:v>2.2654000000000001E-2</c:v>
                      </c:pt>
                      <c:pt idx="59">
                        <c:v>2.4930000000000001E-2</c:v>
                      </c:pt>
                      <c:pt idx="60">
                        <c:v>2.7311999999999999E-2</c:v>
                      </c:pt>
                      <c:pt idx="61">
                        <c:v>2.9759999999999998E-2</c:v>
                      </c:pt>
                      <c:pt idx="62">
                        <c:v>3.2219999999999999E-2</c:v>
                      </c:pt>
                      <c:pt idx="63">
                        <c:v>3.4623000000000001E-2</c:v>
                      </c:pt>
                      <c:pt idx="64">
                        <c:v>3.6885000000000001E-2</c:v>
                      </c:pt>
                      <c:pt idx="65">
                        <c:v>3.891E-2</c:v>
                      </c:pt>
                      <c:pt idx="66">
                        <c:v>4.0601000000000005E-2</c:v>
                      </c:pt>
                      <c:pt idx="67">
                        <c:v>4.1864999999999999E-2</c:v>
                      </c:pt>
                      <c:pt idx="68">
                        <c:v>4.2625000000000003E-2</c:v>
                      </c:pt>
                      <c:pt idx="69">
                        <c:v>4.2835999999999999E-2</c:v>
                      </c:pt>
                      <c:pt idx="70">
                        <c:v>4.2481000000000005E-2</c:v>
                      </c:pt>
                      <c:pt idx="71">
                        <c:v>4.1585999999999998E-2</c:v>
                      </c:pt>
                      <c:pt idx="72">
                        <c:v>4.0204000000000004E-2</c:v>
                      </c:pt>
                      <c:pt idx="73">
                        <c:v>3.8419000000000002E-2</c:v>
                      </c:pt>
                      <c:pt idx="74">
                        <c:v>3.6323000000000001E-2</c:v>
                      </c:pt>
                      <c:pt idx="75">
                        <c:v>3.4015999999999998E-2</c:v>
                      </c:pt>
                      <c:pt idx="76">
                        <c:v>3.1591000000000001E-2</c:v>
                      </c:pt>
                      <c:pt idx="77">
                        <c:v>2.9127999999999998E-2</c:v>
                      </c:pt>
                      <c:pt idx="78">
                        <c:v>2.6692E-2</c:v>
                      </c:pt>
                      <c:pt idx="79">
                        <c:v>2.4335000000000002E-2</c:v>
                      </c:pt>
                      <c:pt idx="80">
                        <c:v>2.2090000000000002E-2</c:v>
                      </c:pt>
                      <c:pt idx="81">
                        <c:v>1.9982E-2</c:v>
                      </c:pt>
                      <c:pt idx="82">
                        <c:v>1.8023000000000001E-2</c:v>
                      </c:pt>
                      <c:pt idx="83">
                        <c:v>1.6218E-2</c:v>
                      </c:pt>
                      <c:pt idx="84">
                        <c:v>1.4565999999999999E-2</c:v>
                      </c:pt>
                      <c:pt idx="85">
                        <c:v>1.3062000000000001E-2</c:v>
                      </c:pt>
                      <c:pt idx="86">
                        <c:v>1.1699000000000001E-2</c:v>
                      </c:pt>
                      <c:pt idx="87">
                        <c:v>1.0467000000000001E-2</c:v>
                      </c:pt>
                      <c:pt idx="88">
                        <c:v>9.3581000000000011E-3</c:v>
                      </c:pt>
                      <c:pt idx="89">
                        <c:v>8.3612000000000009E-3</c:v>
                      </c:pt>
                      <c:pt idx="90">
                        <c:v>7.4666999999999997E-3</c:v>
                      </c:pt>
                      <c:pt idx="91">
                        <c:v>6.6652000000000005E-3</c:v>
                      </c:pt>
                      <c:pt idx="92">
                        <c:v>5.9478000000000005E-3</c:v>
                      </c:pt>
                      <c:pt idx="93">
                        <c:v>5.3063000000000008E-3</c:v>
                      </c:pt>
                      <c:pt idx="94">
                        <c:v>4.7330000000000002E-3</c:v>
                      </c:pt>
                      <c:pt idx="95">
                        <c:v>4.2208999999999997E-3</c:v>
                      </c:pt>
                      <c:pt idx="96">
                        <c:v>3.7638000000000003E-3</c:v>
                      </c:pt>
                      <c:pt idx="97">
                        <c:v>3.3557999999999999E-3</c:v>
                      </c:pt>
                      <c:pt idx="98">
                        <c:v>2.9917999999999998E-3</c:v>
                      </c:pt>
                      <c:pt idx="99">
                        <c:v>2.6670999999999999E-3</c:v>
                      </c:pt>
                      <c:pt idx="100">
                        <c:v>2.3775999999999997E-3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084-4151-8BDF-1380E14EDB2B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Plot!$N$5</c15:sqref>
                        </c15:formulaRef>
                      </c:ext>
                    </c:extLst>
                    <c:strCache>
                      <c:ptCount val="1"/>
                      <c:pt idx="0">
                        <c:v>540.z</c:v>
                      </c:pt>
                    </c:strCache>
                  </c:strRef>
                </c:tx>
                <c:spPr>
                  <a:ln w="1270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Plot!$N$7:$N$107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1.5639999999999999E-5</c:v>
                      </c:pt>
                      <c:pt idx="1">
                        <c:v>1.7547999999999999E-5</c:v>
                      </c:pt>
                      <c:pt idx="2">
                        <c:v>1.969E-5</c:v>
                      </c:pt>
                      <c:pt idx="3">
                        <c:v>2.2092000000000001E-5</c:v>
                      </c:pt>
                      <c:pt idx="4">
                        <c:v>2.4788000000000001E-5</c:v>
                      </c:pt>
                      <c:pt idx="5">
                        <c:v>2.7812000000000001E-5</c:v>
                      </c:pt>
                      <c:pt idx="6">
                        <c:v>3.1205999999999999E-5</c:v>
                      </c:pt>
                      <c:pt idx="7">
                        <c:v>3.5014000000000001E-5</c:v>
                      </c:pt>
                      <c:pt idx="8">
                        <c:v>3.9285999999999996E-5</c:v>
                      </c:pt>
                      <c:pt idx="9">
                        <c:v>4.4079000000000003E-5</c:v>
                      </c:pt>
                      <c:pt idx="10">
                        <c:v>4.9458000000000007E-5</c:v>
                      </c:pt>
                      <c:pt idx="11">
                        <c:v>5.5492999999999999E-5</c:v>
                      </c:pt>
                      <c:pt idx="12">
                        <c:v>6.2263999999999999E-5</c:v>
                      </c:pt>
                      <c:pt idx="13">
                        <c:v>6.9861000000000001E-5</c:v>
                      </c:pt>
                      <c:pt idx="14">
                        <c:v>7.8385000000000003E-5</c:v>
                      </c:pt>
                      <c:pt idx="15">
                        <c:v>8.795000000000001E-5</c:v>
                      </c:pt>
                      <c:pt idx="16">
                        <c:v>9.8680999999999999E-5</c:v>
                      </c:pt>
                      <c:pt idx="17">
                        <c:v>1.1072000000000001E-4</c:v>
                      </c:pt>
                      <c:pt idx="18">
                        <c:v>1.2422999999999999E-4</c:v>
                      </c:pt>
                      <c:pt idx="19">
                        <c:v>1.3939000000000001E-4</c:v>
                      </c:pt>
                      <c:pt idx="20">
                        <c:v>1.5640000000000001E-4</c:v>
                      </c:pt>
                      <c:pt idx="21">
                        <c:v>1.7547999999999999E-4</c:v>
                      </c:pt>
                      <c:pt idx="22">
                        <c:v>1.9689000000000002E-4</c:v>
                      </c:pt>
                      <c:pt idx="23">
                        <c:v>2.2091E-4</c:v>
                      </c:pt>
                      <c:pt idx="24">
                        <c:v>2.4787000000000002E-4</c:v>
                      </c:pt>
                      <c:pt idx="25">
                        <c:v>2.7810999999999998E-4</c:v>
                      </c:pt>
                      <c:pt idx="26">
                        <c:v>3.1203999999999997E-4</c:v>
                      </c:pt>
                      <c:pt idx="27">
                        <c:v>3.5010999999999999E-4</c:v>
                      </c:pt>
                      <c:pt idx="28">
                        <c:v>3.9283000000000005E-4</c:v>
                      </c:pt>
                      <c:pt idx="29">
                        <c:v>4.4075000000000001E-4</c:v>
                      </c:pt>
                      <c:pt idx="30">
                        <c:v>4.9452000000000003E-4</c:v>
                      </c:pt>
                      <c:pt idx="31">
                        <c:v>5.5484000000000002E-4</c:v>
                      </c:pt>
                      <c:pt idx="32">
                        <c:v>6.2251000000000006E-4</c:v>
                      </c:pt>
                      <c:pt idx="33">
                        <c:v>6.9842999999999999E-4</c:v>
                      </c:pt>
                      <c:pt idx="34">
                        <c:v>7.8359999999999996E-4</c:v>
                      </c:pt>
                      <c:pt idx="35">
                        <c:v>8.7914000000000004E-4</c:v>
                      </c:pt>
                      <c:pt idx="36">
                        <c:v>9.8631000000000001E-4</c:v>
                      </c:pt>
                      <c:pt idx="37">
                        <c:v>1.1065000000000001E-3</c:v>
                      </c:pt>
                      <c:pt idx="38">
                        <c:v>1.2413000000000001E-3</c:v>
                      </c:pt>
                      <c:pt idx="39">
                        <c:v>1.3925000000000001E-3</c:v>
                      </c:pt>
                      <c:pt idx="40">
                        <c:v>1.562E-3</c:v>
                      </c:pt>
                      <c:pt idx="41">
                        <c:v>1.7520000000000001E-3</c:v>
                      </c:pt>
                      <c:pt idx="42">
                        <c:v>1.9648999999999999E-3</c:v>
                      </c:pt>
                      <c:pt idx="43">
                        <c:v>2.2035000000000002E-3</c:v>
                      </c:pt>
                      <c:pt idx="44">
                        <c:v>2.4707000000000002E-3</c:v>
                      </c:pt>
                      <c:pt idx="45">
                        <c:v>2.7699000000000001E-3</c:v>
                      </c:pt>
                      <c:pt idx="46">
                        <c:v>3.1045000000000001E-3</c:v>
                      </c:pt>
                      <c:pt idx="47">
                        <c:v>3.4786999999999999E-3</c:v>
                      </c:pt>
                      <c:pt idx="48">
                        <c:v>3.8967000000000003E-3</c:v>
                      </c:pt>
                      <c:pt idx="49">
                        <c:v>4.3630000000000006E-3</c:v>
                      </c:pt>
                      <c:pt idx="50">
                        <c:v>4.8824000000000003E-3</c:v>
                      </c:pt>
                      <c:pt idx="51">
                        <c:v>5.4600999999999998E-3</c:v>
                      </c:pt>
                      <c:pt idx="52">
                        <c:v>6.1009000000000002E-3</c:v>
                      </c:pt>
                      <c:pt idx="53">
                        <c:v>6.8098000000000004E-3</c:v>
                      </c:pt>
                      <c:pt idx="54">
                        <c:v>7.5910999999999999E-3</c:v>
                      </c:pt>
                      <c:pt idx="55">
                        <c:v>8.4483000000000006E-3</c:v>
                      </c:pt>
                      <c:pt idx="56">
                        <c:v>9.3834000000000001E-3</c:v>
                      </c:pt>
                      <c:pt idx="57">
                        <c:v>1.0395999999999999E-2</c:v>
                      </c:pt>
                      <c:pt idx="58">
                        <c:v>1.1483E-2</c:v>
                      </c:pt>
                      <c:pt idx="59">
                        <c:v>1.2636999999999999E-2</c:v>
                      </c:pt>
                      <c:pt idx="60">
                        <c:v>1.3843000000000001E-2</c:v>
                      </c:pt>
                      <c:pt idx="61">
                        <c:v>1.5084E-2</c:v>
                      </c:pt>
                      <c:pt idx="62">
                        <c:v>1.6331000000000002E-2</c:v>
                      </c:pt>
                      <c:pt idx="63">
                        <c:v>1.7547999999999998E-2</c:v>
                      </c:pt>
                      <c:pt idx="64">
                        <c:v>1.8693999999999999E-2</c:v>
                      </c:pt>
                      <c:pt idx="65">
                        <c:v>1.9720000000000001E-2</c:v>
                      </c:pt>
                      <c:pt idx="66">
                        <c:v>2.0576000000000001E-2</c:v>
                      </c:pt>
                      <c:pt idx="67">
                        <c:v>2.1215000000000001E-2</c:v>
                      </c:pt>
                      <c:pt idx="68">
                        <c:v>2.1600000000000001E-2</c:v>
                      </c:pt>
                      <c:pt idx="69">
                        <c:v>2.1705000000000002E-2</c:v>
                      </c:pt>
                      <c:pt idx="70">
                        <c:v>2.1524999999999999E-2</c:v>
                      </c:pt>
                      <c:pt idx="71">
                        <c:v>2.1069999999999998E-2</c:v>
                      </c:pt>
                      <c:pt idx="72">
                        <c:v>2.0368999999999998E-2</c:v>
                      </c:pt>
                      <c:pt idx="73">
                        <c:v>1.9463999999999999E-2</c:v>
                      </c:pt>
                      <c:pt idx="74">
                        <c:v>1.8401999999999998E-2</c:v>
                      </c:pt>
                      <c:pt idx="75">
                        <c:v>1.7232000000000001E-2</c:v>
                      </c:pt>
                      <c:pt idx="76">
                        <c:v>1.6003E-2</c:v>
                      </c:pt>
                      <c:pt idx="77">
                        <c:v>1.4754999999999999E-2</c:v>
                      </c:pt>
                      <c:pt idx="78">
                        <c:v>1.3521E-2</c:v>
                      </c:pt>
                      <c:pt idx="79">
                        <c:v>1.2327000000000001E-2</c:v>
                      </c:pt>
                      <c:pt idx="80">
                        <c:v>1.119E-2</c:v>
                      </c:pt>
                      <c:pt idx="81">
                        <c:v>1.0122000000000001E-2</c:v>
                      </c:pt>
                      <c:pt idx="82">
                        <c:v>9.1292999999999999E-3</c:v>
                      </c:pt>
                      <c:pt idx="83">
                        <c:v>8.2147999999999995E-3</c:v>
                      </c:pt>
                      <c:pt idx="84">
                        <c:v>7.3779000000000006E-3</c:v>
                      </c:pt>
                      <c:pt idx="85">
                        <c:v>6.6160000000000004E-3</c:v>
                      </c:pt>
                      <c:pt idx="86">
                        <c:v>5.9255999999999996E-3</c:v>
                      </c:pt>
                      <c:pt idx="87">
                        <c:v>5.3019E-3</c:v>
                      </c:pt>
                      <c:pt idx="88">
                        <c:v>4.7399999999999994E-3</c:v>
                      </c:pt>
                      <c:pt idx="89">
                        <c:v>4.2350999999999995E-3</c:v>
                      </c:pt>
                      <c:pt idx="90">
                        <c:v>3.7820000000000002E-3</c:v>
                      </c:pt>
                      <c:pt idx="91">
                        <c:v>3.3760000000000001E-3</c:v>
                      </c:pt>
                      <c:pt idx="92">
                        <c:v>3.0126000000000003E-3</c:v>
                      </c:pt>
                      <c:pt idx="93">
                        <c:v>2.6876999999999999E-3</c:v>
                      </c:pt>
                      <c:pt idx="94">
                        <c:v>2.3973000000000002E-3</c:v>
                      </c:pt>
                      <c:pt idx="95">
                        <c:v>2.1380000000000001E-3</c:v>
                      </c:pt>
                      <c:pt idx="96">
                        <c:v>1.9063999999999999E-3</c:v>
                      </c:pt>
                      <c:pt idx="97">
                        <c:v>1.6998E-3</c:v>
                      </c:pt>
                      <c:pt idx="98">
                        <c:v>1.5153999999999999E-3</c:v>
                      </c:pt>
                      <c:pt idx="99">
                        <c:v>1.3508999999999999E-3</c:v>
                      </c:pt>
                      <c:pt idx="100">
                        <c:v>1.2043000000000002E-3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084-4151-8BDF-1380E14EDB2B}"/>
                  </c:ext>
                </c:extLst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Plot!$O$5</c15:sqref>
                        </c15:formulaRef>
                      </c:ext>
                    </c:extLst>
                    <c:strCache>
                      <c:ptCount val="1"/>
                      <c:pt idx="0">
                        <c:v>570.z</c:v>
                      </c:pt>
                    </c:strCache>
                  </c:strRef>
                </c:tx>
                <c:spPr>
                  <a:ln w="1270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Plot!$O$7:$O$107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7.1711999999999992E-6</c:v>
                      </c:pt>
                      <c:pt idx="1">
                        <c:v>8.0461999999999993E-6</c:v>
                      </c:pt>
                      <c:pt idx="2">
                        <c:v>9.0280000000000006E-6</c:v>
                      </c:pt>
                      <c:pt idx="3">
                        <c:v>1.013E-5</c:v>
                      </c:pt>
                      <c:pt idx="4">
                        <c:v>1.1365999999999999E-5</c:v>
                      </c:pt>
                      <c:pt idx="5">
                        <c:v>1.2751999999999999E-5</c:v>
                      </c:pt>
                      <c:pt idx="6">
                        <c:v>1.4308000000000001E-5</c:v>
                      </c:pt>
                      <c:pt idx="7">
                        <c:v>1.6054000000000002E-5</c:v>
                      </c:pt>
                      <c:pt idx="8">
                        <c:v>1.8013000000000002E-5</c:v>
                      </c:pt>
                      <c:pt idx="9">
                        <c:v>2.0211E-5</c:v>
                      </c:pt>
                      <c:pt idx="10">
                        <c:v>2.2677E-5</c:v>
                      </c:pt>
                      <c:pt idx="11">
                        <c:v>2.5444000000000002E-5</c:v>
                      </c:pt>
                      <c:pt idx="12">
                        <c:v>2.8548999999999997E-5</c:v>
                      </c:pt>
                      <c:pt idx="13">
                        <c:v>3.2033000000000003E-5</c:v>
                      </c:pt>
                      <c:pt idx="14">
                        <c:v>3.5941E-5</c:v>
                      </c:pt>
                      <c:pt idx="15">
                        <c:v>4.0326E-5</c:v>
                      </c:pt>
                      <c:pt idx="16">
                        <c:v>4.5247000000000002E-5</c:v>
                      </c:pt>
                      <c:pt idx="17">
                        <c:v>5.0767999999999999E-5</c:v>
                      </c:pt>
                      <c:pt idx="18">
                        <c:v>5.6962000000000001E-5</c:v>
                      </c:pt>
                      <c:pt idx="19">
                        <c:v>6.391300000000001E-5</c:v>
                      </c:pt>
                      <c:pt idx="20">
                        <c:v>7.1711000000000005E-5</c:v>
                      </c:pt>
                      <c:pt idx="21">
                        <c:v>8.0461000000000001E-5</c:v>
                      </c:pt>
                      <c:pt idx="22">
                        <c:v>9.0278000000000005E-5</c:v>
                      </c:pt>
                      <c:pt idx="23">
                        <c:v>1.0129E-4</c:v>
                      </c:pt>
                      <c:pt idx="24">
                        <c:v>1.1365000000000001E-4</c:v>
                      </c:pt>
                      <c:pt idx="25">
                        <c:v>1.2752E-4</c:v>
                      </c:pt>
                      <c:pt idx="26">
                        <c:v>1.4307999999999999E-4</c:v>
                      </c:pt>
                      <c:pt idx="27">
                        <c:v>1.6052999999999998E-4</c:v>
                      </c:pt>
                      <c:pt idx="28">
                        <c:v>1.8012E-4</c:v>
                      </c:pt>
                      <c:pt idx="29">
                        <c:v>2.0209000000000001E-4</c:v>
                      </c:pt>
                      <c:pt idx="30">
                        <c:v>2.2674000000000001E-4</c:v>
                      </c:pt>
                      <c:pt idx="31">
                        <c:v>2.544E-4</c:v>
                      </c:pt>
                      <c:pt idx="32">
                        <c:v>2.8542999999999998E-4</c:v>
                      </c:pt>
                      <c:pt idx="33">
                        <c:v>3.2024000000000001E-4</c:v>
                      </c:pt>
                      <c:pt idx="34">
                        <c:v>3.5929000000000001E-4</c:v>
                      </c:pt>
                      <c:pt idx="35">
                        <c:v>4.0308999999999999E-4</c:v>
                      </c:pt>
                      <c:pt idx="36">
                        <c:v>4.5221999999999998E-4</c:v>
                      </c:pt>
                      <c:pt idx="37">
                        <c:v>5.0733000000000006E-4</c:v>
                      </c:pt>
                      <c:pt idx="38">
                        <c:v>5.6913000000000005E-4</c:v>
                      </c:pt>
                      <c:pt idx="39">
                        <c:v>6.3843999999999999E-4</c:v>
                      </c:pt>
                      <c:pt idx="40">
                        <c:v>7.1614000000000009E-4</c:v>
                      </c:pt>
                      <c:pt idx="41">
                        <c:v>8.0323000000000005E-4</c:v>
                      </c:pt>
                      <c:pt idx="42">
                        <c:v>9.0084000000000008E-4</c:v>
                      </c:pt>
                      <c:pt idx="43">
                        <c:v>1.0101999999999999E-3</c:v>
                      </c:pt>
                      <c:pt idx="44">
                        <c:v>1.1325999999999999E-3</c:v>
                      </c:pt>
                      <c:pt idx="45">
                        <c:v>1.2696999999999999E-3</c:v>
                      </c:pt>
                      <c:pt idx="46">
                        <c:v>1.423E-3</c:v>
                      </c:pt>
                      <c:pt idx="47">
                        <c:v>1.5944000000000002E-3</c:v>
                      </c:pt>
                      <c:pt idx="48">
                        <c:v>1.7857999999999999E-3</c:v>
                      </c:pt>
                      <c:pt idx="49">
                        <c:v>1.9992999999999999E-3</c:v>
                      </c:pt>
                      <c:pt idx="50">
                        <c:v>2.2369E-3</c:v>
                      </c:pt>
                      <c:pt idx="51">
                        <c:v>2.5011E-3</c:v>
                      </c:pt>
                      <c:pt idx="52">
                        <c:v>2.794E-3</c:v>
                      </c:pt>
                      <c:pt idx="53">
                        <c:v>3.1175999999999999E-3</c:v>
                      </c:pt>
                      <c:pt idx="54">
                        <c:v>3.4740000000000001E-3</c:v>
                      </c:pt>
                      <c:pt idx="55">
                        <c:v>3.8645000000000003E-3</c:v>
                      </c:pt>
                      <c:pt idx="56">
                        <c:v>4.2897000000000005E-3</c:v>
                      </c:pt>
                      <c:pt idx="57">
                        <c:v>4.7492000000000003E-3</c:v>
                      </c:pt>
                      <c:pt idx="58">
                        <c:v>5.2411000000000003E-3</c:v>
                      </c:pt>
                      <c:pt idx="59">
                        <c:v>5.7615000000000001E-3</c:v>
                      </c:pt>
                      <c:pt idx="60">
                        <c:v>6.3036000000000003E-3</c:v>
                      </c:pt>
                      <c:pt idx="61">
                        <c:v>6.8579000000000001E-3</c:v>
                      </c:pt>
                      <c:pt idx="62">
                        <c:v>7.4113E-3</c:v>
                      </c:pt>
                      <c:pt idx="63">
                        <c:v>7.9471999999999998E-3</c:v>
                      </c:pt>
                      <c:pt idx="64">
                        <c:v>8.4457000000000004E-3</c:v>
                      </c:pt>
                      <c:pt idx="65">
                        <c:v>8.8852000000000011E-3</c:v>
                      </c:pt>
                      <c:pt idx="66">
                        <c:v>9.2435E-3</c:v>
                      </c:pt>
                      <c:pt idx="67">
                        <c:v>9.5005999999999997E-3</c:v>
                      </c:pt>
                      <c:pt idx="68">
                        <c:v>9.6408999999999991E-3</c:v>
                      </c:pt>
                      <c:pt idx="69">
                        <c:v>9.6553000000000003E-3</c:v>
                      </c:pt>
                      <c:pt idx="70">
                        <c:v>9.5429E-3</c:v>
                      </c:pt>
                      <c:pt idx="71">
                        <c:v>9.3109999999999998E-3</c:v>
                      </c:pt>
                      <c:pt idx="72">
                        <c:v>8.9738000000000005E-3</c:v>
                      </c:pt>
                      <c:pt idx="73">
                        <c:v>8.5507000000000014E-3</c:v>
                      </c:pt>
                      <c:pt idx="74">
                        <c:v>8.0634999999999995E-3</c:v>
                      </c:pt>
                      <c:pt idx="75">
                        <c:v>7.5342999999999999E-3</c:v>
                      </c:pt>
                      <c:pt idx="76">
                        <c:v>6.9832999999999996E-3</c:v>
                      </c:pt>
                      <c:pt idx="77">
                        <c:v>6.4279000000000003E-3</c:v>
                      </c:pt>
                      <c:pt idx="78">
                        <c:v>5.8820000000000001E-3</c:v>
                      </c:pt>
                      <c:pt idx="79">
                        <c:v>5.3560999999999999E-3</c:v>
                      </c:pt>
                      <c:pt idx="80">
                        <c:v>4.8573999999999996E-3</c:v>
                      </c:pt>
                      <c:pt idx="81">
                        <c:v>4.3903000000000006E-3</c:v>
                      </c:pt>
                      <c:pt idx="82">
                        <c:v>3.9572000000000001E-3</c:v>
                      </c:pt>
                      <c:pt idx="83">
                        <c:v>3.5589999999999997E-3</c:v>
                      </c:pt>
                      <c:pt idx="84">
                        <c:v>3.1949999999999999E-3</c:v>
                      </c:pt>
                      <c:pt idx="85">
                        <c:v>2.8641000000000001E-3</c:v>
                      </c:pt>
                      <c:pt idx="86">
                        <c:v>2.5645000000000004E-3</c:v>
                      </c:pt>
                      <c:pt idx="87">
                        <c:v>2.2940999999999999E-3</c:v>
                      </c:pt>
                      <c:pt idx="88">
                        <c:v>2.0506000000000001E-3</c:v>
                      </c:pt>
                      <c:pt idx="89">
                        <c:v>1.8319E-3</c:v>
                      </c:pt>
                      <c:pt idx="90">
                        <c:v>1.6356999999999999E-3</c:v>
                      </c:pt>
                      <c:pt idx="91">
                        <c:v>1.4600000000000001E-3</c:v>
                      </c:pt>
                      <c:pt idx="92">
                        <c:v>1.3028E-3</c:v>
                      </c:pt>
                      <c:pt idx="93">
                        <c:v>1.1622E-3</c:v>
                      </c:pt>
                      <c:pt idx="94">
                        <c:v>1.0365999999999999E-3</c:v>
                      </c:pt>
                      <c:pt idx="95">
                        <c:v>9.2440999999999997E-4</c:v>
                      </c:pt>
                      <c:pt idx="96">
                        <c:v>8.2426999999999999E-4</c:v>
                      </c:pt>
                      <c:pt idx="97">
                        <c:v>7.3490000000000003E-4</c:v>
                      </c:pt>
                      <c:pt idx="98">
                        <c:v>6.5518E-4</c:v>
                      </c:pt>
                      <c:pt idx="99">
                        <c:v>5.8407000000000001E-4</c:v>
                      </c:pt>
                      <c:pt idx="100">
                        <c:v>5.2065E-4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084-4151-8BDF-1380E14EDB2B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Plot!$P$5</c15:sqref>
                        </c15:formulaRef>
                      </c:ext>
                    </c:extLst>
                    <c:strCache>
                      <c:ptCount val="1"/>
                      <c:pt idx="0">
                        <c:v>630.z</c:v>
                      </c:pt>
                    </c:strCache>
                  </c:strRef>
                </c:tx>
                <c:spPr>
                  <a:ln w="1270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Plot!$P$7:$P$107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1.5344000000000001E-6</c:v>
                      </c:pt>
                      <c:pt idx="1">
                        <c:v>1.7216E-6</c:v>
                      </c:pt>
                      <c:pt idx="2">
                        <c:v>1.9317000000000001E-6</c:v>
                      </c:pt>
                      <c:pt idx="3">
                        <c:v>2.1674000000000002E-6</c:v>
                      </c:pt>
                      <c:pt idx="4">
                        <c:v>2.4318000000000002E-6</c:v>
                      </c:pt>
                      <c:pt idx="5">
                        <c:v>2.7285000000000002E-6</c:v>
                      </c:pt>
                      <c:pt idx="6">
                        <c:v>3.0614999999999998E-6</c:v>
                      </c:pt>
                      <c:pt idx="7">
                        <c:v>3.4349999999999997E-6</c:v>
                      </c:pt>
                      <c:pt idx="8">
                        <c:v>3.8542000000000003E-6</c:v>
                      </c:pt>
                      <c:pt idx="9">
                        <c:v>4.3243999999999996E-6</c:v>
                      </c:pt>
                      <c:pt idx="10">
                        <c:v>4.8520999999999997E-6</c:v>
                      </c:pt>
                      <c:pt idx="11">
                        <c:v>5.4441000000000001E-6</c:v>
                      </c:pt>
                      <c:pt idx="12">
                        <c:v>6.1083999999999998E-6</c:v>
                      </c:pt>
                      <c:pt idx="13">
                        <c:v>6.8537999999999995E-6</c:v>
                      </c:pt>
                      <c:pt idx="14">
                        <c:v>7.6900000000000009E-6</c:v>
                      </c:pt>
                      <c:pt idx="15">
                        <c:v>8.6283E-6</c:v>
                      </c:pt>
                      <c:pt idx="16">
                        <c:v>9.6810999999999995E-6</c:v>
                      </c:pt>
                      <c:pt idx="17">
                        <c:v>1.0862E-5</c:v>
                      </c:pt>
                      <c:pt idx="18">
                        <c:v>1.2188000000000001E-5</c:v>
                      </c:pt>
                      <c:pt idx="19">
                        <c:v>1.3675E-5</c:v>
                      </c:pt>
                      <c:pt idx="20">
                        <c:v>1.5342999999999999E-5</c:v>
                      </c:pt>
                      <c:pt idx="21">
                        <c:v>1.7215E-5</c:v>
                      </c:pt>
                      <c:pt idx="22">
                        <c:v>1.9316000000000003E-5</c:v>
                      </c:pt>
                      <c:pt idx="23">
                        <c:v>2.1673000000000001E-5</c:v>
                      </c:pt>
                      <c:pt idx="24">
                        <c:v>2.4317000000000001E-5</c:v>
                      </c:pt>
                      <c:pt idx="25">
                        <c:v>2.7284000000000002E-5</c:v>
                      </c:pt>
                      <c:pt idx="26">
                        <c:v>3.0611999999999998E-5</c:v>
                      </c:pt>
                      <c:pt idx="27">
                        <c:v>3.4346999999999995E-5</c:v>
                      </c:pt>
                      <c:pt idx="28">
                        <c:v>3.8535999999999998E-5</c:v>
                      </c:pt>
                      <c:pt idx="29">
                        <c:v>4.3237E-5</c:v>
                      </c:pt>
                      <c:pt idx="30">
                        <c:v>4.8510999999999997E-5</c:v>
                      </c:pt>
                      <c:pt idx="31">
                        <c:v>5.4427000000000006E-5</c:v>
                      </c:pt>
                      <c:pt idx="32">
                        <c:v>6.1063999999999997E-5</c:v>
                      </c:pt>
                      <c:pt idx="33">
                        <c:v>6.8509000000000004E-5</c:v>
                      </c:pt>
                      <c:pt idx="34">
                        <c:v>7.6859000000000004E-5</c:v>
                      </c:pt>
                      <c:pt idx="35">
                        <c:v>8.6226000000000011E-5</c:v>
                      </c:pt>
                      <c:pt idx="36">
                        <c:v>9.6730000000000004E-5</c:v>
                      </c:pt>
                      <c:pt idx="37">
                        <c:v>1.0851E-4</c:v>
                      </c:pt>
                      <c:pt idx="38">
                        <c:v>1.2171000000000001E-4</c:v>
                      </c:pt>
                      <c:pt idx="39">
                        <c:v>1.3652E-4</c:v>
                      </c:pt>
                      <c:pt idx="40">
                        <c:v>1.5311E-4</c:v>
                      </c:pt>
                      <c:pt idx="41">
                        <c:v>1.717E-4</c:v>
                      </c:pt>
                      <c:pt idx="42">
                        <c:v>1.9251000000000001E-4</c:v>
                      </c:pt>
                      <c:pt idx="43">
                        <c:v>2.1581000000000001E-4</c:v>
                      </c:pt>
                      <c:pt idx="44">
                        <c:v>2.4188000000000001E-4</c:v>
                      </c:pt>
                      <c:pt idx="45">
                        <c:v>2.7102000000000002E-4</c:v>
                      </c:pt>
                      <c:pt idx="46">
                        <c:v>3.0356000000000003E-4</c:v>
                      </c:pt>
                      <c:pt idx="47">
                        <c:v>3.3984999999999999E-4</c:v>
                      </c:pt>
                      <c:pt idx="48">
                        <c:v>3.8027000000000004E-4</c:v>
                      </c:pt>
                      <c:pt idx="49">
                        <c:v>4.2519999999999998E-4</c:v>
                      </c:pt>
                      <c:pt idx="50">
                        <c:v>4.7501999999999999E-4</c:v>
                      </c:pt>
                      <c:pt idx="51">
                        <c:v>5.3010000000000004E-4</c:v>
                      </c:pt>
                      <c:pt idx="52">
                        <c:v>5.9077000000000001E-4</c:v>
                      </c:pt>
                      <c:pt idx="53">
                        <c:v>6.5726000000000001E-4</c:v>
                      </c:pt>
                      <c:pt idx="54">
                        <c:v>7.2970000000000001E-4</c:v>
                      </c:pt>
                      <c:pt idx="55">
                        <c:v>8.0804E-4</c:v>
                      </c:pt>
                      <c:pt idx="56">
                        <c:v>8.9196999999999996E-4</c:v>
                      </c:pt>
                      <c:pt idx="57">
                        <c:v>9.8083000000000003E-4</c:v>
                      </c:pt>
                      <c:pt idx="58">
                        <c:v>1.0735E-3</c:v>
                      </c:pt>
                      <c:pt idx="59">
                        <c:v>1.1685000000000001E-3</c:v>
                      </c:pt>
                      <c:pt idx="60">
                        <c:v>1.2634E-3</c:v>
                      </c:pt>
                      <c:pt idx="61">
                        <c:v>1.3556E-3</c:v>
                      </c:pt>
                      <c:pt idx="62">
                        <c:v>1.4417E-3</c:v>
                      </c:pt>
                      <c:pt idx="63">
                        <c:v>1.5179000000000002E-3</c:v>
                      </c:pt>
                      <c:pt idx="64">
                        <c:v>1.5804999999999999E-3</c:v>
                      </c:pt>
                      <c:pt idx="65">
                        <c:v>1.6259E-3</c:v>
                      </c:pt>
                      <c:pt idx="66">
                        <c:v>1.6515E-3</c:v>
                      </c:pt>
                      <c:pt idx="67">
                        <c:v>1.6555999999999999E-3</c:v>
                      </c:pt>
                      <c:pt idx="68">
                        <c:v>1.6379000000000001E-3</c:v>
                      </c:pt>
                      <c:pt idx="69">
                        <c:v>1.5996000000000001E-3</c:v>
                      </c:pt>
                      <c:pt idx="70">
                        <c:v>1.5430000000000001E-3</c:v>
                      </c:pt>
                      <c:pt idx="71">
                        <c:v>1.4714999999999999E-3</c:v>
                      </c:pt>
                      <c:pt idx="72">
                        <c:v>1.3887000000000001E-3</c:v>
                      </c:pt>
                      <c:pt idx="73">
                        <c:v>1.2983000000000001E-3</c:v>
                      </c:pt>
                      <c:pt idx="74">
                        <c:v>1.2041E-3</c:v>
                      </c:pt>
                      <c:pt idx="75">
                        <c:v>1.1088000000000001E-3</c:v>
                      </c:pt>
                      <c:pt idx="76">
                        <c:v>1.0151000000000001E-3</c:v>
                      </c:pt>
                      <c:pt idx="77">
                        <c:v>9.2463000000000007E-4</c:v>
                      </c:pt>
                      <c:pt idx="78">
                        <c:v>8.3876000000000003E-4</c:v>
                      </c:pt>
                      <c:pt idx="79">
                        <c:v>7.5827999999999996E-4</c:v>
                      </c:pt>
                      <c:pt idx="80">
                        <c:v>6.8360999999999997E-4</c:v>
                      </c:pt>
                      <c:pt idx="81">
                        <c:v>6.1490999999999998E-4</c:v>
                      </c:pt>
                      <c:pt idx="82">
                        <c:v>5.5208999999999998E-4</c:v>
                      </c:pt>
                      <c:pt idx="83">
                        <c:v>4.9496000000000002E-4</c:v>
                      </c:pt>
                      <c:pt idx="84">
                        <c:v>4.4321999999999997E-4</c:v>
                      </c:pt>
                      <c:pt idx="85">
                        <c:v>3.9649999999999999E-4</c:v>
                      </c:pt>
                      <c:pt idx="86">
                        <c:v>3.5444000000000003E-4</c:v>
                      </c:pt>
                      <c:pt idx="87">
                        <c:v>3.1664999999999997E-4</c:v>
                      </c:pt>
                      <c:pt idx="88">
                        <c:v>2.8275000000000002E-4</c:v>
                      </c:pt>
                      <c:pt idx="89">
                        <c:v>2.5238000000000002E-4</c:v>
                      </c:pt>
                      <c:pt idx="90">
                        <c:v>2.2521000000000002E-4</c:v>
                      </c:pt>
                      <c:pt idx="91">
                        <c:v>2.0091E-4</c:v>
                      </c:pt>
                      <c:pt idx="92">
                        <c:v>1.7920000000000002E-4</c:v>
                      </c:pt>
                      <c:pt idx="93">
                        <c:v>1.5980000000000001E-4</c:v>
                      </c:pt>
                      <c:pt idx="94">
                        <c:v>1.4249E-4</c:v>
                      </c:pt>
                      <c:pt idx="95">
                        <c:v>1.2705E-4</c:v>
                      </c:pt>
                      <c:pt idx="96">
                        <c:v>1.1326E-4</c:v>
                      </c:pt>
                      <c:pt idx="97">
                        <c:v>1.0097E-4</c:v>
                      </c:pt>
                      <c:pt idx="98">
                        <c:v>9.0007999999999996E-5</c:v>
                      </c:pt>
                      <c:pt idx="99">
                        <c:v>8.0232E-5</c:v>
                      </c:pt>
                      <c:pt idx="100">
                        <c:v>7.1515999999999998E-5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084-4151-8BDF-1380E14EDB2B}"/>
                  </c:ext>
                </c:extLst>
              </c15:ser>
            </c15:filteredScatterSeries>
          </c:ext>
        </c:extLst>
      </c:scatterChart>
      <c:valAx>
        <c:axId val="10506137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Log Frequency</a:t>
                </a:r>
              </a:p>
            </c:rich>
          </c:tx>
          <c:layout>
            <c:manualLayout>
              <c:xMode val="edge"/>
              <c:yMode val="edge"/>
              <c:x val="0.39578520294791941"/>
              <c:y val="0.9421751742741564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84032"/>
        <c:crosses val="autoZero"/>
        <c:crossBetween val="midCat"/>
        <c:majorUnit val="1"/>
      </c:valAx>
      <c:valAx>
        <c:axId val="105084032"/>
        <c:scaling>
          <c:orientation val="minMax"/>
          <c:max val="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-C″/pF</a:t>
                </a:r>
              </a:p>
            </c:rich>
          </c:tx>
          <c:layout>
            <c:manualLayout>
              <c:xMode val="edge"/>
              <c:yMode val="edge"/>
              <c:x val="3.2654592784986075E-3"/>
              <c:y val="0.3789934922289514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61376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81985436487749"/>
          <c:y val="6.7337780694079905E-2"/>
          <c:w val="0.72007198232332814"/>
          <c:h val="0.7210983522892972"/>
        </c:manualLayout>
      </c:layout>
      <c:scatterChart>
        <c:scatterStyle val="smoothMarker"/>
        <c:varyColors val="0"/>
        <c:ser>
          <c:idx val="6"/>
          <c:order val="0"/>
          <c:tx>
            <c:v>Shelf Temperature</c:v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</c:numRef>
          </c:xVal>
          <c:yVal>
            <c:numRef>
              <c:f>'Process data log'!$H$8:$H$778</c:f>
              <c:numCache>
                <c:formatCode>General</c:formatCode>
                <c:ptCount val="771"/>
                <c:pt idx="0">
                  <c:v>24.2</c:v>
                </c:pt>
                <c:pt idx="1">
                  <c:v>21</c:v>
                </c:pt>
                <c:pt idx="2">
                  <c:v>19.8</c:v>
                </c:pt>
                <c:pt idx="3">
                  <c:v>20.2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18.5</c:v>
                </c:pt>
                <c:pt idx="7">
                  <c:v>17.899999999999999</c:v>
                </c:pt>
                <c:pt idx="8">
                  <c:v>17.100000000000001</c:v>
                </c:pt>
                <c:pt idx="9">
                  <c:v>15.8</c:v>
                </c:pt>
                <c:pt idx="10">
                  <c:v>15.4</c:v>
                </c:pt>
                <c:pt idx="11">
                  <c:v>13.7</c:v>
                </c:pt>
                <c:pt idx="12">
                  <c:v>13</c:v>
                </c:pt>
                <c:pt idx="13">
                  <c:v>11.9</c:v>
                </c:pt>
                <c:pt idx="14">
                  <c:v>11</c:v>
                </c:pt>
                <c:pt idx="15">
                  <c:v>9.9</c:v>
                </c:pt>
                <c:pt idx="16">
                  <c:v>9.6</c:v>
                </c:pt>
                <c:pt idx="17">
                  <c:v>7.9</c:v>
                </c:pt>
                <c:pt idx="18">
                  <c:v>7.3</c:v>
                </c:pt>
                <c:pt idx="19">
                  <c:v>6</c:v>
                </c:pt>
                <c:pt idx="20">
                  <c:v>5.4</c:v>
                </c:pt>
                <c:pt idx="21">
                  <c:v>3.9</c:v>
                </c:pt>
                <c:pt idx="22">
                  <c:v>3.2</c:v>
                </c:pt>
                <c:pt idx="23">
                  <c:v>2.1</c:v>
                </c:pt>
                <c:pt idx="24">
                  <c:v>1.2</c:v>
                </c:pt>
                <c:pt idx="25">
                  <c:v>0.1</c:v>
                </c:pt>
                <c:pt idx="26">
                  <c:v>-0.9</c:v>
                </c:pt>
                <c:pt idx="27">
                  <c:v>-2</c:v>
                </c:pt>
                <c:pt idx="28">
                  <c:v>-2.8</c:v>
                </c:pt>
                <c:pt idx="29">
                  <c:v>-3.9</c:v>
                </c:pt>
                <c:pt idx="30">
                  <c:v>-4.9000000000000004</c:v>
                </c:pt>
                <c:pt idx="31">
                  <c:v>-5.7</c:v>
                </c:pt>
                <c:pt idx="32">
                  <c:v>-6.7</c:v>
                </c:pt>
                <c:pt idx="33">
                  <c:v>-7.7</c:v>
                </c:pt>
                <c:pt idx="34">
                  <c:v>-8.5</c:v>
                </c:pt>
                <c:pt idx="35">
                  <c:v>-9.5</c:v>
                </c:pt>
                <c:pt idx="36">
                  <c:v>-10.6</c:v>
                </c:pt>
                <c:pt idx="37">
                  <c:v>-11.5</c:v>
                </c:pt>
                <c:pt idx="38">
                  <c:v>-12.7</c:v>
                </c:pt>
                <c:pt idx="39">
                  <c:v>-13.6</c:v>
                </c:pt>
                <c:pt idx="40">
                  <c:v>-14.7</c:v>
                </c:pt>
                <c:pt idx="41">
                  <c:v>-15.4</c:v>
                </c:pt>
                <c:pt idx="42">
                  <c:v>-16.7</c:v>
                </c:pt>
                <c:pt idx="43">
                  <c:v>-17.399999999999999</c:v>
                </c:pt>
                <c:pt idx="44">
                  <c:v>-18.5</c:v>
                </c:pt>
                <c:pt idx="45">
                  <c:v>-19.399999999999999</c:v>
                </c:pt>
                <c:pt idx="46">
                  <c:v>-20.399999999999999</c:v>
                </c:pt>
                <c:pt idx="47">
                  <c:v>-21.3</c:v>
                </c:pt>
                <c:pt idx="48">
                  <c:v>-22.2</c:v>
                </c:pt>
                <c:pt idx="49">
                  <c:v>-23</c:v>
                </c:pt>
                <c:pt idx="50">
                  <c:v>-23.5</c:v>
                </c:pt>
                <c:pt idx="51">
                  <c:v>-25</c:v>
                </c:pt>
                <c:pt idx="52">
                  <c:v>-26</c:v>
                </c:pt>
                <c:pt idx="53">
                  <c:v>-26.9</c:v>
                </c:pt>
                <c:pt idx="54">
                  <c:v>-27.9</c:v>
                </c:pt>
                <c:pt idx="55">
                  <c:v>-28.7</c:v>
                </c:pt>
                <c:pt idx="56">
                  <c:v>-29.4</c:v>
                </c:pt>
                <c:pt idx="57">
                  <c:v>-30.1</c:v>
                </c:pt>
                <c:pt idx="58">
                  <c:v>-30.6</c:v>
                </c:pt>
                <c:pt idx="59">
                  <c:v>-31</c:v>
                </c:pt>
                <c:pt idx="60">
                  <c:v>-31.4</c:v>
                </c:pt>
                <c:pt idx="61">
                  <c:v>-31.8</c:v>
                </c:pt>
                <c:pt idx="62">
                  <c:v>-32.200000000000003</c:v>
                </c:pt>
                <c:pt idx="63">
                  <c:v>-32.5</c:v>
                </c:pt>
                <c:pt idx="64">
                  <c:v>-32.799999999999997</c:v>
                </c:pt>
                <c:pt idx="65">
                  <c:v>-33.200000000000003</c:v>
                </c:pt>
                <c:pt idx="66">
                  <c:v>-33.5</c:v>
                </c:pt>
                <c:pt idx="67">
                  <c:v>-33.799999999999997</c:v>
                </c:pt>
                <c:pt idx="68">
                  <c:v>-34</c:v>
                </c:pt>
                <c:pt idx="69">
                  <c:v>-34.299999999999997</c:v>
                </c:pt>
                <c:pt idx="70">
                  <c:v>-34.700000000000003</c:v>
                </c:pt>
                <c:pt idx="71">
                  <c:v>-34.9</c:v>
                </c:pt>
                <c:pt idx="72">
                  <c:v>-35.200000000000003</c:v>
                </c:pt>
                <c:pt idx="73">
                  <c:v>-35.6</c:v>
                </c:pt>
                <c:pt idx="74">
                  <c:v>-35.9</c:v>
                </c:pt>
                <c:pt idx="75">
                  <c:v>-36.299999999999997</c:v>
                </c:pt>
                <c:pt idx="76">
                  <c:v>-36.700000000000003</c:v>
                </c:pt>
                <c:pt idx="77">
                  <c:v>-37</c:v>
                </c:pt>
                <c:pt idx="78">
                  <c:v>-37.4</c:v>
                </c:pt>
                <c:pt idx="79">
                  <c:v>-37.9</c:v>
                </c:pt>
                <c:pt idx="80">
                  <c:v>-38.4</c:v>
                </c:pt>
                <c:pt idx="81">
                  <c:v>-38.799999999999997</c:v>
                </c:pt>
                <c:pt idx="82">
                  <c:v>-39.200000000000003</c:v>
                </c:pt>
                <c:pt idx="83">
                  <c:v>-39.799999999999997</c:v>
                </c:pt>
                <c:pt idx="84">
                  <c:v>-40.299999999999997</c:v>
                </c:pt>
                <c:pt idx="85">
                  <c:v>-40.700000000000003</c:v>
                </c:pt>
                <c:pt idx="86">
                  <c:v>-41.2</c:v>
                </c:pt>
                <c:pt idx="87">
                  <c:v>-41.6</c:v>
                </c:pt>
                <c:pt idx="88">
                  <c:v>-42</c:v>
                </c:pt>
                <c:pt idx="89">
                  <c:v>-42.3</c:v>
                </c:pt>
                <c:pt idx="90">
                  <c:v>-42.6</c:v>
                </c:pt>
                <c:pt idx="91">
                  <c:v>-42.7</c:v>
                </c:pt>
                <c:pt idx="92">
                  <c:v>-43</c:v>
                </c:pt>
                <c:pt idx="93">
                  <c:v>-43.2</c:v>
                </c:pt>
                <c:pt idx="94">
                  <c:v>-43.5</c:v>
                </c:pt>
                <c:pt idx="95">
                  <c:v>-43.7</c:v>
                </c:pt>
                <c:pt idx="96">
                  <c:v>-43.9</c:v>
                </c:pt>
                <c:pt idx="97">
                  <c:v>-44.4</c:v>
                </c:pt>
                <c:pt idx="98">
                  <c:v>-44.4</c:v>
                </c:pt>
                <c:pt idx="99">
                  <c:v>-44.6</c:v>
                </c:pt>
                <c:pt idx="100">
                  <c:v>-44.5</c:v>
                </c:pt>
                <c:pt idx="101">
                  <c:v>-44.7</c:v>
                </c:pt>
                <c:pt idx="102">
                  <c:v>-44.7</c:v>
                </c:pt>
                <c:pt idx="103">
                  <c:v>-44.7</c:v>
                </c:pt>
                <c:pt idx="104">
                  <c:v>-44.7</c:v>
                </c:pt>
                <c:pt idx="105">
                  <c:v>-44.8</c:v>
                </c:pt>
                <c:pt idx="106">
                  <c:v>-44.9</c:v>
                </c:pt>
                <c:pt idx="107">
                  <c:v>-44.8</c:v>
                </c:pt>
                <c:pt idx="108">
                  <c:v>-44.9</c:v>
                </c:pt>
                <c:pt idx="109">
                  <c:v>-44.9</c:v>
                </c:pt>
                <c:pt idx="110">
                  <c:v>-44.9</c:v>
                </c:pt>
                <c:pt idx="111">
                  <c:v>-45</c:v>
                </c:pt>
                <c:pt idx="112">
                  <c:v>-45</c:v>
                </c:pt>
                <c:pt idx="113">
                  <c:v>-45.1</c:v>
                </c:pt>
                <c:pt idx="114">
                  <c:v>-45</c:v>
                </c:pt>
                <c:pt idx="115">
                  <c:v>-45.1</c:v>
                </c:pt>
                <c:pt idx="116">
                  <c:v>-45</c:v>
                </c:pt>
                <c:pt idx="117">
                  <c:v>-45.1</c:v>
                </c:pt>
                <c:pt idx="118">
                  <c:v>-45</c:v>
                </c:pt>
                <c:pt idx="119">
                  <c:v>-45.1</c:v>
                </c:pt>
                <c:pt idx="120">
                  <c:v>-45</c:v>
                </c:pt>
                <c:pt idx="121">
                  <c:v>-45</c:v>
                </c:pt>
                <c:pt idx="122">
                  <c:v>-44.9</c:v>
                </c:pt>
                <c:pt idx="123">
                  <c:v>-45</c:v>
                </c:pt>
                <c:pt idx="124">
                  <c:v>-45</c:v>
                </c:pt>
                <c:pt idx="125">
                  <c:v>-44.9</c:v>
                </c:pt>
                <c:pt idx="126">
                  <c:v>-45.1</c:v>
                </c:pt>
                <c:pt idx="127">
                  <c:v>-44.9</c:v>
                </c:pt>
                <c:pt idx="128">
                  <c:v>-45</c:v>
                </c:pt>
                <c:pt idx="129">
                  <c:v>-45</c:v>
                </c:pt>
                <c:pt idx="130">
                  <c:v>-45</c:v>
                </c:pt>
                <c:pt idx="131">
                  <c:v>-45</c:v>
                </c:pt>
                <c:pt idx="132">
                  <c:v>-45.1</c:v>
                </c:pt>
                <c:pt idx="133">
                  <c:v>-45</c:v>
                </c:pt>
                <c:pt idx="134">
                  <c:v>-45.1</c:v>
                </c:pt>
                <c:pt idx="135">
                  <c:v>-45</c:v>
                </c:pt>
                <c:pt idx="136">
                  <c:v>-45.2</c:v>
                </c:pt>
                <c:pt idx="137">
                  <c:v>-45.2</c:v>
                </c:pt>
                <c:pt idx="138">
                  <c:v>-45.1</c:v>
                </c:pt>
                <c:pt idx="139">
                  <c:v>-45.1</c:v>
                </c:pt>
                <c:pt idx="140">
                  <c:v>-45.1</c:v>
                </c:pt>
                <c:pt idx="141">
                  <c:v>-44.9</c:v>
                </c:pt>
                <c:pt idx="142">
                  <c:v>-45.1</c:v>
                </c:pt>
                <c:pt idx="143">
                  <c:v>-45</c:v>
                </c:pt>
                <c:pt idx="144">
                  <c:v>-45.1</c:v>
                </c:pt>
                <c:pt idx="145">
                  <c:v>-45</c:v>
                </c:pt>
                <c:pt idx="146">
                  <c:v>-45</c:v>
                </c:pt>
                <c:pt idx="147">
                  <c:v>-45</c:v>
                </c:pt>
                <c:pt idx="148">
                  <c:v>-45</c:v>
                </c:pt>
                <c:pt idx="149">
                  <c:v>-45.1</c:v>
                </c:pt>
                <c:pt idx="150">
                  <c:v>-45</c:v>
                </c:pt>
                <c:pt idx="151">
                  <c:v>-45.2</c:v>
                </c:pt>
                <c:pt idx="152">
                  <c:v>-44.9</c:v>
                </c:pt>
                <c:pt idx="153">
                  <c:v>-45.1</c:v>
                </c:pt>
                <c:pt idx="154">
                  <c:v>-44.9</c:v>
                </c:pt>
                <c:pt idx="155">
                  <c:v>-45.1</c:v>
                </c:pt>
                <c:pt idx="156">
                  <c:v>-44.9</c:v>
                </c:pt>
                <c:pt idx="157">
                  <c:v>-45.1</c:v>
                </c:pt>
                <c:pt idx="158">
                  <c:v>-44.9</c:v>
                </c:pt>
                <c:pt idx="159">
                  <c:v>-45</c:v>
                </c:pt>
                <c:pt idx="160">
                  <c:v>-45</c:v>
                </c:pt>
                <c:pt idx="161">
                  <c:v>-45.1</c:v>
                </c:pt>
                <c:pt idx="162">
                  <c:v>-45</c:v>
                </c:pt>
                <c:pt idx="163">
                  <c:v>-45</c:v>
                </c:pt>
                <c:pt idx="164">
                  <c:v>-44.9</c:v>
                </c:pt>
                <c:pt idx="165">
                  <c:v>-45.2</c:v>
                </c:pt>
                <c:pt idx="166">
                  <c:v>-45</c:v>
                </c:pt>
                <c:pt idx="167">
                  <c:v>-45.1</c:v>
                </c:pt>
                <c:pt idx="168">
                  <c:v>-45</c:v>
                </c:pt>
                <c:pt idx="169">
                  <c:v>-45</c:v>
                </c:pt>
                <c:pt idx="170">
                  <c:v>-45</c:v>
                </c:pt>
                <c:pt idx="171">
                  <c:v>-44.9</c:v>
                </c:pt>
                <c:pt idx="172">
                  <c:v>-45</c:v>
                </c:pt>
                <c:pt idx="173">
                  <c:v>-44.8</c:v>
                </c:pt>
                <c:pt idx="174">
                  <c:v>-44.9</c:v>
                </c:pt>
                <c:pt idx="175">
                  <c:v>-45</c:v>
                </c:pt>
                <c:pt idx="176">
                  <c:v>-45</c:v>
                </c:pt>
                <c:pt idx="177">
                  <c:v>-44.9</c:v>
                </c:pt>
                <c:pt idx="178">
                  <c:v>-45.1</c:v>
                </c:pt>
                <c:pt idx="179">
                  <c:v>-45</c:v>
                </c:pt>
                <c:pt idx="180">
                  <c:v>-45</c:v>
                </c:pt>
                <c:pt idx="181">
                  <c:v>-45</c:v>
                </c:pt>
                <c:pt idx="182">
                  <c:v>-45.1</c:v>
                </c:pt>
                <c:pt idx="183">
                  <c:v>-44.3</c:v>
                </c:pt>
                <c:pt idx="184">
                  <c:v>-43.5</c:v>
                </c:pt>
                <c:pt idx="185">
                  <c:v>-42.3</c:v>
                </c:pt>
                <c:pt idx="186">
                  <c:v>-41.4</c:v>
                </c:pt>
                <c:pt idx="187">
                  <c:v>-40.6</c:v>
                </c:pt>
                <c:pt idx="188">
                  <c:v>-39.1</c:v>
                </c:pt>
                <c:pt idx="189">
                  <c:v>-38.6</c:v>
                </c:pt>
                <c:pt idx="190">
                  <c:v>-36.9</c:v>
                </c:pt>
                <c:pt idx="191">
                  <c:v>-36.6</c:v>
                </c:pt>
                <c:pt idx="192">
                  <c:v>-35</c:v>
                </c:pt>
                <c:pt idx="193">
                  <c:v>-34.4</c:v>
                </c:pt>
                <c:pt idx="194">
                  <c:v>-33.1</c:v>
                </c:pt>
                <c:pt idx="195">
                  <c:v>-32.4</c:v>
                </c:pt>
                <c:pt idx="196">
                  <c:v>-31</c:v>
                </c:pt>
                <c:pt idx="197">
                  <c:v>-30.3</c:v>
                </c:pt>
                <c:pt idx="198">
                  <c:v>-29.6</c:v>
                </c:pt>
                <c:pt idx="199">
                  <c:v>-28.2</c:v>
                </c:pt>
                <c:pt idx="200">
                  <c:v>-27.5</c:v>
                </c:pt>
                <c:pt idx="201">
                  <c:v>-25.9</c:v>
                </c:pt>
                <c:pt idx="202">
                  <c:v>-25.3</c:v>
                </c:pt>
                <c:pt idx="203">
                  <c:v>-24</c:v>
                </c:pt>
                <c:pt idx="204">
                  <c:v>-23</c:v>
                </c:pt>
                <c:pt idx="205">
                  <c:v>-22</c:v>
                </c:pt>
                <c:pt idx="206">
                  <c:v>-21</c:v>
                </c:pt>
                <c:pt idx="207">
                  <c:v>-19.899999999999999</c:v>
                </c:pt>
                <c:pt idx="208">
                  <c:v>-19.2</c:v>
                </c:pt>
                <c:pt idx="209">
                  <c:v>-17.7</c:v>
                </c:pt>
                <c:pt idx="210">
                  <c:v>-16.899999999999999</c:v>
                </c:pt>
                <c:pt idx="211">
                  <c:v>-16.100000000000001</c:v>
                </c:pt>
                <c:pt idx="212">
                  <c:v>-15</c:v>
                </c:pt>
                <c:pt idx="213">
                  <c:v>-14.2</c:v>
                </c:pt>
                <c:pt idx="214">
                  <c:v>-12.9</c:v>
                </c:pt>
                <c:pt idx="215">
                  <c:v>-12.3</c:v>
                </c:pt>
                <c:pt idx="216">
                  <c:v>-10.9</c:v>
                </c:pt>
                <c:pt idx="217">
                  <c:v>-10.1</c:v>
                </c:pt>
                <c:pt idx="218">
                  <c:v>-10</c:v>
                </c:pt>
                <c:pt idx="219">
                  <c:v>-10</c:v>
                </c:pt>
                <c:pt idx="220">
                  <c:v>-9.8000000000000007</c:v>
                </c:pt>
                <c:pt idx="221">
                  <c:v>-9.6999999999999993</c:v>
                </c:pt>
                <c:pt idx="222">
                  <c:v>-9.6999999999999993</c:v>
                </c:pt>
                <c:pt idx="223">
                  <c:v>-10.1</c:v>
                </c:pt>
                <c:pt idx="224">
                  <c:v>-9.9</c:v>
                </c:pt>
                <c:pt idx="225">
                  <c:v>-9.8000000000000007</c:v>
                </c:pt>
                <c:pt idx="226">
                  <c:v>-10</c:v>
                </c:pt>
                <c:pt idx="227">
                  <c:v>-9.9</c:v>
                </c:pt>
                <c:pt idx="228">
                  <c:v>-9.6</c:v>
                </c:pt>
                <c:pt idx="229">
                  <c:v>-9.9</c:v>
                </c:pt>
                <c:pt idx="230">
                  <c:v>-10</c:v>
                </c:pt>
                <c:pt idx="231">
                  <c:v>-9.9</c:v>
                </c:pt>
                <c:pt idx="232">
                  <c:v>-10</c:v>
                </c:pt>
                <c:pt idx="233">
                  <c:v>-10</c:v>
                </c:pt>
                <c:pt idx="234">
                  <c:v>-9.9</c:v>
                </c:pt>
                <c:pt idx="235">
                  <c:v>-9.9</c:v>
                </c:pt>
                <c:pt idx="236">
                  <c:v>-9.6999999999999993</c:v>
                </c:pt>
                <c:pt idx="237">
                  <c:v>-10.1</c:v>
                </c:pt>
                <c:pt idx="238">
                  <c:v>-9.6999999999999993</c:v>
                </c:pt>
                <c:pt idx="239">
                  <c:v>-9.6999999999999993</c:v>
                </c:pt>
                <c:pt idx="240">
                  <c:v>-10</c:v>
                </c:pt>
                <c:pt idx="241">
                  <c:v>-10</c:v>
                </c:pt>
                <c:pt idx="242">
                  <c:v>-9.6999999999999993</c:v>
                </c:pt>
                <c:pt idx="243">
                  <c:v>-9.6999999999999993</c:v>
                </c:pt>
                <c:pt idx="244">
                  <c:v>-10.1</c:v>
                </c:pt>
                <c:pt idx="245">
                  <c:v>-9.8000000000000007</c:v>
                </c:pt>
                <c:pt idx="246">
                  <c:v>-9.9</c:v>
                </c:pt>
                <c:pt idx="247">
                  <c:v>-9.8000000000000007</c:v>
                </c:pt>
                <c:pt idx="248">
                  <c:v>-10</c:v>
                </c:pt>
                <c:pt idx="249">
                  <c:v>-9.6999999999999993</c:v>
                </c:pt>
                <c:pt idx="250">
                  <c:v>-10</c:v>
                </c:pt>
                <c:pt idx="251">
                  <c:v>-9.8000000000000007</c:v>
                </c:pt>
                <c:pt idx="252">
                  <c:v>-10</c:v>
                </c:pt>
                <c:pt idx="253">
                  <c:v>-9.8000000000000007</c:v>
                </c:pt>
                <c:pt idx="254">
                  <c:v>-10.1</c:v>
                </c:pt>
                <c:pt idx="255">
                  <c:v>-10.1</c:v>
                </c:pt>
                <c:pt idx="256">
                  <c:v>-9.9</c:v>
                </c:pt>
                <c:pt idx="257">
                  <c:v>-10</c:v>
                </c:pt>
                <c:pt idx="258">
                  <c:v>-9.4</c:v>
                </c:pt>
                <c:pt idx="259">
                  <c:v>-10.1</c:v>
                </c:pt>
                <c:pt idx="260">
                  <c:v>-10</c:v>
                </c:pt>
                <c:pt idx="261">
                  <c:v>-10</c:v>
                </c:pt>
                <c:pt idx="262">
                  <c:v>-9.9</c:v>
                </c:pt>
                <c:pt idx="263">
                  <c:v>-10</c:v>
                </c:pt>
                <c:pt idx="264">
                  <c:v>-9.9</c:v>
                </c:pt>
                <c:pt idx="265">
                  <c:v>-10.1</c:v>
                </c:pt>
                <c:pt idx="266">
                  <c:v>-9.9</c:v>
                </c:pt>
                <c:pt idx="267">
                  <c:v>-9.9</c:v>
                </c:pt>
                <c:pt idx="268">
                  <c:v>-10</c:v>
                </c:pt>
                <c:pt idx="269">
                  <c:v>-9.9</c:v>
                </c:pt>
                <c:pt idx="270">
                  <c:v>-9.9</c:v>
                </c:pt>
                <c:pt idx="271">
                  <c:v>-9.9</c:v>
                </c:pt>
                <c:pt idx="272">
                  <c:v>-10.1</c:v>
                </c:pt>
                <c:pt idx="273">
                  <c:v>-9.8000000000000007</c:v>
                </c:pt>
                <c:pt idx="274">
                  <c:v>-10</c:v>
                </c:pt>
                <c:pt idx="275">
                  <c:v>-9.9</c:v>
                </c:pt>
                <c:pt idx="276">
                  <c:v>-9.9</c:v>
                </c:pt>
                <c:pt idx="277">
                  <c:v>-9.9</c:v>
                </c:pt>
                <c:pt idx="278">
                  <c:v>-10</c:v>
                </c:pt>
                <c:pt idx="279">
                  <c:v>-11.2</c:v>
                </c:pt>
                <c:pt idx="280">
                  <c:v>-11.8</c:v>
                </c:pt>
                <c:pt idx="281">
                  <c:v>-12.8</c:v>
                </c:pt>
                <c:pt idx="282">
                  <c:v>-14</c:v>
                </c:pt>
                <c:pt idx="283">
                  <c:v>-14.7</c:v>
                </c:pt>
                <c:pt idx="284">
                  <c:v>-15.7</c:v>
                </c:pt>
                <c:pt idx="285">
                  <c:v>-16.7</c:v>
                </c:pt>
                <c:pt idx="286">
                  <c:v>-17.8</c:v>
                </c:pt>
                <c:pt idx="287">
                  <c:v>-18.5</c:v>
                </c:pt>
                <c:pt idx="288">
                  <c:v>-19.7</c:v>
                </c:pt>
                <c:pt idx="289">
                  <c:v>-20.3</c:v>
                </c:pt>
                <c:pt idx="290">
                  <c:v>-21.6</c:v>
                </c:pt>
                <c:pt idx="291">
                  <c:v>-22.4</c:v>
                </c:pt>
                <c:pt idx="292">
                  <c:v>-23.5</c:v>
                </c:pt>
                <c:pt idx="293">
                  <c:v>-24.3</c:v>
                </c:pt>
                <c:pt idx="294">
                  <c:v>-25.6</c:v>
                </c:pt>
                <c:pt idx="295">
                  <c:v>-26.4</c:v>
                </c:pt>
                <c:pt idx="296">
                  <c:v>-27.6</c:v>
                </c:pt>
                <c:pt idx="297">
                  <c:v>-28.3</c:v>
                </c:pt>
                <c:pt idx="298">
                  <c:v>-29.6</c:v>
                </c:pt>
                <c:pt idx="299">
                  <c:v>-30.5</c:v>
                </c:pt>
                <c:pt idx="300">
                  <c:v>-31.8</c:v>
                </c:pt>
                <c:pt idx="301">
                  <c:v>-32.4</c:v>
                </c:pt>
                <c:pt idx="302">
                  <c:v>-33.6</c:v>
                </c:pt>
                <c:pt idx="303">
                  <c:v>-34.4</c:v>
                </c:pt>
                <c:pt idx="304">
                  <c:v>-35.299999999999997</c:v>
                </c:pt>
                <c:pt idx="305">
                  <c:v>-36.200000000000003</c:v>
                </c:pt>
                <c:pt idx="306">
                  <c:v>-37.1</c:v>
                </c:pt>
                <c:pt idx="307">
                  <c:v>-37.200000000000003</c:v>
                </c:pt>
                <c:pt idx="308">
                  <c:v>-38.4</c:v>
                </c:pt>
                <c:pt idx="309">
                  <c:v>-39.200000000000003</c:v>
                </c:pt>
                <c:pt idx="310">
                  <c:v>-40.200000000000003</c:v>
                </c:pt>
                <c:pt idx="311">
                  <c:v>-40.200000000000003</c:v>
                </c:pt>
                <c:pt idx="312">
                  <c:v>-40.1</c:v>
                </c:pt>
                <c:pt idx="313">
                  <c:v>-40.200000000000003</c:v>
                </c:pt>
                <c:pt idx="314">
                  <c:v>-40.200000000000003</c:v>
                </c:pt>
                <c:pt idx="315">
                  <c:v>-40.4</c:v>
                </c:pt>
                <c:pt idx="316">
                  <c:v>-40.4</c:v>
                </c:pt>
                <c:pt idx="317">
                  <c:v>-40.299999999999997</c:v>
                </c:pt>
                <c:pt idx="318">
                  <c:v>-40.299999999999997</c:v>
                </c:pt>
                <c:pt idx="319">
                  <c:v>-40.200000000000003</c:v>
                </c:pt>
                <c:pt idx="320">
                  <c:v>-40.4</c:v>
                </c:pt>
                <c:pt idx="321">
                  <c:v>-40.299999999999997</c:v>
                </c:pt>
                <c:pt idx="322">
                  <c:v>-40.299999999999997</c:v>
                </c:pt>
                <c:pt idx="323">
                  <c:v>-40.299999999999997</c:v>
                </c:pt>
                <c:pt idx="324">
                  <c:v>-40.4</c:v>
                </c:pt>
                <c:pt idx="325">
                  <c:v>-40.200000000000003</c:v>
                </c:pt>
                <c:pt idx="326">
                  <c:v>-40.4</c:v>
                </c:pt>
                <c:pt idx="327">
                  <c:v>-40.299999999999997</c:v>
                </c:pt>
                <c:pt idx="328">
                  <c:v>-40.299999999999997</c:v>
                </c:pt>
                <c:pt idx="329">
                  <c:v>-40.4</c:v>
                </c:pt>
                <c:pt idx="330">
                  <c:v>-40.4</c:v>
                </c:pt>
                <c:pt idx="331">
                  <c:v>-40.200000000000003</c:v>
                </c:pt>
                <c:pt idx="332">
                  <c:v>-40.299999999999997</c:v>
                </c:pt>
                <c:pt idx="333">
                  <c:v>-40.200000000000003</c:v>
                </c:pt>
                <c:pt idx="334">
                  <c:v>-40.1</c:v>
                </c:pt>
                <c:pt idx="335">
                  <c:v>-40.200000000000003</c:v>
                </c:pt>
                <c:pt idx="336">
                  <c:v>-39.9</c:v>
                </c:pt>
                <c:pt idx="337">
                  <c:v>-40.1</c:v>
                </c:pt>
                <c:pt idx="338">
                  <c:v>-40</c:v>
                </c:pt>
                <c:pt idx="339">
                  <c:v>-40.299999999999997</c:v>
                </c:pt>
                <c:pt idx="340">
                  <c:v>-40.1</c:v>
                </c:pt>
                <c:pt idx="341">
                  <c:v>-40.200000000000003</c:v>
                </c:pt>
                <c:pt idx="342">
                  <c:v>-40.1</c:v>
                </c:pt>
                <c:pt idx="343">
                  <c:v>-40.200000000000003</c:v>
                </c:pt>
                <c:pt idx="344">
                  <c:v>-39.9</c:v>
                </c:pt>
                <c:pt idx="345">
                  <c:v>-40.1</c:v>
                </c:pt>
                <c:pt idx="346">
                  <c:v>-40</c:v>
                </c:pt>
                <c:pt idx="347">
                  <c:v>-40.200000000000003</c:v>
                </c:pt>
                <c:pt idx="348">
                  <c:v>-40</c:v>
                </c:pt>
                <c:pt idx="349">
                  <c:v>-40.200000000000003</c:v>
                </c:pt>
                <c:pt idx="350">
                  <c:v>-40</c:v>
                </c:pt>
                <c:pt idx="351">
                  <c:v>-40.1</c:v>
                </c:pt>
                <c:pt idx="352">
                  <c:v>-39.9</c:v>
                </c:pt>
                <c:pt idx="353">
                  <c:v>-40</c:v>
                </c:pt>
                <c:pt idx="354">
                  <c:v>-40.1</c:v>
                </c:pt>
                <c:pt idx="355">
                  <c:v>-39.9</c:v>
                </c:pt>
                <c:pt idx="356">
                  <c:v>-40</c:v>
                </c:pt>
                <c:pt idx="357">
                  <c:v>-40.1</c:v>
                </c:pt>
                <c:pt idx="358">
                  <c:v>-40.200000000000003</c:v>
                </c:pt>
                <c:pt idx="359">
                  <c:v>-40.1</c:v>
                </c:pt>
                <c:pt idx="360">
                  <c:v>-40.200000000000003</c:v>
                </c:pt>
                <c:pt idx="361">
                  <c:v>-39.9</c:v>
                </c:pt>
                <c:pt idx="362">
                  <c:v>-40.200000000000003</c:v>
                </c:pt>
                <c:pt idx="363">
                  <c:v>-39.9</c:v>
                </c:pt>
                <c:pt idx="364">
                  <c:v>-40.200000000000003</c:v>
                </c:pt>
                <c:pt idx="365">
                  <c:v>-40.1</c:v>
                </c:pt>
                <c:pt idx="366">
                  <c:v>-40.1</c:v>
                </c:pt>
                <c:pt idx="367">
                  <c:v>-40.1</c:v>
                </c:pt>
                <c:pt idx="368">
                  <c:v>-39.9</c:v>
                </c:pt>
                <c:pt idx="369">
                  <c:v>-39.6</c:v>
                </c:pt>
                <c:pt idx="370">
                  <c:v>-41.2</c:v>
                </c:pt>
                <c:pt idx="371">
                  <c:v>-41.7</c:v>
                </c:pt>
                <c:pt idx="372">
                  <c:v>-42.1</c:v>
                </c:pt>
                <c:pt idx="373">
                  <c:v>-42.7</c:v>
                </c:pt>
                <c:pt idx="374">
                  <c:v>-39.4</c:v>
                </c:pt>
                <c:pt idx="375">
                  <c:v>-40.200000000000003</c:v>
                </c:pt>
                <c:pt idx="376">
                  <c:v>-40.1</c:v>
                </c:pt>
                <c:pt idx="377">
                  <c:v>-40</c:v>
                </c:pt>
                <c:pt idx="378">
                  <c:v>-39.9</c:v>
                </c:pt>
                <c:pt idx="379">
                  <c:v>-40.1</c:v>
                </c:pt>
                <c:pt idx="380">
                  <c:v>-40</c:v>
                </c:pt>
                <c:pt idx="381">
                  <c:v>-40.1</c:v>
                </c:pt>
                <c:pt idx="382">
                  <c:v>-40.200000000000003</c:v>
                </c:pt>
                <c:pt idx="383">
                  <c:v>-40</c:v>
                </c:pt>
                <c:pt idx="384">
                  <c:v>-40.1</c:v>
                </c:pt>
                <c:pt idx="385">
                  <c:v>-40.1</c:v>
                </c:pt>
                <c:pt idx="386">
                  <c:v>-40.1</c:v>
                </c:pt>
                <c:pt idx="387">
                  <c:v>-40</c:v>
                </c:pt>
                <c:pt idx="388">
                  <c:v>-39.9</c:v>
                </c:pt>
                <c:pt idx="389">
                  <c:v>-39.200000000000003</c:v>
                </c:pt>
                <c:pt idx="390">
                  <c:v>-38</c:v>
                </c:pt>
                <c:pt idx="391">
                  <c:v>-37.5</c:v>
                </c:pt>
                <c:pt idx="392">
                  <c:v>-35.9</c:v>
                </c:pt>
                <c:pt idx="393">
                  <c:v>-35.4</c:v>
                </c:pt>
                <c:pt idx="394">
                  <c:v>-33.6</c:v>
                </c:pt>
                <c:pt idx="395">
                  <c:v>-33.5</c:v>
                </c:pt>
                <c:pt idx="396">
                  <c:v>-31.6</c:v>
                </c:pt>
                <c:pt idx="397">
                  <c:v>-31.5</c:v>
                </c:pt>
                <c:pt idx="398">
                  <c:v>-29.5</c:v>
                </c:pt>
                <c:pt idx="399">
                  <c:v>-29.3</c:v>
                </c:pt>
                <c:pt idx="400">
                  <c:v>-27.7</c:v>
                </c:pt>
                <c:pt idx="401">
                  <c:v>-27.3</c:v>
                </c:pt>
                <c:pt idx="402">
                  <c:v>-25.7</c:v>
                </c:pt>
                <c:pt idx="403">
                  <c:v>-24.9</c:v>
                </c:pt>
                <c:pt idx="404">
                  <c:v>-23.8</c:v>
                </c:pt>
                <c:pt idx="405">
                  <c:v>-23.1</c:v>
                </c:pt>
                <c:pt idx="406">
                  <c:v>-22.1</c:v>
                </c:pt>
                <c:pt idx="407">
                  <c:v>-21</c:v>
                </c:pt>
                <c:pt idx="408">
                  <c:v>-20</c:v>
                </c:pt>
                <c:pt idx="409">
                  <c:v>-18.8</c:v>
                </c:pt>
                <c:pt idx="410">
                  <c:v>-18</c:v>
                </c:pt>
                <c:pt idx="411">
                  <c:v>-16.899999999999999</c:v>
                </c:pt>
                <c:pt idx="412">
                  <c:v>-16.100000000000001</c:v>
                </c:pt>
                <c:pt idx="413">
                  <c:v>-14.6</c:v>
                </c:pt>
                <c:pt idx="414">
                  <c:v>-13.9</c:v>
                </c:pt>
                <c:pt idx="415">
                  <c:v>-12.8</c:v>
                </c:pt>
                <c:pt idx="416">
                  <c:v>-12.4</c:v>
                </c:pt>
                <c:pt idx="417">
                  <c:v>-10.7</c:v>
                </c:pt>
                <c:pt idx="418">
                  <c:v>-10.4</c:v>
                </c:pt>
                <c:pt idx="419">
                  <c:v>-8.6999999999999993</c:v>
                </c:pt>
                <c:pt idx="420">
                  <c:v>-8.1</c:v>
                </c:pt>
                <c:pt idx="421">
                  <c:v>-6.7</c:v>
                </c:pt>
                <c:pt idx="422">
                  <c:v>-6.2</c:v>
                </c:pt>
                <c:pt idx="423">
                  <c:v>-4.9000000000000004</c:v>
                </c:pt>
                <c:pt idx="424">
                  <c:v>-4</c:v>
                </c:pt>
                <c:pt idx="425">
                  <c:v>-2.8</c:v>
                </c:pt>
                <c:pt idx="426">
                  <c:v>-1.9</c:v>
                </c:pt>
                <c:pt idx="427">
                  <c:v>-0.9</c:v>
                </c:pt>
                <c:pt idx="428">
                  <c:v>0</c:v>
                </c:pt>
                <c:pt idx="429">
                  <c:v>0.5</c:v>
                </c:pt>
                <c:pt idx="430">
                  <c:v>0</c:v>
                </c:pt>
                <c:pt idx="431">
                  <c:v>0.3</c:v>
                </c:pt>
                <c:pt idx="432">
                  <c:v>0.2</c:v>
                </c:pt>
                <c:pt idx="433">
                  <c:v>-0.1</c:v>
                </c:pt>
                <c:pt idx="434">
                  <c:v>0.2</c:v>
                </c:pt>
                <c:pt idx="435">
                  <c:v>0.3</c:v>
                </c:pt>
                <c:pt idx="436">
                  <c:v>0</c:v>
                </c:pt>
                <c:pt idx="437">
                  <c:v>0.2</c:v>
                </c:pt>
                <c:pt idx="438">
                  <c:v>0.6</c:v>
                </c:pt>
                <c:pt idx="439">
                  <c:v>-0.3</c:v>
                </c:pt>
                <c:pt idx="440">
                  <c:v>0.2</c:v>
                </c:pt>
                <c:pt idx="441">
                  <c:v>0.2</c:v>
                </c:pt>
                <c:pt idx="442">
                  <c:v>0.2</c:v>
                </c:pt>
                <c:pt idx="443">
                  <c:v>-0.2</c:v>
                </c:pt>
                <c:pt idx="444">
                  <c:v>0.1</c:v>
                </c:pt>
                <c:pt idx="445">
                  <c:v>0.2</c:v>
                </c:pt>
                <c:pt idx="446">
                  <c:v>-0.2</c:v>
                </c:pt>
                <c:pt idx="447">
                  <c:v>0</c:v>
                </c:pt>
                <c:pt idx="448">
                  <c:v>0.5</c:v>
                </c:pt>
                <c:pt idx="449">
                  <c:v>0</c:v>
                </c:pt>
                <c:pt idx="450">
                  <c:v>0.5</c:v>
                </c:pt>
                <c:pt idx="451">
                  <c:v>0</c:v>
                </c:pt>
                <c:pt idx="452">
                  <c:v>0.3</c:v>
                </c:pt>
                <c:pt idx="453">
                  <c:v>0.1</c:v>
                </c:pt>
                <c:pt idx="454">
                  <c:v>0.4</c:v>
                </c:pt>
                <c:pt idx="455">
                  <c:v>-0.1</c:v>
                </c:pt>
                <c:pt idx="456">
                  <c:v>0.2</c:v>
                </c:pt>
                <c:pt idx="457">
                  <c:v>0.2</c:v>
                </c:pt>
                <c:pt idx="458">
                  <c:v>-0.1</c:v>
                </c:pt>
                <c:pt idx="459">
                  <c:v>0.4</c:v>
                </c:pt>
                <c:pt idx="460">
                  <c:v>-0.2</c:v>
                </c:pt>
                <c:pt idx="461">
                  <c:v>0.4</c:v>
                </c:pt>
                <c:pt idx="462">
                  <c:v>-0.1</c:v>
                </c:pt>
                <c:pt idx="463">
                  <c:v>0.1</c:v>
                </c:pt>
                <c:pt idx="464">
                  <c:v>0.2</c:v>
                </c:pt>
                <c:pt idx="465">
                  <c:v>-0.1</c:v>
                </c:pt>
                <c:pt idx="466">
                  <c:v>0.1</c:v>
                </c:pt>
                <c:pt idx="467">
                  <c:v>0.4</c:v>
                </c:pt>
                <c:pt idx="468">
                  <c:v>-0.2</c:v>
                </c:pt>
                <c:pt idx="469">
                  <c:v>0</c:v>
                </c:pt>
                <c:pt idx="470">
                  <c:v>0.2</c:v>
                </c:pt>
                <c:pt idx="471">
                  <c:v>0</c:v>
                </c:pt>
                <c:pt idx="472">
                  <c:v>0</c:v>
                </c:pt>
                <c:pt idx="473">
                  <c:v>0.2</c:v>
                </c:pt>
                <c:pt idx="474">
                  <c:v>-0.3</c:v>
                </c:pt>
                <c:pt idx="475">
                  <c:v>0.1</c:v>
                </c:pt>
                <c:pt idx="476">
                  <c:v>0.2</c:v>
                </c:pt>
                <c:pt idx="477">
                  <c:v>0</c:v>
                </c:pt>
                <c:pt idx="478">
                  <c:v>0.1</c:v>
                </c:pt>
                <c:pt idx="479">
                  <c:v>-0.2</c:v>
                </c:pt>
                <c:pt idx="480">
                  <c:v>0.1</c:v>
                </c:pt>
                <c:pt idx="481">
                  <c:v>0.4</c:v>
                </c:pt>
                <c:pt idx="482">
                  <c:v>-0.3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0.1</c:v>
                </c:pt>
                <c:pt idx="488">
                  <c:v>0</c:v>
                </c:pt>
                <c:pt idx="489">
                  <c:v>0</c:v>
                </c:pt>
                <c:pt idx="490">
                  <c:v>0.1</c:v>
                </c:pt>
                <c:pt idx="491">
                  <c:v>-0.3</c:v>
                </c:pt>
                <c:pt idx="492">
                  <c:v>0.1</c:v>
                </c:pt>
                <c:pt idx="493">
                  <c:v>0.5</c:v>
                </c:pt>
                <c:pt idx="494">
                  <c:v>-0.4</c:v>
                </c:pt>
                <c:pt idx="495">
                  <c:v>0.2</c:v>
                </c:pt>
                <c:pt idx="496">
                  <c:v>0</c:v>
                </c:pt>
                <c:pt idx="497">
                  <c:v>0.4</c:v>
                </c:pt>
                <c:pt idx="498">
                  <c:v>0</c:v>
                </c:pt>
                <c:pt idx="499">
                  <c:v>0.4</c:v>
                </c:pt>
                <c:pt idx="500">
                  <c:v>-0.1</c:v>
                </c:pt>
                <c:pt idx="501">
                  <c:v>0.4</c:v>
                </c:pt>
                <c:pt idx="502">
                  <c:v>0</c:v>
                </c:pt>
                <c:pt idx="503">
                  <c:v>-0.1</c:v>
                </c:pt>
                <c:pt idx="504">
                  <c:v>0.4</c:v>
                </c:pt>
                <c:pt idx="505">
                  <c:v>-0.3</c:v>
                </c:pt>
                <c:pt idx="506">
                  <c:v>0.2</c:v>
                </c:pt>
                <c:pt idx="507">
                  <c:v>0</c:v>
                </c:pt>
                <c:pt idx="508">
                  <c:v>0</c:v>
                </c:pt>
                <c:pt idx="509">
                  <c:v>0.1</c:v>
                </c:pt>
                <c:pt idx="510">
                  <c:v>-0.2</c:v>
                </c:pt>
                <c:pt idx="511">
                  <c:v>0.1</c:v>
                </c:pt>
                <c:pt idx="512">
                  <c:v>0.2</c:v>
                </c:pt>
                <c:pt idx="513">
                  <c:v>0</c:v>
                </c:pt>
                <c:pt idx="514">
                  <c:v>0.1</c:v>
                </c:pt>
                <c:pt idx="515">
                  <c:v>0.3</c:v>
                </c:pt>
                <c:pt idx="516">
                  <c:v>0</c:v>
                </c:pt>
                <c:pt idx="517">
                  <c:v>0.1</c:v>
                </c:pt>
                <c:pt idx="518">
                  <c:v>0.2</c:v>
                </c:pt>
                <c:pt idx="519">
                  <c:v>-0.2</c:v>
                </c:pt>
                <c:pt idx="520">
                  <c:v>0.3</c:v>
                </c:pt>
                <c:pt idx="521">
                  <c:v>0</c:v>
                </c:pt>
                <c:pt idx="522">
                  <c:v>0.4</c:v>
                </c:pt>
                <c:pt idx="523">
                  <c:v>-0.2</c:v>
                </c:pt>
                <c:pt idx="524">
                  <c:v>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9FA-46E7-84C8-8BBC5AD21B1E}"/>
            </c:ext>
          </c:extLst>
        </c:ser>
        <c:ser>
          <c:idx val="1"/>
          <c:order val="1"/>
          <c:tx>
            <c:strRef>
              <c:f>'Process data log'!$C$7</c:f>
              <c:strCache>
                <c:ptCount val="1"/>
                <c:pt idx="0">
                  <c:v>TC1</c:v>
                </c:pt>
              </c:strCache>
              <c:extLst xmlns:c15="http://schemas.microsoft.com/office/drawing/2012/chart"/>
            </c:strRef>
          </c:tx>
          <c:spPr>
            <a:ln w="15875" cap="rnd">
              <a:solidFill>
                <a:srgbClr val="F21700"/>
              </a:solidFill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</c:numRef>
          </c:xVal>
          <c:yVal>
            <c:numRef>
              <c:f>'Process data log'!$C$8:$C$778</c:f>
              <c:numCache>
                <c:formatCode>General</c:formatCode>
                <c:ptCount val="771"/>
                <c:pt idx="0">
                  <c:v>24.1</c:v>
                </c:pt>
                <c:pt idx="1">
                  <c:v>23.6</c:v>
                </c:pt>
                <c:pt idx="2">
                  <c:v>23.1</c:v>
                </c:pt>
                <c:pt idx="3">
                  <c:v>22.9</c:v>
                </c:pt>
                <c:pt idx="4">
                  <c:v>22.7</c:v>
                </c:pt>
                <c:pt idx="5">
                  <c:v>22.4</c:v>
                </c:pt>
                <c:pt idx="6">
                  <c:v>22.1</c:v>
                </c:pt>
                <c:pt idx="7">
                  <c:v>21.9</c:v>
                </c:pt>
                <c:pt idx="8">
                  <c:v>21.6</c:v>
                </c:pt>
                <c:pt idx="9">
                  <c:v>21.3</c:v>
                </c:pt>
                <c:pt idx="10">
                  <c:v>20.8</c:v>
                </c:pt>
                <c:pt idx="11">
                  <c:v>20.5</c:v>
                </c:pt>
                <c:pt idx="12">
                  <c:v>20</c:v>
                </c:pt>
                <c:pt idx="13">
                  <c:v>19.600000000000001</c:v>
                </c:pt>
                <c:pt idx="14">
                  <c:v>18.899999999999999</c:v>
                </c:pt>
                <c:pt idx="15">
                  <c:v>18.5</c:v>
                </c:pt>
                <c:pt idx="16">
                  <c:v>17.8</c:v>
                </c:pt>
                <c:pt idx="17">
                  <c:v>17.399999999999999</c:v>
                </c:pt>
                <c:pt idx="18">
                  <c:v>16.7</c:v>
                </c:pt>
                <c:pt idx="19">
                  <c:v>16.100000000000001</c:v>
                </c:pt>
                <c:pt idx="20">
                  <c:v>15.4</c:v>
                </c:pt>
                <c:pt idx="21">
                  <c:v>15</c:v>
                </c:pt>
                <c:pt idx="22">
                  <c:v>14.2</c:v>
                </c:pt>
                <c:pt idx="23">
                  <c:v>13.6</c:v>
                </c:pt>
                <c:pt idx="24">
                  <c:v>12.8</c:v>
                </c:pt>
                <c:pt idx="25">
                  <c:v>12.2</c:v>
                </c:pt>
                <c:pt idx="26">
                  <c:v>11.4</c:v>
                </c:pt>
                <c:pt idx="27">
                  <c:v>10.7</c:v>
                </c:pt>
                <c:pt idx="28">
                  <c:v>9.9</c:v>
                </c:pt>
                <c:pt idx="29">
                  <c:v>9.1999999999999993</c:v>
                </c:pt>
                <c:pt idx="30">
                  <c:v>8.4</c:v>
                </c:pt>
                <c:pt idx="31">
                  <c:v>7.7</c:v>
                </c:pt>
                <c:pt idx="32">
                  <c:v>6.9</c:v>
                </c:pt>
                <c:pt idx="33">
                  <c:v>6.2</c:v>
                </c:pt>
                <c:pt idx="34">
                  <c:v>5.5</c:v>
                </c:pt>
                <c:pt idx="35">
                  <c:v>4.8</c:v>
                </c:pt>
                <c:pt idx="36">
                  <c:v>4.0999999999999996</c:v>
                </c:pt>
                <c:pt idx="37">
                  <c:v>3.4</c:v>
                </c:pt>
                <c:pt idx="38">
                  <c:v>2.6</c:v>
                </c:pt>
                <c:pt idx="39">
                  <c:v>1.8</c:v>
                </c:pt>
                <c:pt idx="40">
                  <c:v>0.8</c:v>
                </c:pt>
                <c:pt idx="41">
                  <c:v>-0.2</c:v>
                </c:pt>
                <c:pt idx="42">
                  <c:v>-1.2</c:v>
                </c:pt>
                <c:pt idx="43">
                  <c:v>-2.2999999999999998</c:v>
                </c:pt>
                <c:pt idx="44">
                  <c:v>-3.4</c:v>
                </c:pt>
                <c:pt idx="45">
                  <c:v>-4.5</c:v>
                </c:pt>
                <c:pt idx="46">
                  <c:v>-5.5</c:v>
                </c:pt>
                <c:pt idx="47">
                  <c:v>-6.5</c:v>
                </c:pt>
                <c:pt idx="48">
                  <c:v>-0.9</c:v>
                </c:pt>
                <c:pt idx="49">
                  <c:v>-0.9</c:v>
                </c:pt>
                <c:pt idx="50">
                  <c:v>-0.9</c:v>
                </c:pt>
                <c:pt idx="51">
                  <c:v>-1</c:v>
                </c:pt>
                <c:pt idx="52">
                  <c:v>-1</c:v>
                </c:pt>
                <c:pt idx="53">
                  <c:v>-0.9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-0.9</c:v>
                </c:pt>
                <c:pt idx="59">
                  <c:v>-1</c:v>
                </c:pt>
                <c:pt idx="60">
                  <c:v>-1</c:v>
                </c:pt>
                <c:pt idx="61">
                  <c:v>-1.2</c:v>
                </c:pt>
                <c:pt idx="62">
                  <c:v>-1.4</c:v>
                </c:pt>
                <c:pt idx="63">
                  <c:v>-1.6</c:v>
                </c:pt>
                <c:pt idx="64">
                  <c:v>-2.1</c:v>
                </c:pt>
                <c:pt idx="65">
                  <c:v>-2.5</c:v>
                </c:pt>
                <c:pt idx="66">
                  <c:v>-2.9</c:v>
                </c:pt>
                <c:pt idx="67">
                  <c:v>-3.4</c:v>
                </c:pt>
                <c:pt idx="68">
                  <c:v>-3.9</c:v>
                </c:pt>
                <c:pt idx="69">
                  <c:v>-4.5</c:v>
                </c:pt>
                <c:pt idx="70">
                  <c:v>-5.0999999999999996</c:v>
                </c:pt>
                <c:pt idx="71">
                  <c:v>-5.8</c:v>
                </c:pt>
                <c:pt idx="72">
                  <c:v>-6.3</c:v>
                </c:pt>
                <c:pt idx="73">
                  <c:v>-6.9</c:v>
                </c:pt>
                <c:pt idx="74">
                  <c:v>-7.7</c:v>
                </c:pt>
                <c:pt idx="75">
                  <c:v>-8.5</c:v>
                </c:pt>
                <c:pt idx="76">
                  <c:v>-9.4</c:v>
                </c:pt>
                <c:pt idx="77">
                  <c:v>-10.6</c:v>
                </c:pt>
                <c:pt idx="78">
                  <c:v>-11.9</c:v>
                </c:pt>
                <c:pt idx="79">
                  <c:v>-13.8</c:v>
                </c:pt>
                <c:pt idx="80">
                  <c:v>-15.7</c:v>
                </c:pt>
                <c:pt idx="81">
                  <c:v>-18.100000000000001</c:v>
                </c:pt>
                <c:pt idx="82">
                  <c:v>-20.399999999999999</c:v>
                </c:pt>
                <c:pt idx="83">
                  <c:v>-22.4</c:v>
                </c:pt>
                <c:pt idx="84">
                  <c:v>-24.3</c:v>
                </c:pt>
                <c:pt idx="85">
                  <c:v>-26.1</c:v>
                </c:pt>
                <c:pt idx="86">
                  <c:v>-28.2</c:v>
                </c:pt>
                <c:pt idx="87">
                  <c:v>-29.8</c:v>
                </c:pt>
                <c:pt idx="88">
                  <c:v>-31.5</c:v>
                </c:pt>
                <c:pt idx="89">
                  <c:v>-32.700000000000003</c:v>
                </c:pt>
                <c:pt idx="90">
                  <c:v>-34</c:v>
                </c:pt>
                <c:pt idx="91">
                  <c:v>-35.1</c:v>
                </c:pt>
                <c:pt idx="92">
                  <c:v>-36.4</c:v>
                </c:pt>
                <c:pt idx="93">
                  <c:v>-37.1</c:v>
                </c:pt>
                <c:pt idx="94">
                  <c:v>-38.1</c:v>
                </c:pt>
                <c:pt idx="95">
                  <c:v>-38.700000000000003</c:v>
                </c:pt>
                <c:pt idx="96">
                  <c:v>-39.5</c:v>
                </c:pt>
                <c:pt idx="97">
                  <c:v>-40.1</c:v>
                </c:pt>
                <c:pt idx="98">
                  <c:v>-40.700000000000003</c:v>
                </c:pt>
                <c:pt idx="99">
                  <c:v>-41.4</c:v>
                </c:pt>
                <c:pt idx="100">
                  <c:v>-41.9</c:v>
                </c:pt>
                <c:pt idx="101">
                  <c:v>-42.2</c:v>
                </c:pt>
                <c:pt idx="102">
                  <c:v>-42.8</c:v>
                </c:pt>
                <c:pt idx="103">
                  <c:v>-43.1</c:v>
                </c:pt>
                <c:pt idx="104">
                  <c:v>-43.4</c:v>
                </c:pt>
                <c:pt idx="105">
                  <c:v>-43.6</c:v>
                </c:pt>
                <c:pt idx="106">
                  <c:v>-43.9</c:v>
                </c:pt>
                <c:pt idx="107">
                  <c:v>-44.2</c:v>
                </c:pt>
                <c:pt idx="108">
                  <c:v>-44.4</c:v>
                </c:pt>
                <c:pt idx="109">
                  <c:v>-44.5</c:v>
                </c:pt>
                <c:pt idx="110">
                  <c:v>-44.7</c:v>
                </c:pt>
                <c:pt idx="111">
                  <c:v>-44.8</c:v>
                </c:pt>
                <c:pt idx="112">
                  <c:v>-45</c:v>
                </c:pt>
                <c:pt idx="113">
                  <c:v>-45.1</c:v>
                </c:pt>
                <c:pt idx="114">
                  <c:v>-45.2</c:v>
                </c:pt>
                <c:pt idx="115">
                  <c:v>-45.3</c:v>
                </c:pt>
                <c:pt idx="116">
                  <c:v>-45.4</c:v>
                </c:pt>
                <c:pt idx="117">
                  <c:v>-45.5</c:v>
                </c:pt>
                <c:pt idx="118">
                  <c:v>-45.5</c:v>
                </c:pt>
                <c:pt idx="119">
                  <c:v>-45.6</c:v>
                </c:pt>
                <c:pt idx="120">
                  <c:v>-45.8</c:v>
                </c:pt>
                <c:pt idx="121">
                  <c:v>-45.8</c:v>
                </c:pt>
                <c:pt idx="122">
                  <c:v>-45.8</c:v>
                </c:pt>
                <c:pt idx="123">
                  <c:v>-45.9</c:v>
                </c:pt>
                <c:pt idx="124">
                  <c:v>-46</c:v>
                </c:pt>
                <c:pt idx="125">
                  <c:v>-46</c:v>
                </c:pt>
                <c:pt idx="126">
                  <c:v>-46.1</c:v>
                </c:pt>
                <c:pt idx="127">
                  <c:v>-46</c:v>
                </c:pt>
                <c:pt idx="128">
                  <c:v>-46.1</c:v>
                </c:pt>
                <c:pt idx="129">
                  <c:v>-46.1</c:v>
                </c:pt>
                <c:pt idx="130">
                  <c:v>-46.1</c:v>
                </c:pt>
                <c:pt idx="131">
                  <c:v>-46.2</c:v>
                </c:pt>
                <c:pt idx="132">
                  <c:v>-46.2</c:v>
                </c:pt>
                <c:pt idx="133">
                  <c:v>-46.2</c:v>
                </c:pt>
                <c:pt idx="134">
                  <c:v>-46.2</c:v>
                </c:pt>
                <c:pt idx="135">
                  <c:v>-46.3</c:v>
                </c:pt>
                <c:pt idx="136">
                  <c:v>-46.2</c:v>
                </c:pt>
                <c:pt idx="137">
                  <c:v>-46.2</c:v>
                </c:pt>
                <c:pt idx="138">
                  <c:v>-46.3</c:v>
                </c:pt>
                <c:pt idx="139">
                  <c:v>-46.3</c:v>
                </c:pt>
                <c:pt idx="140">
                  <c:v>-46.3</c:v>
                </c:pt>
                <c:pt idx="141">
                  <c:v>-46.3</c:v>
                </c:pt>
                <c:pt idx="142">
                  <c:v>-46.4</c:v>
                </c:pt>
                <c:pt idx="143">
                  <c:v>-46.3</c:v>
                </c:pt>
                <c:pt idx="144">
                  <c:v>-46.4</c:v>
                </c:pt>
                <c:pt idx="145">
                  <c:v>-46.4</c:v>
                </c:pt>
                <c:pt idx="146">
                  <c:v>-46.5</c:v>
                </c:pt>
                <c:pt idx="147">
                  <c:v>-46.3</c:v>
                </c:pt>
                <c:pt idx="148">
                  <c:v>-46.4</c:v>
                </c:pt>
                <c:pt idx="149">
                  <c:v>-46.4</c:v>
                </c:pt>
                <c:pt idx="150">
                  <c:v>-46.4</c:v>
                </c:pt>
                <c:pt idx="151">
                  <c:v>-46.4</c:v>
                </c:pt>
                <c:pt idx="152">
                  <c:v>-46.4</c:v>
                </c:pt>
                <c:pt idx="153">
                  <c:v>-46.5</c:v>
                </c:pt>
                <c:pt idx="154">
                  <c:v>-46.5</c:v>
                </c:pt>
                <c:pt idx="155">
                  <c:v>-46.4</c:v>
                </c:pt>
                <c:pt idx="156">
                  <c:v>-46.4</c:v>
                </c:pt>
                <c:pt idx="157">
                  <c:v>-46.5</c:v>
                </c:pt>
                <c:pt idx="158">
                  <c:v>-46.4</c:v>
                </c:pt>
                <c:pt idx="159">
                  <c:v>-46.4</c:v>
                </c:pt>
                <c:pt idx="160">
                  <c:v>-46.4</c:v>
                </c:pt>
                <c:pt idx="161">
                  <c:v>-46.5</c:v>
                </c:pt>
                <c:pt idx="162">
                  <c:v>-46.4</c:v>
                </c:pt>
                <c:pt idx="163">
                  <c:v>-46.4</c:v>
                </c:pt>
                <c:pt idx="164">
                  <c:v>-46.5</c:v>
                </c:pt>
                <c:pt idx="165">
                  <c:v>-46.4</c:v>
                </c:pt>
                <c:pt idx="166">
                  <c:v>-46.4</c:v>
                </c:pt>
                <c:pt idx="167">
                  <c:v>-46.4</c:v>
                </c:pt>
                <c:pt idx="168">
                  <c:v>-46.4</c:v>
                </c:pt>
                <c:pt idx="169">
                  <c:v>-46.5</c:v>
                </c:pt>
                <c:pt idx="170">
                  <c:v>-46.5</c:v>
                </c:pt>
                <c:pt idx="171">
                  <c:v>-46.4</c:v>
                </c:pt>
                <c:pt idx="172">
                  <c:v>-46.5</c:v>
                </c:pt>
                <c:pt idx="173">
                  <c:v>-46.5</c:v>
                </c:pt>
                <c:pt idx="174">
                  <c:v>-46.4</c:v>
                </c:pt>
                <c:pt idx="175">
                  <c:v>-46.5</c:v>
                </c:pt>
                <c:pt idx="176">
                  <c:v>-46.4</c:v>
                </c:pt>
                <c:pt idx="177">
                  <c:v>-46.5</c:v>
                </c:pt>
                <c:pt idx="178">
                  <c:v>-46.5</c:v>
                </c:pt>
                <c:pt idx="179">
                  <c:v>-46.5</c:v>
                </c:pt>
                <c:pt idx="180">
                  <c:v>-46.5</c:v>
                </c:pt>
                <c:pt idx="181">
                  <c:v>-46.5</c:v>
                </c:pt>
                <c:pt idx="182">
                  <c:v>-46.5</c:v>
                </c:pt>
                <c:pt idx="183">
                  <c:v>-46.5</c:v>
                </c:pt>
                <c:pt idx="184">
                  <c:v>-46.4</c:v>
                </c:pt>
                <c:pt idx="185">
                  <c:v>-46.1</c:v>
                </c:pt>
                <c:pt idx="186">
                  <c:v>-46</c:v>
                </c:pt>
                <c:pt idx="187">
                  <c:v>-45.6</c:v>
                </c:pt>
                <c:pt idx="188">
                  <c:v>-45.3</c:v>
                </c:pt>
                <c:pt idx="189">
                  <c:v>-44.7</c:v>
                </c:pt>
                <c:pt idx="190">
                  <c:v>-44.3</c:v>
                </c:pt>
                <c:pt idx="191">
                  <c:v>-43.6</c:v>
                </c:pt>
                <c:pt idx="192">
                  <c:v>-43</c:v>
                </c:pt>
                <c:pt idx="193">
                  <c:v>-42.4</c:v>
                </c:pt>
                <c:pt idx="194">
                  <c:v>-41.6</c:v>
                </c:pt>
                <c:pt idx="195">
                  <c:v>-41</c:v>
                </c:pt>
                <c:pt idx="196">
                  <c:v>-40.1</c:v>
                </c:pt>
                <c:pt idx="197">
                  <c:v>-39.4</c:v>
                </c:pt>
                <c:pt idx="198">
                  <c:v>-38.6</c:v>
                </c:pt>
                <c:pt idx="199">
                  <c:v>-37.799999999999997</c:v>
                </c:pt>
                <c:pt idx="200">
                  <c:v>-36.799999999999997</c:v>
                </c:pt>
                <c:pt idx="201">
                  <c:v>-35.9</c:v>
                </c:pt>
                <c:pt idx="202">
                  <c:v>-35</c:v>
                </c:pt>
                <c:pt idx="203">
                  <c:v>-34.1</c:v>
                </c:pt>
                <c:pt idx="204">
                  <c:v>-33.200000000000003</c:v>
                </c:pt>
                <c:pt idx="205">
                  <c:v>-32.299999999999997</c:v>
                </c:pt>
                <c:pt idx="206">
                  <c:v>-31.2</c:v>
                </c:pt>
                <c:pt idx="207">
                  <c:v>-30.3</c:v>
                </c:pt>
                <c:pt idx="208">
                  <c:v>-29.3</c:v>
                </c:pt>
                <c:pt idx="209">
                  <c:v>-28.4</c:v>
                </c:pt>
                <c:pt idx="210">
                  <c:v>-27.3</c:v>
                </c:pt>
                <c:pt idx="211">
                  <c:v>-26.2</c:v>
                </c:pt>
                <c:pt idx="212">
                  <c:v>-25.3</c:v>
                </c:pt>
                <c:pt idx="213">
                  <c:v>-24.2</c:v>
                </c:pt>
                <c:pt idx="214">
                  <c:v>-23.4</c:v>
                </c:pt>
                <c:pt idx="215">
                  <c:v>-22.3</c:v>
                </c:pt>
                <c:pt idx="216">
                  <c:v>-21.3</c:v>
                </c:pt>
                <c:pt idx="217">
                  <c:v>-20.399999999999999</c:v>
                </c:pt>
                <c:pt idx="218">
                  <c:v>-19.399999999999999</c:v>
                </c:pt>
                <c:pt idx="219">
                  <c:v>-18.5</c:v>
                </c:pt>
                <c:pt idx="220">
                  <c:v>-17.8</c:v>
                </c:pt>
                <c:pt idx="221">
                  <c:v>-17.2</c:v>
                </c:pt>
                <c:pt idx="222">
                  <c:v>-16.600000000000001</c:v>
                </c:pt>
                <c:pt idx="223">
                  <c:v>-16.100000000000001</c:v>
                </c:pt>
                <c:pt idx="224">
                  <c:v>-15.5</c:v>
                </c:pt>
                <c:pt idx="225">
                  <c:v>-14.9</c:v>
                </c:pt>
                <c:pt idx="226">
                  <c:v>-14.8</c:v>
                </c:pt>
                <c:pt idx="227">
                  <c:v>-14.3</c:v>
                </c:pt>
                <c:pt idx="228">
                  <c:v>-14.1</c:v>
                </c:pt>
                <c:pt idx="229">
                  <c:v>-13.9</c:v>
                </c:pt>
                <c:pt idx="230">
                  <c:v>-13.6</c:v>
                </c:pt>
                <c:pt idx="231">
                  <c:v>-13.2</c:v>
                </c:pt>
                <c:pt idx="232">
                  <c:v>-13.2</c:v>
                </c:pt>
                <c:pt idx="233">
                  <c:v>-13</c:v>
                </c:pt>
                <c:pt idx="234">
                  <c:v>-12.9</c:v>
                </c:pt>
                <c:pt idx="235">
                  <c:v>-12.8</c:v>
                </c:pt>
                <c:pt idx="236">
                  <c:v>-12.6</c:v>
                </c:pt>
                <c:pt idx="237">
                  <c:v>-12.5</c:v>
                </c:pt>
                <c:pt idx="238">
                  <c:v>-12.4</c:v>
                </c:pt>
                <c:pt idx="239">
                  <c:v>-12.3</c:v>
                </c:pt>
                <c:pt idx="240">
                  <c:v>-12.4</c:v>
                </c:pt>
                <c:pt idx="241">
                  <c:v>-12.1</c:v>
                </c:pt>
                <c:pt idx="242">
                  <c:v>-12</c:v>
                </c:pt>
                <c:pt idx="243">
                  <c:v>-12.1</c:v>
                </c:pt>
                <c:pt idx="244">
                  <c:v>-12.1</c:v>
                </c:pt>
                <c:pt idx="245">
                  <c:v>-12</c:v>
                </c:pt>
                <c:pt idx="246">
                  <c:v>-11.9</c:v>
                </c:pt>
                <c:pt idx="247">
                  <c:v>-12</c:v>
                </c:pt>
                <c:pt idx="248">
                  <c:v>-11.8</c:v>
                </c:pt>
                <c:pt idx="249">
                  <c:v>-11.9</c:v>
                </c:pt>
                <c:pt idx="250">
                  <c:v>-11.8</c:v>
                </c:pt>
                <c:pt idx="251">
                  <c:v>-11.7</c:v>
                </c:pt>
                <c:pt idx="252">
                  <c:v>-11.7</c:v>
                </c:pt>
                <c:pt idx="253">
                  <c:v>-11.8</c:v>
                </c:pt>
                <c:pt idx="254">
                  <c:v>-11.7</c:v>
                </c:pt>
                <c:pt idx="255">
                  <c:v>-11.8</c:v>
                </c:pt>
                <c:pt idx="256">
                  <c:v>-11.8</c:v>
                </c:pt>
                <c:pt idx="257">
                  <c:v>-11.7</c:v>
                </c:pt>
                <c:pt idx="258">
                  <c:v>-11.7</c:v>
                </c:pt>
                <c:pt idx="259">
                  <c:v>-11.7</c:v>
                </c:pt>
                <c:pt idx="260">
                  <c:v>-11.6</c:v>
                </c:pt>
                <c:pt idx="261">
                  <c:v>-11.6</c:v>
                </c:pt>
                <c:pt idx="262">
                  <c:v>-11.7</c:v>
                </c:pt>
                <c:pt idx="263">
                  <c:v>-11.6</c:v>
                </c:pt>
                <c:pt idx="264">
                  <c:v>-11.7</c:v>
                </c:pt>
                <c:pt idx="265">
                  <c:v>-11.6</c:v>
                </c:pt>
                <c:pt idx="266">
                  <c:v>-11.7</c:v>
                </c:pt>
                <c:pt idx="267">
                  <c:v>-11.6</c:v>
                </c:pt>
                <c:pt idx="268">
                  <c:v>-11.8</c:v>
                </c:pt>
                <c:pt idx="269">
                  <c:v>-11.6</c:v>
                </c:pt>
                <c:pt idx="270">
                  <c:v>-11.7</c:v>
                </c:pt>
                <c:pt idx="271">
                  <c:v>-11.6</c:v>
                </c:pt>
                <c:pt idx="272">
                  <c:v>-11.7</c:v>
                </c:pt>
                <c:pt idx="273">
                  <c:v>-11.6</c:v>
                </c:pt>
                <c:pt idx="274">
                  <c:v>-11.7</c:v>
                </c:pt>
                <c:pt idx="275">
                  <c:v>-11.6</c:v>
                </c:pt>
                <c:pt idx="276">
                  <c:v>-11.6</c:v>
                </c:pt>
                <c:pt idx="277">
                  <c:v>-11.6</c:v>
                </c:pt>
                <c:pt idx="278">
                  <c:v>-11.6</c:v>
                </c:pt>
                <c:pt idx="279">
                  <c:v>-11.6</c:v>
                </c:pt>
                <c:pt idx="280">
                  <c:v>-11.9</c:v>
                </c:pt>
                <c:pt idx="281">
                  <c:v>-12</c:v>
                </c:pt>
                <c:pt idx="282">
                  <c:v>-12.4</c:v>
                </c:pt>
                <c:pt idx="283">
                  <c:v>-12.7</c:v>
                </c:pt>
                <c:pt idx="284">
                  <c:v>-13.1</c:v>
                </c:pt>
                <c:pt idx="285">
                  <c:v>-13.6</c:v>
                </c:pt>
                <c:pt idx="286">
                  <c:v>-14.3</c:v>
                </c:pt>
                <c:pt idx="287">
                  <c:v>-14.9</c:v>
                </c:pt>
                <c:pt idx="288">
                  <c:v>-15.4</c:v>
                </c:pt>
                <c:pt idx="289">
                  <c:v>-16.100000000000001</c:v>
                </c:pt>
                <c:pt idx="290">
                  <c:v>-16.7</c:v>
                </c:pt>
                <c:pt idx="291">
                  <c:v>-17.5</c:v>
                </c:pt>
                <c:pt idx="292">
                  <c:v>-18.3</c:v>
                </c:pt>
                <c:pt idx="293">
                  <c:v>-19.100000000000001</c:v>
                </c:pt>
                <c:pt idx="294">
                  <c:v>-19.8</c:v>
                </c:pt>
                <c:pt idx="295">
                  <c:v>-20.6</c:v>
                </c:pt>
                <c:pt idx="296">
                  <c:v>-21.5</c:v>
                </c:pt>
                <c:pt idx="297">
                  <c:v>-22.2</c:v>
                </c:pt>
                <c:pt idx="298">
                  <c:v>-23.2</c:v>
                </c:pt>
                <c:pt idx="299">
                  <c:v>-24.1</c:v>
                </c:pt>
                <c:pt idx="300">
                  <c:v>-25</c:v>
                </c:pt>
                <c:pt idx="301">
                  <c:v>-25.8</c:v>
                </c:pt>
                <c:pt idx="302">
                  <c:v>-26.6</c:v>
                </c:pt>
                <c:pt idx="303">
                  <c:v>-27.6</c:v>
                </c:pt>
                <c:pt idx="304">
                  <c:v>-28.6</c:v>
                </c:pt>
                <c:pt idx="305">
                  <c:v>-29.4</c:v>
                </c:pt>
                <c:pt idx="306">
                  <c:v>-30.4</c:v>
                </c:pt>
                <c:pt idx="307">
                  <c:v>-31.4</c:v>
                </c:pt>
                <c:pt idx="308">
                  <c:v>-32.299999999999997</c:v>
                </c:pt>
                <c:pt idx="309">
                  <c:v>-33.299999999999997</c:v>
                </c:pt>
                <c:pt idx="310">
                  <c:v>-34</c:v>
                </c:pt>
                <c:pt idx="311">
                  <c:v>-34.799999999999997</c:v>
                </c:pt>
                <c:pt idx="312">
                  <c:v>-35.5</c:v>
                </c:pt>
                <c:pt idx="313">
                  <c:v>-36</c:v>
                </c:pt>
                <c:pt idx="314">
                  <c:v>-36.799999999999997</c:v>
                </c:pt>
                <c:pt idx="315">
                  <c:v>-37.299999999999997</c:v>
                </c:pt>
                <c:pt idx="316">
                  <c:v>-38</c:v>
                </c:pt>
                <c:pt idx="317">
                  <c:v>-38.299999999999997</c:v>
                </c:pt>
                <c:pt idx="318">
                  <c:v>-38.799999999999997</c:v>
                </c:pt>
                <c:pt idx="319">
                  <c:v>-38.9</c:v>
                </c:pt>
                <c:pt idx="320">
                  <c:v>-39.4</c:v>
                </c:pt>
                <c:pt idx="321">
                  <c:v>-39.700000000000003</c:v>
                </c:pt>
                <c:pt idx="322">
                  <c:v>-39.9</c:v>
                </c:pt>
                <c:pt idx="323">
                  <c:v>-40.200000000000003</c:v>
                </c:pt>
                <c:pt idx="324">
                  <c:v>-40.299999999999997</c:v>
                </c:pt>
                <c:pt idx="325">
                  <c:v>-40.5</c:v>
                </c:pt>
                <c:pt idx="326">
                  <c:v>-40.6</c:v>
                </c:pt>
                <c:pt idx="327">
                  <c:v>-40.700000000000003</c:v>
                </c:pt>
                <c:pt idx="328">
                  <c:v>-41</c:v>
                </c:pt>
                <c:pt idx="329">
                  <c:v>-41</c:v>
                </c:pt>
                <c:pt idx="330">
                  <c:v>-41.1</c:v>
                </c:pt>
                <c:pt idx="331">
                  <c:v>-41.2</c:v>
                </c:pt>
                <c:pt idx="332">
                  <c:v>-41.3</c:v>
                </c:pt>
                <c:pt idx="333">
                  <c:v>-41.3</c:v>
                </c:pt>
                <c:pt idx="334">
                  <c:v>-41.3</c:v>
                </c:pt>
                <c:pt idx="335">
                  <c:v>-41.4</c:v>
                </c:pt>
                <c:pt idx="336">
                  <c:v>-41.5</c:v>
                </c:pt>
                <c:pt idx="337">
                  <c:v>-41.5</c:v>
                </c:pt>
                <c:pt idx="338">
                  <c:v>-41.5</c:v>
                </c:pt>
                <c:pt idx="339">
                  <c:v>-41.5</c:v>
                </c:pt>
                <c:pt idx="340">
                  <c:v>-41.6</c:v>
                </c:pt>
                <c:pt idx="341">
                  <c:v>-41.6</c:v>
                </c:pt>
                <c:pt idx="342">
                  <c:v>-41.6</c:v>
                </c:pt>
                <c:pt idx="343">
                  <c:v>-41.6</c:v>
                </c:pt>
                <c:pt idx="344">
                  <c:v>-41.6</c:v>
                </c:pt>
                <c:pt idx="345">
                  <c:v>-41.6</c:v>
                </c:pt>
                <c:pt idx="346">
                  <c:v>-41.6</c:v>
                </c:pt>
                <c:pt idx="347">
                  <c:v>-41.6</c:v>
                </c:pt>
                <c:pt idx="348">
                  <c:v>-41.6</c:v>
                </c:pt>
                <c:pt idx="349">
                  <c:v>-41.7</c:v>
                </c:pt>
                <c:pt idx="350">
                  <c:v>-41.6</c:v>
                </c:pt>
                <c:pt idx="351">
                  <c:v>-41.7</c:v>
                </c:pt>
                <c:pt idx="352">
                  <c:v>-41.7</c:v>
                </c:pt>
                <c:pt idx="353">
                  <c:v>-41.7</c:v>
                </c:pt>
                <c:pt idx="354">
                  <c:v>-41.7</c:v>
                </c:pt>
                <c:pt idx="355">
                  <c:v>-41.6</c:v>
                </c:pt>
                <c:pt idx="356">
                  <c:v>-41.6</c:v>
                </c:pt>
                <c:pt idx="357">
                  <c:v>-41.7</c:v>
                </c:pt>
                <c:pt idx="358">
                  <c:v>-41.7</c:v>
                </c:pt>
                <c:pt idx="359">
                  <c:v>-41.7</c:v>
                </c:pt>
                <c:pt idx="360">
                  <c:v>-41.7</c:v>
                </c:pt>
                <c:pt idx="361">
                  <c:v>-41.8</c:v>
                </c:pt>
                <c:pt idx="362">
                  <c:v>-41.7</c:v>
                </c:pt>
                <c:pt idx="363">
                  <c:v>-41.8</c:v>
                </c:pt>
                <c:pt idx="364">
                  <c:v>-41.7</c:v>
                </c:pt>
                <c:pt idx="365">
                  <c:v>-41.7</c:v>
                </c:pt>
                <c:pt idx="366">
                  <c:v>-41.7</c:v>
                </c:pt>
                <c:pt idx="367">
                  <c:v>-41.6</c:v>
                </c:pt>
                <c:pt idx="368">
                  <c:v>-41.7</c:v>
                </c:pt>
                <c:pt idx="369">
                  <c:v>-41.2</c:v>
                </c:pt>
                <c:pt idx="370">
                  <c:v>-41.9</c:v>
                </c:pt>
                <c:pt idx="371">
                  <c:v>-42.1</c:v>
                </c:pt>
                <c:pt idx="372">
                  <c:v>-42.2</c:v>
                </c:pt>
                <c:pt idx="373">
                  <c:v>-42.2</c:v>
                </c:pt>
                <c:pt idx="374">
                  <c:v>-42</c:v>
                </c:pt>
                <c:pt idx="375">
                  <c:v>-42.2</c:v>
                </c:pt>
                <c:pt idx="376">
                  <c:v>-42.3</c:v>
                </c:pt>
                <c:pt idx="377">
                  <c:v>-42.2</c:v>
                </c:pt>
                <c:pt idx="378">
                  <c:v>-42.3</c:v>
                </c:pt>
                <c:pt idx="379">
                  <c:v>-42.1</c:v>
                </c:pt>
                <c:pt idx="380">
                  <c:v>-42.3</c:v>
                </c:pt>
                <c:pt idx="381">
                  <c:v>-42.3</c:v>
                </c:pt>
                <c:pt idx="382">
                  <c:v>-42.6</c:v>
                </c:pt>
                <c:pt idx="383">
                  <c:v>-42.3</c:v>
                </c:pt>
                <c:pt idx="384">
                  <c:v>-42.4</c:v>
                </c:pt>
                <c:pt idx="385">
                  <c:v>-42.3</c:v>
                </c:pt>
                <c:pt idx="386">
                  <c:v>-42.7</c:v>
                </c:pt>
                <c:pt idx="387">
                  <c:v>-42.3</c:v>
                </c:pt>
                <c:pt idx="388">
                  <c:v>-42.6</c:v>
                </c:pt>
                <c:pt idx="389">
                  <c:v>-42.6</c:v>
                </c:pt>
                <c:pt idx="390">
                  <c:v>-42.4</c:v>
                </c:pt>
                <c:pt idx="391">
                  <c:v>-42.3</c:v>
                </c:pt>
                <c:pt idx="392">
                  <c:v>-42.1</c:v>
                </c:pt>
                <c:pt idx="393">
                  <c:v>-42.1</c:v>
                </c:pt>
                <c:pt idx="394">
                  <c:v>-41.7</c:v>
                </c:pt>
                <c:pt idx="395">
                  <c:v>-41.7</c:v>
                </c:pt>
                <c:pt idx="396">
                  <c:v>-41.2</c:v>
                </c:pt>
                <c:pt idx="397">
                  <c:v>-41.2</c:v>
                </c:pt>
                <c:pt idx="398">
                  <c:v>-40.6</c:v>
                </c:pt>
                <c:pt idx="399">
                  <c:v>-40.4</c:v>
                </c:pt>
                <c:pt idx="400">
                  <c:v>-39.9</c:v>
                </c:pt>
                <c:pt idx="401">
                  <c:v>-39.6</c:v>
                </c:pt>
                <c:pt idx="402">
                  <c:v>-38.9</c:v>
                </c:pt>
                <c:pt idx="403">
                  <c:v>-38.700000000000003</c:v>
                </c:pt>
                <c:pt idx="404">
                  <c:v>-38.1</c:v>
                </c:pt>
                <c:pt idx="405">
                  <c:v>-37.799999999999997</c:v>
                </c:pt>
                <c:pt idx="406">
                  <c:v>-37</c:v>
                </c:pt>
                <c:pt idx="407">
                  <c:v>-36.700000000000003</c:v>
                </c:pt>
                <c:pt idx="408">
                  <c:v>-36</c:v>
                </c:pt>
                <c:pt idx="409">
                  <c:v>-35.6</c:v>
                </c:pt>
                <c:pt idx="410">
                  <c:v>-34.9</c:v>
                </c:pt>
                <c:pt idx="411">
                  <c:v>-34.299999999999997</c:v>
                </c:pt>
                <c:pt idx="412">
                  <c:v>-33.799999999999997</c:v>
                </c:pt>
                <c:pt idx="413">
                  <c:v>-33.4</c:v>
                </c:pt>
                <c:pt idx="414">
                  <c:v>-32.799999999999997</c:v>
                </c:pt>
                <c:pt idx="415">
                  <c:v>-32.6</c:v>
                </c:pt>
                <c:pt idx="416">
                  <c:v>-32.4</c:v>
                </c:pt>
                <c:pt idx="417">
                  <c:v>-32.200000000000003</c:v>
                </c:pt>
                <c:pt idx="418">
                  <c:v>-32</c:v>
                </c:pt>
                <c:pt idx="419">
                  <c:v>-31.7</c:v>
                </c:pt>
                <c:pt idx="420">
                  <c:v>-31.7</c:v>
                </c:pt>
                <c:pt idx="421">
                  <c:v>-31.5</c:v>
                </c:pt>
                <c:pt idx="422">
                  <c:v>-31.4</c:v>
                </c:pt>
                <c:pt idx="423">
                  <c:v>-31.1</c:v>
                </c:pt>
                <c:pt idx="424">
                  <c:v>-31</c:v>
                </c:pt>
                <c:pt idx="425">
                  <c:v>-30.9</c:v>
                </c:pt>
                <c:pt idx="426">
                  <c:v>-30.7</c:v>
                </c:pt>
                <c:pt idx="427">
                  <c:v>-30.6</c:v>
                </c:pt>
                <c:pt idx="428">
                  <c:v>-30.4</c:v>
                </c:pt>
                <c:pt idx="429">
                  <c:v>-30.1</c:v>
                </c:pt>
                <c:pt idx="430">
                  <c:v>-30.4</c:v>
                </c:pt>
                <c:pt idx="431">
                  <c:v>-30.3</c:v>
                </c:pt>
                <c:pt idx="432">
                  <c:v>-30.3</c:v>
                </c:pt>
                <c:pt idx="433">
                  <c:v>-30.4</c:v>
                </c:pt>
                <c:pt idx="434">
                  <c:v>-30.3</c:v>
                </c:pt>
                <c:pt idx="435">
                  <c:v>-30.1</c:v>
                </c:pt>
                <c:pt idx="436">
                  <c:v>-30.2</c:v>
                </c:pt>
                <c:pt idx="437">
                  <c:v>-30.3</c:v>
                </c:pt>
                <c:pt idx="438">
                  <c:v>-30.1</c:v>
                </c:pt>
                <c:pt idx="439">
                  <c:v>-30.4</c:v>
                </c:pt>
                <c:pt idx="440">
                  <c:v>-30.2</c:v>
                </c:pt>
                <c:pt idx="441">
                  <c:v>-29.9</c:v>
                </c:pt>
                <c:pt idx="442">
                  <c:v>-30.4</c:v>
                </c:pt>
                <c:pt idx="443">
                  <c:v>-30.4</c:v>
                </c:pt>
                <c:pt idx="444">
                  <c:v>-30.2</c:v>
                </c:pt>
                <c:pt idx="445">
                  <c:v>-30.1</c:v>
                </c:pt>
                <c:pt idx="446">
                  <c:v>-30.3</c:v>
                </c:pt>
                <c:pt idx="447">
                  <c:v>-30.2</c:v>
                </c:pt>
                <c:pt idx="448">
                  <c:v>-30</c:v>
                </c:pt>
                <c:pt idx="449">
                  <c:v>-30.2</c:v>
                </c:pt>
                <c:pt idx="450">
                  <c:v>-30.2</c:v>
                </c:pt>
                <c:pt idx="451">
                  <c:v>-30.3</c:v>
                </c:pt>
                <c:pt idx="452">
                  <c:v>-30.2</c:v>
                </c:pt>
                <c:pt idx="453">
                  <c:v>-30.2</c:v>
                </c:pt>
                <c:pt idx="454">
                  <c:v>-30.2</c:v>
                </c:pt>
                <c:pt idx="455">
                  <c:v>-30.3</c:v>
                </c:pt>
                <c:pt idx="456">
                  <c:v>-30.2</c:v>
                </c:pt>
                <c:pt idx="457">
                  <c:v>-29.9</c:v>
                </c:pt>
                <c:pt idx="458">
                  <c:v>-30.3</c:v>
                </c:pt>
                <c:pt idx="459">
                  <c:v>-30.1</c:v>
                </c:pt>
                <c:pt idx="460">
                  <c:v>-30.5</c:v>
                </c:pt>
                <c:pt idx="461">
                  <c:v>-30.1</c:v>
                </c:pt>
                <c:pt idx="462">
                  <c:v>-30.4</c:v>
                </c:pt>
                <c:pt idx="463">
                  <c:v>-30.3</c:v>
                </c:pt>
                <c:pt idx="464">
                  <c:v>-30.1</c:v>
                </c:pt>
                <c:pt idx="465">
                  <c:v>-30.4</c:v>
                </c:pt>
                <c:pt idx="466">
                  <c:v>-30.3</c:v>
                </c:pt>
                <c:pt idx="467">
                  <c:v>-30.2</c:v>
                </c:pt>
                <c:pt idx="468">
                  <c:v>-30.4</c:v>
                </c:pt>
                <c:pt idx="469">
                  <c:v>-30.3</c:v>
                </c:pt>
                <c:pt idx="470">
                  <c:v>-30.2</c:v>
                </c:pt>
                <c:pt idx="471">
                  <c:v>-30.4</c:v>
                </c:pt>
                <c:pt idx="472">
                  <c:v>-30.3</c:v>
                </c:pt>
                <c:pt idx="473">
                  <c:v>-30.2</c:v>
                </c:pt>
                <c:pt idx="474">
                  <c:v>-30.5</c:v>
                </c:pt>
                <c:pt idx="475">
                  <c:v>-30.2</c:v>
                </c:pt>
                <c:pt idx="476">
                  <c:v>-30.4</c:v>
                </c:pt>
                <c:pt idx="477">
                  <c:v>-30.4</c:v>
                </c:pt>
                <c:pt idx="478">
                  <c:v>-30.3</c:v>
                </c:pt>
                <c:pt idx="479">
                  <c:v>-30.4</c:v>
                </c:pt>
                <c:pt idx="480">
                  <c:v>-30.4</c:v>
                </c:pt>
                <c:pt idx="481">
                  <c:v>-30.1</c:v>
                </c:pt>
                <c:pt idx="482">
                  <c:v>-30.4</c:v>
                </c:pt>
                <c:pt idx="483">
                  <c:v>-30.4</c:v>
                </c:pt>
                <c:pt idx="484">
                  <c:v>-30.4</c:v>
                </c:pt>
                <c:pt idx="485">
                  <c:v>-30.5</c:v>
                </c:pt>
                <c:pt idx="486">
                  <c:v>-30.4</c:v>
                </c:pt>
                <c:pt idx="487">
                  <c:v>-30.4</c:v>
                </c:pt>
                <c:pt idx="488">
                  <c:v>-30.4</c:v>
                </c:pt>
                <c:pt idx="489">
                  <c:v>-30.5</c:v>
                </c:pt>
                <c:pt idx="490">
                  <c:v>-30.4</c:v>
                </c:pt>
                <c:pt idx="491">
                  <c:v>-30.5</c:v>
                </c:pt>
                <c:pt idx="492">
                  <c:v>-30.5</c:v>
                </c:pt>
                <c:pt idx="493">
                  <c:v>-30.2</c:v>
                </c:pt>
                <c:pt idx="494">
                  <c:v>-30.6</c:v>
                </c:pt>
                <c:pt idx="495">
                  <c:v>-30.4</c:v>
                </c:pt>
                <c:pt idx="496">
                  <c:v>-30.6</c:v>
                </c:pt>
                <c:pt idx="497">
                  <c:v>-30.4</c:v>
                </c:pt>
                <c:pt idx="498">
                  <c:v>-30.5</c:v>
                </c:pt>
                <c:pt idx="499">
                  <c:v>-30.4</c:v>
                </c:pt>
                <c:pt idx="500">
                  <c:v>-30.6</c:v>
                </c:pt>
                <c:pt idx="501">
                  <c:v>-30.3</c:v>
                </c:pt>
                <c:pt idx="502">
                  <c:v>-30.6</c:v>
                </c:pt>
                <c:pt idx="503">
                  <c:v>-30.5</c:v>
                </c:pt>
                <c:pt idx="504">
                  <c:v>-30.4</c:v>
                </c:pt>
                <c:pt idx="505">
                  <c:v>-30.6</c:v>
                </c:pt>
                <c:pt idx="506">
                  <c:v>-30.6</c:v>
                </c:pt>
                <c:pt idx="507">
                  <c:v>-30.4</c:v>
                </c:pt>
                <c:pt idx="508">
                  <c:v>-30.6</c:v>
                </c:pt>
                <c:pt idx="509">
                  <c:v>-30.5</c:v>
                </c:pt>
                <c:pt idx="510">
                  <c:v>-30.6</c:v>
                </c:pt>
                <c:pt idx="511">
                  <c:v>-30.6</c:v>
                </c:pt>
                <c:pt idx="512">
                  <c:v>-30.5</c:v>
                </c:pt>
                <c:pt idx="513">
                  <c:v>-30.7</c:v>
                </c:pt>
                <c:pt idx="514">
                  <c:v>-30.5</c:v>
                </c:pt>
                <c:pt idx="515">
                  <c:v>-30.4</c:v>
                </c:pt>
                <c:pt idx="516">
                  <c:v>-30.6</c:v>
                </c:pt>
                <c:pt idx="517">
                  <c:v>-30.5</c:v>
                </c:pt>
                <c:pt idx="518">
                  <c:v>-30.5</c:v>
                </c:pt>
                <c:pt idx="519">
                  <c:v>-30.6</c:v>
                </c:pt>
                <c:pt idx="520">
                  <c:v>-30.5</c:v>
                </c:pt>
                <c:pt idx="521">
                  <c:v>-30.6</c:v>
                </c:pt>
                <c:pt idx="522">
                  <c:v>-30.4</c:v>
                </c:pt>
                <c:pt idx="523">
                  <c:v>-30.7</c:v>
                </c:pt>
                <c:pt idx="524">
                  <c:v>-30.6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E9FA-46E7-84C8-8BBC5AD21B1E}"/>
            </c:ext>
          </c:extLst>
        </c:ser>
        <c:ser>
          <c:idx val="2"/>
          <c:order val="2"/>
          <c:tx>
            <c:strRef>
              <c:f>'Process data log'!$D$7</c:f>
              <c:strCache>
                <c:ptCount val="1"/>
                <c:pt idx="0">
                  <c:v>TC2</c:v>
                </c:pt>
              </c:strCache>
              <c:extLst xmlns:c15="http://schemas.microsoft.com/office/drawing/2012/chart"/>
            </c:strRef>
          </c:tx>
          <c:spPr>
            <a:ln w="15875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  <c:extLst xmlns:c15="http://schemas.microsoft.com/office/drawing/2012/chart"/>
            </c:numRef>
          </c:xVal>
          <c:yVal>
            <c:numRef>
              <c:f>'Process data log'!$D$8:$D$778</c:f>
              <c:numCache>
                <c:formatCode>General</c:formatCode>
                <c:ptCount val="771"/>
                <c:pt idx="0">
                  <c:v>24.2</c:v>
                </c:pt>
                <c:pt idx="1">
                  <c:v>23.7</c:v>
                </c:pt>
                <c:pt idx="2">
                  <c:v>23.3</c:v>
                </c:pt>
                <c:pt idx="3">
                  <c:v>23.3</c:v>
                </c:pt>
                <c:pt idx="4">
                  <c:v>23</c:v>
                </c:pt>
                <c:pt idx="5">
                  <c:v>22.8</c:v>
                </c:pt>
                <c:pt idx="6">
                  <c:v>22.6</c:v>
                </c:pt>
                <c:pt idx="7">
                  <c:v>22.3</c:v>
                </c:pt>
                <c:pt idx="8">
                  <c:v>22.1</c:v>
                </c:pt>
                <c:pt idx="9">
                  <c:v>21.9</c:v>
                </c:pt>
                <c:pt idx="10">
                  <c:v>21.5</c:v>
                </c:pt>
                <c:pt idx="11">
                  <c:v>21.2</c:v>
                </c:pt>
                <c:pt idx="12">
                  <c:v>20.9</c:v>
                </c:pt>
                <c:pt idx="13">
                  <c:v>20.6</c:v>
                </c:pt>
                <c:pt idx="14">
                  <c:v>20</c:v>
                </c:pt>
                <c:pt idx="15">
                  <c:v>19.7</c:v>
                </c:pt>
                <c:pt idx="16">
                  <c:v>19.100000000000001</c:v>
                </c:pt>
                <c:pt idx="17">
                  <c:v>18.7</c:v>
                </c:pt>
                <c:pt idx="18">
                  <c:v>18.100000000000001</c:v>
                </c:pt>
                <c:pt idx="19">
                  <c:v>17.600000000000001</c:v>
                </c:pt>
                <c:pt idx="20">
                  <c:v>17</c:v>
                </c:pt>
                <c:pt idx="21">
                  <c:v>16.600000000000001</c:v>
                </c:pt>
                <c:pt idx="22">
                  <c:v>15.9</c:v>
                </c:pt>
                <c:pt idx="23">
                  <c:v>15.3</c:v>
                </c:pt>
                <c:pt idx="24">
                  <c:v>14.6</c:v>
                </c:pt>
                <c:pt idx="25">
                  <c:v>14</c:v>
                </c:pt>
                <c:pt idx="26">
                  <c:v>13.3</c:v>
                </c:pt>
                <c:pt idx="27">
                  <c:v>12.6</c:v>
                </c:pt>
                <c:pt idx="28">
                  <c:v>11.8</c:v>
                </c:pt>
                <c:pt idx="29">
                  <c:v>11.1</c:v>
                </c:pt>
                <c:pt idx="30">
                  <c:v>10.4</c:v>
                </c:pt>
                <c:pt idx="31">
                  <c:v>9.6999999999999993</c:v>
                </c:pt>
                <c:pt idx="32">
                  <c:v>9</c:v>
                </c:pt>
                <c:pt idx="33">
                  <c:v>8.1999999999999993</c:v>
                </c:pt>
                <c:pt idx="34">
                  <c:v>7.5</c:v>
                </c:pt>
                <c:pt idx="35">
                  <c:v>6.7</c:v>
                </c:pt>
                <c:pt idx="36">
                  <c:v>5.8</c:v>
                </c:pt>
                <c:pt idx="37">
                  <c:v>4.9000000000000004</c:v>
                </c:pt>
                <c:pt idx="38">
                  <c:v>3.9</c:v>
                </c:pt>
                <c:pt idx="39">
                  <c:v>2.7</c:v>
                </c:pt>
                <c:pt idx="40">
                  <c:v>1.3</c:v>
                </c:pt>
                <c:pt idx="41">
                  <c:v>0.2</c:v>
                </c:pt>
                <c:pt idx="42">
                  <c:v>-0.9</c:v>
                </c:pt>
                <c:pt idx="43">
                  <c:v>-2</c:v>
                </c:pt>
                <c:pt idx="44">
                  <c:v>-3.2</c:v>
                </c:pt>
                <c:pt idx="45">
                  <c:v>-4.5</c:v>
                </c:pt>
                <c:pt idx="46">
                  <c:v>-5.6</c:v>
                </c:pt>
                <c:pt idx="47">
                  <c:v>-6.5</c:v>
                </c:pt>
                <c:pt idx="48">
                  <c:v>-1.2</c:v>
                </c:pt>
                <c:pt idx="49">
                  <c:v>-1.2</c:v>
                </c:pt>
                <c:pt idx="50">
                  <c:v>-1.1000000000000001</c:v>
                </c:pt>
                <c:pt idx="51">
                  <c:v>-1.3</c:v>
                </c:pt>
                <c:pt idx="52">
                  <c:v>-1.4</c:v>
                </c:pt>
                <c:pt idx="53">
                  <c:v>-1.3</c:v>
                </c:pt>
                <c:pt idx="54">
                  <c:v>-1.3</c:v>
                </c:pt>
                <c:pt idx="55">
                  <c:v>-1.4</c:v>
                </c:pt>
                <c:pt idx="56">
                  <c:v>-1.5</c:v>
                </c:pt>
                <c:pt idx="57">
                  <c:v>-1.4</c:v>
                </c:pt>
                <c:pt idx="58">
                  <c:v>-1.4</c:v>
                </c:pt>
                <c:pt idx="59">
                  <c:v>-1.4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-1.3</c:v>
                </c:pt>
                <c:pt idx="64">
                  <c:v>-1.2</c:v>
                </c:pt>
                <c:pt idx="65">
                  <c:v>-1.2</c:v>
                </c:pt>
                <c:pt idx="66">
                  <c:v>-1.4</c:v>
                </c:pt>
                <c:pt idx="67">
                  <c:v>-1.3</c:v>
                </c:pt>
                <c:pt idx="68">
                  <c:v>-1.3</c:v>
                </c:pt>
                <c:pt idx="69">
                  <c:v>-1.3</c:v>
                </c:pt>
                <c:pt idx="70">
                  <c:v>-1.5</c:v>
                </c:pt>
                <c:pt idx="71">
                  <c:v>-1.9</c:v>
                </c:pt>
                <c:pt idx="72">
                  <c:v>-2.5</c:v>
                </c:pt>
                <c:pt idx="73">
                  <c:v>-3.3</c:v>
                </c:pt>
                <c:pt idx="74">
                  <c:v>-4.0999999999999996</c:v>
                </c:pt>
                <c:pt idx="75">
                  <c:v>-5.0999999999999996</c:v>
                </c:pt>
                <c:pt idx="76">
                  <c:v>-6.2</c:v>
                </c:pt>
                <c:pt idx="77">
                  <c:v>-7.7</c:v>
                </c:pt>
                <c:pt idx="78">
                  <c:v>-9.3000000000000007</c:v>
                </c:pt>
                <c:pt idx="79">
                  <c:v>-11.5</c:v>
                </c:pt>
                <c:pt idx="80">
                  <c:v>-13.9</c:v>
                </c:pt>
                <c:pt idx="81">
                  <c:v>-16.7</c:v>
                </c:pt>
                <c:pt idx="82">
                  <c:v>-19</c:v>
                </c:pt>
                <c:pt idx="83">
                  <c:v>-21.2</c:v>
                </c:pt>
                <c:pt idx="84">
                  <c:v>-23.2</c:v>
                </c:pt>
                <c:pt idx="85">
                  <c:v>-25.1</c:v>
                </c:pt>
                <c:pt idx="86">
                  <c:v>-27.2</c:v>
                </c:pt>
                <c:pt idx="87">
                  <c:v>-29</c:v>
                </c:pt>
                <c:pt idx="88">
                  <c:v>-30.7</c:v>
                </c:pt>
                <c:pt idx="89">
                  <c:v>-32.200000000000003</c:v>
                </c:pt>
                <c:pt idx="90">
                  <c:v>-33.6</c:v>
                </c:pt>
                <c:pt idx="91">
                  <c:v>-34.700000000000003</c:v>
                </c:pt>
                <c:pt idx="92">
                  <c:v>-35.799999999999997</c:v>
                </c:pt>
                <c:pt idx="93">
                  <c:v>-36.799999999999997</c:v>
                </c:pt>
                <c:pt idx="94">
                  <c:v>-37.799999999999997</c:v>
                </c:pt>
                <c:pt idx="95">
                  <c:v>-38.5</c:v>
                </c:pt>
                <c:pt idx="96">
                  <c:v>-39.200000000000003</c:v>
                </c:pt>
                <c:pt idx="97">
                  <c:v>-40</c:v>
                </c:pt>
                <c:pt idx="98">
                  <c:v>-40.5</c:v>
                </c:pt>
                <c:pt idx="99">
                  <c:v>-41.2</c:v>
                </c:pt>
                <c:pt idx="100">
                  <c:v>-41.7</c:v>
                </c:pt>
                <c:pt idx="101">
                  <c:v>-42.1</c:v>
                </c:pt>
                <c:pt idx="102">
                  <c:v>-42.7</c:v>
                </c:pt>
                <c:pt idx="103">
                  <c:v>-43</c:v>
                </c:pt>
                <c:pt idx="104">
                  <c:v>-43.4</c:v>
                </c:pt>
                <c:pt idx="105">
                  <c:v>-43.6</c:v>
                </c:pt>
                <c:pt idx="106">
                  <c:v>-43.9</c:v>
                </c:pt>
                <c:pt idx="107">
                  <c:v>-44.2</c:v>
                </c:pt>
                <c:pt idx="108">
                  <c:v>-44.5</c:v>
                </c:pt>
                <c:pt idx="109">
                  <c:v>-44.6</c:v>
                </c:pt>
                <c:pt idx="110">
                  <c:v>-44.8</c:v>
                </c:pt>
                <c:pt idx="111">
                  <c:v>-44.9</c:v>
                </c:pt>
                <c:pt idx="112">
                  <c:v>-45.1</c:v>
                </c:pt>
                <c:pt idx="113">
                  <c:v>-45.2</c:v>
                </c:pt>
                <c:pt idx="114">
                  <c:v>-45.3</c:v>
                </c:pt>
                <c:pt idx="115">
                  <c:v>-45.5</c:v>
                </c:pt>
                <c:pt idx="116">
                  <c:v>-45.5</c:v>
                </c:pt>
                <c:pt idx="117">
                  <c:v>-45.6</c:v>
                </c:pt>
                <c:pt idx="118">
                  <c:v>-45.6</c:v>
                </c:pt>
                <c:pt idx="119">
                  <c:v>-45.8</c:v>
                </c:pt>
                <c:pt idx="120">
                  <c:v>-46</c:v>
                </c:pt>
                <c:pt idx="121">
                  <c:v>-45.9</c:v>
                </c:pt>
                <c:pt idx="122">
                  <c:v>-45.9</c:v>
                </c:pt>
                <c:pt idx="123">
                  <c:v>-46</c:v>
                </c:pt>
                <c:pt idx="124">
                  <c:v>-46.1</c:v>
                </c:pt>
                <c:pt idx="125">
                  <c:v>-46</c:v>
                </c:pt>
                <c:pt idx="126">
                  <c:v>-46.2</c:v>
                </c:pt>
                <c:pt idx="127">
                  <c:v>-46.2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-46.3</c:v>
                </c:pt>
                <c:pt idx="133">
                  <c:v>-46.4</c:v>
                </c:pt>
                <c:pt idx="134">
                  <c:v>-46.3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-46.4</c:v>
                </c:pt>
                <c:pt idx="140">
                  <c:v>-46.5</c:v>
                </c:pt>
                <c:pt idx="141">
                  <c:v>-46.5</c:v>
                </c:pt>
                <c:pt idx="142">
                  <c:v>-46.6</c:v>
                </c:pt>
                <c:pt idx="143">
                  <c:v>-46.5</c:v>
                </c:pt>
                <c:pt idx="144">
                  <c:v>-46.6</c:v>
                </c:pt>
                <c:pt idx="145">
                  <c:v>-46.5</c:v>
                </c:pt>
                <c:pt idx="146">
                  <c:v>-46.6</c:v>
                </c:pt>
                <c:pt idx="147">
                  <c:v>-46.5</c:v>
                </c:pt>
                <c:pt idx="148">
                  <c:v>-46.6</c:v>
                </c:pt>
                <c:pt idx="149">
                  <c:v>-46.5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-46.6</c:v>
                </c:pt>
                <c:pt idx="157">
                  <c:v>-46.7</c:v>
                </c:pt>
                <c:pt idx="158">
                  <c:v>-46.7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-46.6</c:v>
                </c:pt>
                <c:pt idx="164">
                  <c:v>-46.7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-46.6</c:v>
                </c:pt>
                <c:pt idx="171">
                  <c:v>-46.7</c:v>
                </c:pt>
                <c:pt idx="172">
                  <c:v>-46.6</c:v>
                </c:pt>
                <c:pt idx="173">
                  <c:v>-46.5</c:v>
                </c:pt>
                <c:pt idx="174">
                  <c:v>-46.6</c:v>
                </c:pt>
                <c:pt idx="175">
                  <c:v>-46.7</c:v>
                </c:pt>
                <c:pt idx="176">
                  <c:v>-46.7</c:v>
                </c:pt>
                <c:pt idx="177">
                  <c:v>-46.6</c:v>
                </c:pt>
                <c:pt idx="178">
                  <c:v>-46.7</c:v>
                </c:pt>
                <c:pt idx="179">
                  <c:v>-46.6</c:v>
                </c:pt>
                <c:pt idx="180">
                  <c:v>-46.6</c:v>
                </c:pt>
                <c:pt idx="181">
                  <c:v>-46.6</c:v>
                </c:pt>
                <c:pt idx="182">
                  <c:v>-46.7</c:v>
                </c:pt>
                <c:pt idx="183">
                  <c:v>-46.7</c:v>
                </c:pt>
                <c:pt idx="184">
                  <c:v>-46.6</c:v>
                </c:pt>
                <c:pt idx="185">
                  <c:v>-46.4</c:v>
                </c:pt>
                <c:pt idx="186">
                  <c:v>-46.3</c:v>
                </c:pt>
                <c:pt idx="187">
                  <c:v>-45.8</c:v>
                </c:pt>
                <c:pt idx="188">
                  <c:v>-45.5</c:v>
                </c:pt>
                <c:pt idx="189">
                  <c:v>-45.1</c:v>
                </c:pt>
                <c:pt idx="190">
                  <c:v>-44.7</c:v>
                </c:pt>
                <c:pt idx="191">
                  <c:v>-44</c:v>
                </c:pt>
                <c:pt idx="192">
                  <c:v>-43.4</c:v>
                </c:pt>
                <c:pt idx="193">
                  <c:v>-43</c:v>
                </c:pt>
                <c:pt idx="194">
                  <c:v>-42.2</c:v>
                </c:pt>
                <c:pt idx="195">
                  <c:v>-41.5</c:v>
                </c:pt>
                <c:pt idx="196">
                  <c:v>-40.6</c:v>
                </c:pt>
                <c:pt idx="197">
                  <c:v>-40</c:v>
                </c:pt>
                <c:pt idx="198">
                  <c:v>-39.1</c:v>
                </c:pt>
                <c:pt idx="199">
                  <c:v>-38.299999999999997</c:v>
                </c:pt>
                <c:pt idx="200">
                  <c:v>-37.4</c:v>
                </c:pt>
                <c:pt idx="201">
                  <c:v>-36.6</c:v>
                </c:pt>
                <c:pt idx="202">
                  <c:v>-35.5</c:v>
                </c:pt>
                <c:pt idx="203">
                  <c:v>-34.799999999999997</c:v>
                </c:pt>
                <c:pt idx="204">
                  <c:v>-33.9</c:v>
                </c:pt>
                <c:pt idx="205">
                  <c:v>-33.1</c:v>
                </c:pt>
                <c:pt idx="206">
                  <c:v>-32</c:v>
                </c:pt>
                <c:pt idx="207">
                  <c:v>-31</c:v>
                </c:pt>
                <c:pt idx="208">
                  <c:v>-30.2</c:v>
                </c:pt>
                <c:pt idx="209">
                  <c:v>-29</c:v>
                </c:pt>
                <c:pt idx="210">
                  <c:v>-28</c:v>
                </c:pt>
                <c:pt idx="211">
                  <c:v>-27</c:v>
                </c:pt>
                <c:pt idx="212">
                  <c:v>-26</c:v>
                </c:pt>
                <c:pt idx="213">
                  <c:v>-25</c:v>
                </c:pt>
                <c:pt idx="214">
                  <c:v>-24.1</c:v>
                </c:pt>
                <c:pt idx="215">
                  <c:v>-23.1</c:v>
                </c:pt>
                <c:pt idx="216">
                  <c:v>-22.2</c:v>
                </c:pt>
                <c:pt idx="217">
                  <c:v>-21.1</c:v>
                </c:pt>
                <c:pt idx="218">
                  <c:v>-20.2</c:v>
                </c:pt>
                <c:pt idx="219">
                  <c:v>-19.3</c:v>
                </c:pt>
                <c:pt idx="220">
                  <c:v>-18.5</c:v>
                </c:pt>
                <c:pt idx="221">
                  <c:v>-17.899999999999999</c:v>
                </c:pt>
                <c:pt idx="222">
                  <c:v>-17.100000000000001</c:v>
                </c:pt>
                <c:pt idx="223">
                  <c:v>-16.600000000000001</c:v>
                </c:pt>
                <c:pt idx="224">
                  <c:v>-16</c:v>
                </c:pt>
                <c:pt idx="225">
                  <c:v>-15.5</c:v>
                </c:pt>
                <c:pt idx="226">
                  <c:v>-15.2</c:v>
                </c:pt>
                <c:pt idx="227">
                  <c:v>-14.7</c:v>
                </c:pt>
                <c:pt idx="228">
                  <c:v>-14.5</c:v>
                </c:pt>
                <c:pt idx="229">
                  <c:v>-14.2</c:v>
                </c:pt>
                <c:pt idx="230">
                  <c:v>-13.9</c:v>
                </c:pt>
                <c:pt idx="231">
                  <c:v>-13.7</c:v>
                </c:pt>
                <c:pt idx="232">
                  <c:v>-13.5</c:v>
                </c:pt>
                <c:pt idx="233">
                  <c:v>-13.3</c:v>
                </c:pt>
                <c:pt idx="234">
                  <c:v>-13.2</c:v>
                </c:pt>
                <c:pt idx="235">
                  <c:v>-13</c:v>
                </c:pt>
                <c:pt idx="236">
                  <c:v>-12.8</c:v>
                </c:pt>
                <c:pt idx="237">
                  <c:v>-12.7</c:v>
                </c:pt>
                <c:pt idx="238">
                  <c:v>-12.6</c:v>
                </c:pt>
                <c:pt idx="239">
                  <c:v>-12.6</c:v>
                </c:pt>
                <c:pt idx="240">
                  <c:v>-12.5</c:v>
                </c:pt>
                <c:pt idx="241">
                  <c:v>-12.2</c:v>
                </c:pt>
                <c:pt idx="242">
                  <c:v>-12.2</c:v>
                </c:pt>
                <c:pt idx="243">
                  <c:v>-12.3</c:v>
                </c:pt>
                <c:pt idx="244">
                  <c:v>-12.3</c:v>
                </c:pt>
                <c:pt idx="245">
                  <c:v>-12.2</c:v>
                </c:pt>
                <c:pt idx="246">
                  <c:v>-12.2</c:v>
                </c:pt>
                <c:pt idx="247">
                  <c:v>-12.2</c:v>
                </c:pt>
                <c:pt idx="248">
                  <c:v>-12</c:v>
                </c:pt>
                <c:pt idx="249">
                  <c:v>-12.1</c:v>
                </c:pt>
                <c:pt idx="250">
                  <c:v>-12</c:v>
                </c:pt>
                <c:pt idx="251">
                  <c:v>-12</c:v>
                </c:pt>
                <c:pt idx="252">
                  <c:v>-11.9</c:v>
                </c:pt>
                <c:pt idx="253">
                  <c:v>-11.9</c:v>
                </c:pt>
                <c:pt idx="254">
                  <c:v>-11.9</c:v>
                </c:pt>
                <c:pt idx="255">
                  <c:v>-11.8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-11.9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-11.8</c:v>
                </c:pt>
                <c:pt idx="264">
                  <c:v>-11.9</c:v>
                </c:pt>
                <c:pt idx="265">
                  <c:v>-11.7</c:v>
                </c:pt>
                <c:pt idx="266">
                  <c:v>-11.8</c:v>
                </c:pt>
                <c:pt idx="267">
                  <c:v>-11.8</c:v>
                </c:pt>
                <c:pt idx="268">
                  <c:v>-11.9</c:v>
                </c:pt>
                <c:pt idx="269">
                  <c:v>-11.9</c:v>
                </c:pt>
                <c:pt idx="270">
                  <c:v>-11.8</c:v>
                </c:pt>
                <c:pt idx="271">
                  <c:v>-11.9</c:v>
                </c:pt>
                <c:pt idx="272">
                  <c:v>-11.8</c:v>
                </c:pt>
                <c:pt idx="273">
                  <c:v>-11.7</c:v>
                </c:pt>
                <c:pt idx="274">
                  <c:v>-11.9</c:v>
                </c:pt>
                <c:pt idx="275">
                  <c:v>-11.7</c:v>
                </c:pt>
                <c:pt idx="276">
                  <c:v>-11.8</c:v>
                </c:pt>
                <c:pt idx="277">
                  <c:v>-11.8</c:v>
                </c:pt>
                <c:pt idx="278">
                  <c:v>-11.7</c:v>
                </c:pt>
                <c:pt idx="279">
                  <c:v>-11.8</c:v>
                </c:pt>
                <c:pt idx="280">
                  <c:v>-11.9</c:v>
                </c:pt>
                <c:pt idx="281">
                  <c:v>-12.1</c:v>
                </c:pt>
                <c:pt idx="282">
                  <c:v>-12.3</c:v>
                </c:pt>
                <c:pt idx="283">
                  <c:v>-12.6</c:v>
                </c:pt>
                <c:pt idx="284">
                  <c:v>-13.1</c:v>
                </c:pt>
                <c:pt idx="285">
                  <c:v>-13.5</c:v>
                </c:pt>
                <c:pt idx="286">
                  <c:v>-14</c:v>
                </c:pt>
                <c:pt idx="287">
                  <c:v>-14.6</c:v>
                </c:pt>
                <c:pt idx="288">
                  <c:v>-15.1</c:v>
                </c:pt>
                <c:pt idx="289">
                  <c:v>-15.8</c:v>
                </c:pt>
                <c:pt idx="290">
                  <c:v>-16.5</c:v>
                </c:pt>
                <c:pt idx="291">
                  <c:v>-17.2</c:v>
                </c:pt>
                <c:pt idx="292">
                  <c:v>-17.8</c:v>
                </c:pt>
                <c:pt idx="293">
                  <c:v>-18.7</c:v>
                </c:pt>
                <c:pt idx="294">
                  <c:v>-19.5</c:v>
                </c:pt>
                <c:pt idx="295">
                  <c:v>-20.3</c:v>
                </c:pt>
                <c:pt idx="296">
                  <c:v>-21.1</c:v>
                </c:pt>
                <c:pt idx="297">
                  <c:v>-21.9</c:v>
                </c:pt>
                <c:pt idx="298">
                  <c:v>-22.8</c:v>
                </c:pt>
                <c:pt idx="299">
                  <c:v>-23.7</c:v>
                </c:pt>
                <c:pt idx="300">
                  <c:v>-24.6</c:v>
                </c:pt>
                <c:pt idx="301">
                  <c:v>-25.4</c:v>
                </c:pt>
                <c:pt idx="302">
                  <c:v>-26.2</c:v>
                </c:pt>
                <c:pt idx="303">
                  <c:v>-27.3</c:v>
                </c:pt>
                <c:pt idx="304">
                  <c:v>-28.3</c:v>
                </c:pt>
                <c:pt idx="305">
                  <c:v>-29.1</c:v>
                </c:pt>
                <c:pt idx="306">
                  <c:v>-30.2</c:v>
                </c:pt>
                <c:pt idx="307">
                  <c:v>-30.9</c:v>
                </c:pt>
                <c:pt idx="308">
                  <c:v>-31.9</c:v>
                </c:pt>
                <c:pt idx="309">
                  <c:v>-33</c:v>
                </c:pt>
                <c:pt idx="310">
                  <c:v>-33.6</c:v>
                </c:pt>
                <c:pt idx="311">
                  <c:v>-34.4</c:v>
                </c:pt>
                <c:pt idx="312">
                  <c:v>-35.200000000000003</c:v>
                </c:pt>
                <c:pt idx="313">
                  <c:v>-35.9</c:v>
                </c:pt>
                <c:pt idx="314">
                  <c:v>-36.5</c:v>
                </c:pt>
                <c:pt idx="315">
                  <c:v>-37.200000000000003</c:v>
                </c:pt>
                <c:pt idx="316">
                  <c:v>-37.6</c:v>
                </c:pt>
                <c:pt idx="317">
                  <c:v>-38.200000000000003</c:v>
                </c:pt>
                <c:pt idx="318">
                  <c:v>-38.6</c:v>
                </c:pt>
                <c:pt idx="319">
                  <c:v>-39</c:v>
                </c:pt>
                <c:pt idx="320">
                  <c:v>-39.4</c:v>
                </c:pt>
                <c:pt idx="321">
                  <c:v>-39.700000000000003</c:v>
                </c:pt>
                <c:pt idx="322">
                  <c:v>-39.9</c:v>
                </c:pt>
                <c:pt idx="323">
                  <c:v>-40.1</c:v>
                </c:pt>
                <c:pt idx="324">
                  <c:v>-40.4</c:v>
                </c:pt>
                <c:pt idx="325">
                  <c:v>-40.5</c:v>
                </c:pt>
                <c:pt idx="326">
                  <c:v>-40.700000000000003</c:v>
                </c:pt>
                <c:pt idx="327">
                  <c:v>-40.799999999999997</c:v>
                </c:pt>
                <c:pt idx="328">
                  <c:v>-41</c:v>
                </c:pt>
                <c:pt idx="329">
                  <c:v>-41.1</c:v>
                </c:pt>
                <c:pt idx="330">
                  <c:v>-41.2</c:v>
                </c:pt>
                <c:pt idx="331">
                  <c:v>-41.3</c:v>
                </c:pt>
                <c:pt idx="332">
                  <c:v>-41.3</c:v>
                </c:pt>
                <c:pt idx="333">
                  <c:v>-41.4</c:v>
                </c:pt>
                <c:pt idx="334">
                  <c:v>-41.5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-41.6</c:v>
                </c:pt>
                <c:pt idx="340">
                  <c:v>-41.7</c:v>
                </c:pt>
                <c:pt idx="341">
                  <c:v>-41.7</c:v>
                </c:pt>
                <c:pt idx="342">
                  <c:v>-41.7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-41.8</c:v>
                </c:pt>
                <c:pt idx="348">
                  <c:v>-41.7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-41.8</c:v>
                </c:pt>
                <c:pt idx="358">
                  <c:v>-41.9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-41.8</c:v>
                </c:pt>
                <c:pt idx="368">
                  <c:v>-41.9</c:v>
                </c:pt>
                <c:pt idx="369">
                  <c:v>-41.3</c:v>
                </c:pt>
                <c:pt idx="370">
                  <c:v>-42.1</c:v>
                </c:pt>
                <c:pt idx="371">
                  <c:v>-42.2</c:v>
                </c:pt>
                <c:pt idx="372">
                  <c:v>-42.2</c:v>
                </c:pt>
                <c:pt idx="373">
                  <c:v>-42.4</c:v>
                </c:pt>
                <c:pt idx="374">
                  <c:v>-42.3</c:v>
                </c:pt>
                <c:pt idx="375">
                  <c:v>-42.4</c:v>
                </c:pt>
                <c:pt idx="376">
                  <c:v>-42.4</c:v>
                </c:pt>
                <c:pt idx="377">
                  <c:v>-42.4</c:v>
                </c:pt>
                <c:pt idx="378">
                  <c:v>-42.6</c:v>
                </c:pt>
                <c:pt idx="379">
                  <c:v>-42.4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-42.6</c:v>
                </c:pt>
                <c:pt idx="386">
                  <c:v>-42.8</c:v>
                </c:pt>
                <c:pt idx="387">
                  <c:v>-42.6</c:v>
                </c:pt>
                <c:pt idx="388">
                  <c:v>-42.7</c:v>
                </c:pt>
                <c:pt idx="389">
                  <c:v>-42.7</c:v>
                </c:pt>
                <c:pt idx="390">
                  <c:v>-42.6</c:v>
                </c:pt>
                <c:pt idx="391">
                  <c:v>-42.6</c:v>
                </c:pt>
                <c:pt idx="392">
                  <c:v>-42.3</c:v>
                </c:pt>
                <c:pt idx="393">
                  <c:v>-42.2</c:v>
                </c:pt>
                <c:pt idx="394">
                  <c:v>-42</c:v>
                </c:pt>
                <c:pt idx="395">
                  <c:v>-41.9</c:v>
                </c:pt>
                <c:pt idx="396">
                  <c:v>-41.5</c:v>
                </c:pt>
                <c:pt idx="397">
                  <c:v>-41.5</c:v>
                </c:pt>
                <c:pt idx="398">
                  <c:v>-41.1</c:v>
                </c:pt>
                <c:pt idx="399">
                  <c:v>-40.799999999999997</c:v>
                </c:pt>
                <c:pt idx="400">
                  <c:v>-40.299999999999997</c:v>
                </c:pt>
                <c:pt idx="401">
                  <c:v>-40</c:v>
                </c:pt>
                <c:pt idx="402">
                  <c:v>-39.4</c:v>
                </c:pt>
                <c:pt idx="403">
                  <c:v>-39.1</c:v>
                </c:pt>
                <c:pt idx="404">
                  <c:v>-38.5</c:v>
                </c:pt>
                <c:pt idx="405">
                  <c:v>-38.200000000000003</c:v>
                </c:pt>
                <c:pt idx="406">
                  <c:v>-37.4</c:v>
                </c:pt>
                <c:pt idx="407">
                  <c:v>-37.1</c:v>
                </c:pt>
                <c:pt idx="408">
                  <c:v>-36.5</c:v>
                </c:pt>
                <c:pt idx="409">
                  <c:v>-36</c:v>
                </c:pt>
                <c:pt idx="410">
                  <c:v>-35.299999999999997</c:v>
                </c:pt>
                <c:pt idx="411">
                  <c:v>-34.9</c:v>
                </c:pt>
                <c:pt idx="412">
                  <c:v>-34.4</c:v>
                </c:pt>
                <c:pt idx="413">
                  <c:v>-33.9</c:v>
                </c:pt>
                <c:pt idx="414">
                  <c:v>-33.6</c:v>
                </c:pt>
                <c:pt idx="415">
                  <c:v>-33.4</c:v>
                </c:pt>
                <c:pt idx="416">
                  <c:v>-33.299999999999997</c:v>
                </c:pt>
                <c:pt idx="417">
                  <c:v>-33</c:v>
                </c:pt>
                <c:pt idx="418">
                  <c:v>-32.799999999999997</c:v>
                </c:pt>
                <c:pt idx="419">
                  <c:v>-32.6</c:v>
                </c:pt>
                <c:pt idx="420">
                  <c:v>-32.6</c:v>
                </c:pt>
                <c:pt idx="421">
                  <c:v>-32.5</c:v>
                </c:pt>
                <c:pt idx="422">
                  <c:v>-32.5</c:v>
                </c:pt>
                <c:pt idx="423">
                  <c:v>-32.299999999999997</c:v>
                </c:pt>
                <c:pt idx="424">
                  <c:v>-32.200000000000003</c:v>
                </c:pt>
                <c:pt idx="425">
                  <c:v>-32.1</c:v>
                </c:pt>
                <c:pt idx="426">
                  <c:v>-32</c:v>
                </c:pt>
                <c:pt idx="427">
                  <c:v>-31.8</c:v>
                </c:pt>
                <c:pt idx="428">
                  <c:v>-31.8</c:v>
                </c:pt>
                <c:pt idx="429">
                  <c:v>-31.5</c:v>
                </c:pt>
                <c:pt idx="430">
                  <c:v>-31.9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-31.7</c:v>
                </c:pt>
                <c:pt idx="435">
                  <c:v>-31.6</c:v>
                </c:pt>
                <c:pt idx="436">
                  <c:v>-31.6</c:v>
                </c:pt>
                <c:pt idx="437">
                  <c:v>-31.6</c:v>
                </c:pt>
                <c:pt idx="438">
                  <c:v>-31.5</c:v>
                </c:pt>
                <c:pt idx="439">
                  <c:v>-31.7</c:v>
                </c:pt>
                <c:pt idx="440">
                  <c:v>-31.7</c:v>
                </c:pt>
                <c:pt idx="441">
                  <c:v>-31.4</c:v>
                </c:pt>
                <c:pt idx="442">
                  <c:v>-31.7</c:v>
                </c:pt>
                <c:pt idx="443">
                  <c:v>-31.7</c:v>
                </c:pt>
                <c:pt idx="444">
                  <c:v>-31.7</c:v>
                </c:pt>
                <c:pt idx="445">
                  <c:v>-31.4</c:v>
                </c:pt>
                <c:pt idx="446">
                  <c:v>-31.6</c:v>
                </c:pt>
                <c:pt idx="447">
                  <c:v>-31.5</c:v>
                </c:pt>
                <c:pt idx="448">
                  <c:v>-31.4</c:v>
                </c:pt>
                <c:pt idx="449">
                  <c:v>-31.6</c:v>
                </c:pt>
                <c:pt idx="450">
                  <c:v>-31.5</c:v>
                </c:pt>
                <c:pt idx="451">
                  <c:v>-31.7</c:v>
                </c:pt>
                <c:pt idx="452">
                  <c:v>-31.5</c:v>
                </c:pt>
                <c:pt idx="453">
                  <c:v>-31.6</c:v>
                </c:pt>
                <c:pt idx="454">
                  <c:v>-31.5</c:v>
                </c:pt>
                <c:pt idx="455">
                  <c:v>-31.7</c:v>
                </c:pt>
                <c:pt idx="456">
                  <c:v>-31.4</c:v>
                </c:pt>
                <c:pt idx="457">
                  <c:v>-31.1</c:v>
                </c:pt>
                <c:pt idx="458">
                  <c:v>-31.6</c:v>
                </c:pt>
                <c:pt idx="459">
                  <c:v>-31.2</c:v>
                </c:pt>
                <c:pt idx="460">
                  <c:v>-31.7</c:v>
                </c:pt>
                <c:pt idx="461">
                  <c:v>-31.4</c:v>
                </c:pt>
                <c:pt idx="462">
                  <c:v>-31.6</c:v>
                </c:pt>
                <c:pt idx="463">
                  <c:v>-31.4</c:v>
                </c:pt>
                <c:pt idx="464">
                  <c:v>-31</c:v>
                </c:pt>
                <c:pt idx="465">
                  <c:v>-31.5</c:v>
                </c:pt>
                <c:pt idx="466">
                  <c:v>-31.4</c:v>
                </c:pt>
                <c:pt idx="467">
                  <c:v>-31.1</c:v>
                </c:pt>
                <c:pt idx="468">
                  <c:v>-31.2</c:v>
                </c:pt>
                <c:pt idx="469">
                  <c:v>-31.1</c:v>
                </c:pt>
                <c:pt idx="470">
                  <c:v>-30.8</c:v>
                </c:pt>
                <c:pt idx="471">
                  <c:v>-31</c:v>
                </c:pt>
                <c:pt idx="472">
                  <c:v>-30.6</c:v>
                </c:pt>
                <c:pt idx="473">
                  <c:v>-29.6</c:v>
                </c:pt>
                <c:pt idx="474">
                  <c:v>-29.6</c:v>
                </c:pt>
                <c:pt idx="475">
                  <c:v>-29.5</c:v>
                </c:pt>
                <c:pt idx="476">
                  <c:v>-29.4</c:v>
                </c:pt>
                <c:pt idx="477">
                  <c:v>-29.3</c:v>
                </c:pt>
                <c:pt idx="478">
                  <c:v>-29.1</c:v>
                </c:pt>
                <c:pt idx="479">
                  <c:v>-29.1</c:v>
                </c:pt>
                <c:pt idx="480">
                  <c:v>-29.2</c:v>
                </c:pt>
                <c:pt idx="481">
                  <c:v>-28.9</c:v>
                </c:pt>
                <c:pt idx="482">
                  <c:v>-29.1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-29</c:v>
                </c:pt>
                <c:pt idx="487">
                  <c:v>-28.9</c:v>
                </c:pt>
                <c:pt idx="488">
                  <c:v>-28.9</c:v>
                </c:pt>
                <c:pt idx="489">
                  <c:v>-29</c:v>
                </c:pt>
                <c:pt idx="490">
                  <c:v>-28.8</c:v>
                </c:pt>
                <c:pt idx="491">
                  <c:v>-28.9</c:v>
                </c:pt>
                <c:pt idx="492">
                  <c:v>-28.8</c:v>
                </c:pt>
                <c:pt idx="493">
                  <c:v>-28.6</c:v>
                </c:pt>
                <c:pt idx="494">
                  <c:v>-28.9</c:v>
                </c:pt>
                <c:pt idx="495">
                  <c:v>-28.8</c:v>
                </c:pt>
                <c:pt idx="496">
                  <c:v>-28.9</c:v>
                </c:pt>
                <c:pt idx="497">
                  <c:v>-28.7</c:v>
                </c:pt>
                <c:pt idx="498">
                  <c:v>-28.9</c:v>
                </c:pt>
                <c:pt idx="499">
                  <c:v>-28.7</c:v>
                </c:pt>
                <c:pt idx="500">
                  <c:v>-28.8</c:v>
                </c:pt>
                <c:pt idx="501">
                  <c:v>-28.6</c:v>
                </c:pt>
                <c:pt idx="502">
                  <c:v>-28.8</c:v>
                </c:pt>
                <c:pt idx="503">
                  <c:v>-28.7</c:v>
                </c:pt>
                <c:pt idx="504">
                  <c:v>-28.6</c:v>
                </c:pt>
                <c:pt idx="505">
                  <c:v>-28.7</c:v>
                </c:pt>
                <c:pt idx="506">
                  <c:v>-28.6</c:v>
                </c:pt>
                <c:pt idx="507">
                  <c:v>-28.5</c:v>
                </c:pt>
                <c:pt idx="508">
                  <c:v>-28.8</c:v>
                </c:pt>
                <c:pt idx="509">
                  <c:v>-28.6</c:v>
                </c:pt>
                <c:pt idx="510">
                  <c:v>-28.6</c:v>
                </c:pt>
                <c:pt idx="511">
                  <c:v>-28.6</c:v>
                </c:pt>
                <c:pt idx="512">
                  <c:v>-28.3</c:v>
                </c:pt>
                <c:pt idx="513">
                  <c:v>-28.5</c:v>
                </c:pt>
                <c:pt idx="514">
                  <c:v>-28.4</c:v>
                </c:pt>
                <c:pt idx="515">
                  <c:v>-28.3</c:v>
                </c:pt>
                <c:pt idx="516">
                  <c:v>-28.6</c:v>
                </c:pt>
                <c:pt idx="517">
                  <c:v>-28.3</c:v>
                </c:pt>
                <c:pt idx="518">
                  <c:v>-28.4</c:v>
                </c:pt>
                <c:pt idx="519">
                  <c:v>-28.5</c:v>
                </c:pt>
                <c:pt idx="520">
                  <c:v>-28.3</c:v>
                </c:pt>
                <c:pt idx="521">
                  <c:v>-28.5</c:v>
                </c:pt>
                <c:pt idx="522">
                  <c:v>-28.3</c:v>
                </c:pt>
                <c:pt idx="523">
                  <c:v>-28.5</c:v>
                </c:pt>
                <c:pt idx="524">
                  <c:v>-28.5</c:v>
                </c:pt>
              </c:numCache>
              <c:extLst xmlns:c15="http://schemas.microsoft.com/office/drawing/2012/chart"/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E9FA-46E7-84C8-8BBC5AD21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149248"/>
        <c:axId val="114155520"/>
        <c:extLst/>
      </c:scatterChart>
      <c:valAx>
        <c:axId val="114149248"/>
        <c:scaling>
          <c:orientation val="minMax"/>
          <c:max val="8"/>
          <c:min val="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Time /h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55520"/>
        <c:crossesAt val="-100"/>
        <c:crossBetween val="midCat"/>
        <c:majorUnit val="0.5"/>
      </c:valAx>
      <c:valAx>
        <c:axId val="114155520"/>
        <c:scaling>
          <c:orientation val="minMax"/>
          <c:max val="-5"/>
          <c:min val="-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Temperature / </a:t>
                </a:r>
                <a:r>
                  <a:rPr lang="en-GB" sz="1600" baseline="30000">
                    <a:solidFill>
                      <a:schemeClr val="tx1"/>
                    </a:solidFill>
                  </a:rPr>
                  <a:t>o</a:t>
                </a:r>
                <a:r>
                  <a:rPr lang="en-GB" sz="1600">
                    <a:solidFill>
                      <a:schemeClr val="tx1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1419480898221055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49248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72801487504529"/>
          <c:y val="6.2708151064450282E-2"/>
          <c:w val="0.81932347030719255"/>
          <c:h val="0.71063641859510507"/>
        </c:manualLayout>
      </c:layout>
      <c:scatterChart>
        <c:scatterStyle val="smoothMarker"/>
        <c:varyColors val="0"/>
        <c:ser>
          <c:idx val="0"/>
          <c:order val="0"/>
          <c:tx>
            <c:v>Time 0.23 h, 20.3 celcius</c:v>
          </c:tx>
          <c:spPr>
            <a:ln w="12700">
              <a:solidFill>
                <a:srgbClr val="000099"/>
              </a:solidFill>
            </a:ln>
          </c:spPr>
          <c:marker>
            <c:symbol val="none"/>
          </c:marker>
          <c:xVal>
            <c:numRef>
              <c:f>'TVIS spec H2O 281016 3 mm edi'!$L$80:$L$131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edi'!$O$80:$O$131</c:f>
              <c:numCache>
                <c:formatCode>General</c:formatCode>
                <c:ptCount val="52"/>
                <c:pt idx="0">
                  <c:v>1.7404010560570008E-2</c:v>
                </c:pt>
                <c:pt idx="1">
                  <c:v>2.1873678624146135E-2</c:v>
                </c:pt>
                <c:pt idx="2">
                  <c:v>2.7746202154578251E-2</c:v>
                </c:pt>
                <c:pt idx="3">
                  <c:v>3.5469076198582652E-2</c:v>
                </c:pt>
                <c:pt idx="4">
                  <c:v>4.5628647554301939E-2</c:v>
                </c:pt>
                <c:pt idx="5">
                  <c:v>5.8992373999999993E-2</c:v>
                </c:pt>
                <c:pt idx="6">
                  <c:v>6.9416143999999999E-2</c:v>
                </c:pt>
                <c:pt idx="7">
                  <c:v>8.7011554000000005E-2</c:v>
                </c:pt>
                <c:pt idx="8">
                  <c:v>0.116718</c:v>
                </c:pt>
                <c:pt idx="9">
                  <c:v>0.14701959999999997</c:v>
                </c:pt>
                <c:pt idx="10">
                  <c:v>0.18166848000000002</c:v>
                </c:pt>
                <c:pt idx="11">
                  <c:v>0.23092034</c:v>
                </c:pt>
                <c:pt idx="12">
                  <c:v>0.28348068000000004</c:v>
                </c:pt>
                <c:pt idx="13">
                  <c:v>0.3471013</c:v>
                </c:pt>
                <c:pt idx="14">
                  <c:v>0.41787101999999998</c:v>
                </c:pt>
                <c:pt idx="15">
                  <c:v>0.49638959999999999</c:v>
                </c:pt>
                <c:pt idx="16">
                  <c:v>0.57052071999999998</c:v>
                </c:pt>
                <c:pt idx="17">
                  <c:v>0.63149632</c:v>
                </c:pt>
                <c:pt idx="18">
                  <c:v>0.66609423999999995</c:v>
                </c:pt>
                <c:pt idx="19">
                  <c:v>0.66868437999999997</c:v>
                </c:pt>
                <c:pt idx="20">
                  <c:v>0.64015363999999997</c:v>
                </c:pt>
                <c:pt idx="21">
                  <c:v>0.58782555999999997</c:v>
                </c:pt>
                <c:pt idx="22">
                  <c:v>0.52385115999999998</c:v>
                </c:pt>
                <c:pt idx="23">
                  <c:v>0.45806474000000003</c:v>
                </c:pt>
                <c:pt idx="24">
                  <c:v>0.39620223999999998</c:v>
                </c:pt>
                <c:pt idx="25">
                  <c:v>0.34060193999999999</c:v>
                </c:pt>
                <c:pt idx="26">
                  <c:v>0.29360212000000002</c:v>
                </c:pt>
                <c:pt idx="27">
                  <c:v>0.25428158000000001</c:v>
                </c:pt>
                <c:pt idx="28">
                  <c:v>0.22268932</c:v>
                </c:pt>
                <c:pt idx="29">
                  <c:v>0.19621952000000001</c:v>
                </c:pt>
                <c:pt idx="30">
                  <c:v>0.17596879999999998</c:v>
                </c:pt>
                <c:pt idx="31">
                  <c:v>0.15803969999999998</c:v>
                </c:pt>
                <c:pt idx="32">
                  <c:v>0.14279285999999999</c:v>
                </c:pt>
                <c:pt idx="33">
                  <c:v>0.13020868000000002</c:v>
                </c:pt>
                <c:pt idx="34">
                  <c:v>0.1205253</c:v>
                </c:pt>
                <c:pt idx="35">
                  <c:v>0.11142208000000001</c:v>
                </c:pt>
                <c:pt idx="36">
                  <c:v>0.10593016</c:v>
                </c:pt>
                <c:pt idx="37">
                  <c:v>9.925146E-2</c:v>
                </c:pt>
                <c:pt idx="38">
                  <c:v>0.1011213</c:v>
                </c:pt>
                <c:pt idx="39">
                  <c:v>9.6409361999999998E-2</c:v>
                </c:pt>
                <c:pt idx="40">
                  <c:v>9.9903160000000005E-2</c:v>
                </c:pt>
                <c:pt idx="41">
                  <c:v>9.9378859999999999E-2</c:v>
                </c:pt>
                <c:pt idx="42">
                  <c:v>0.11049206</c:v>
                </c:pt>
                <c:pt idx="43">
                  <c:v>0.12226774</c:v>
                </c:pt>
                <c:pt idx="44">
                  <c:v>0.13167280000000001</c:v>
                </c:pt>
                <c:pt idx="45">
                  <c:v>0.14829262000000001</c:v>
                </c:pt>
                <c:pt idx="46">
                  <c:v>0.16414706000000001</c:v>
                </c:pt>
                <c:pt idx="47">
                  <c:v>0.18117946000000001</c:v>
                </c:pt>
                <c:pt idx="48">
                  <c:v>0.20570885999999999</c:v>
                </c:pt>
                <c:pt idx="49">
                  <c:v>0.22767850000000001</c:v>
                </c:pt>
                <c:pt idx="50">
                  <c:v>0.25156894000000002</c:v>
                </c:pt>
                <c:pt idx="51">
                  <c:v>0.27442548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D8-4841-B1F2-202DDEF49565}"/>
            </c:ext>
          </c:extLst>
        </c:ser>
        <c:ser>
          <c:idx val="6"/>
          <c:order val="1"/>
          <c:tx>
            <c:v>Time 5.03 h, -20 celcius</c:v>
          </c:tx>
          <c:spPr>
            <a:ln w="12700">
              <a:solidFill>
                <a:srgbClr val="6600CC"/>
              </a:solidFill>
            </a:ln>
          </c:spPr>
          <c:marker>
            <c:symbol val="none"/>
          </c:marker>
          <c:xVal>
            <c:numRef>
              <c:f>'TVIS spec H2O 281016 3 mm edi'!$AP$80:$AP$131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edi'!$AS$80:$AS$131</c:f>
              <c:numCache>
                <c:formatCode>General</c:formatCode>
                <c:ptCount val="52"/>
                <c:pt idx="0">
                  <c:v>4.6902899999999997E-3</c:v>
                </c:pt>
                <c:pt idx="1">
                  <c:v>4.6902899999999997E-3</c:v>
                </c:pt>
                <c:pt idx="2">
                  <c:v>6.0276000000000001E-3</c:v>
                </c:pt>
                <c:pt idx="3">
                  <c:v>4.89574E-3</c:v>
                </c:pt>
                <c:pt idx="4">
                  <c:v>5.2688600000000002E-3</c:v>
                </c:pt>
                <c:pt idx="5">
                  <c:v>8.0706000000000007E-3</c:v>
                </c:pt>
                <c:pt idx="6">
                  <c:v>7.0994999999999999E-3</c:v>
                </c:pt>
                <c:pt idx="7">
                  <c:v>8.5620999999999996E-3</c:v>
                </c:pt>
                <c:pt idx="8">
                  <c:v>1.1385299999999999E-2</c:v>
                </c:pt>
                <c:pt idx="9">
                  <c:v>1.4441300000000001E-2</c:v>
                </c:pt>
                <c:pt idx="10">
                  <c:v>1.7939199999999999E-2</c:v>
                </c:pt>
                <c:pt idx="11">
                  <c:v>2.3067799999999999E-2</c:v>
                </c:pt>
                <c:pt idx="12">
                  <c:v>2.8753899999999999E-2</c:v>
                </c:pt>
                <c:pt idx="13">
                  <c:v>3.6271299999999999E-2</c:v>
                </c:pt>
                <c:pt idx="14">
                  <c:v>4.56137E-2</c:v>
                </c:pt>
                <c:pt idx="15">
                  <c:v>5.80689E-2</c:v>
                </c:pt>
                <c:pt idx="16">
                  <c:v>7.3874099999999998E-2</c:v>
                </c:pt>
                <c:pt idx="17">
                  <c:v>9.4576400000000005E-2</c:v>
                </c:pt>
                <c:pt idx="18">
                  <c:v>0.12110600000000001</c:v>
                </c:pt>
                <c:pt idx="19">
                  <c:v>0.15587599999999999</c:v>
                </c:pt>
                <c:pt idx="20">
                  <c:v>0.20027400000000001</c:v>
                </c:pt>
                <c:pt idx="21">
                  <c:v>0.256604</c:v>
                </c:pt>
                <c:pt idx="22">
                  <c:v>0.32289299999999999</c:v>
                </c:pt>
                <c:pt idx="23">
                  <c:v>0.39693400000000001</c:v>
                </c:pt>
                <c:pt idx="24">
                  <c:v>0.471495</c:v>
                </c:pt>
                <c:pt idx="25">
                  <c:v>0.53464299999999998</c:v>
                </c:pt>
                <c:pt idx="26">
                  <c:v>0.57591700000000001</c:v>
                </c:pt>
                <c:pt idx="27">
                  <c:v>0.58748900000000004</c:v>
                </c:pt>
                <c:pt idx="28">
                  <c:v>0.56901299999999999</c:v>
                </c:pt>
                <c:pt idx="29">
                  <c:v>0.52696399999999999</c:v>
                </c:pt>
                <c:pt idx="30">
                  <c:v>0.47093699999999999</c:v>
                </c:pt>
                <c:pt idx="31">
                  <c:v>0.40965600000000002</c:v>
                </c:pt>
                <c:pt idx="32">
                  <c:v>0.35017900000000002</c:v>
                </c:pt>
                <c:pt idx="33">
                  <c:v>0.29633100000000001</c:v>
                </c:pt>
                <c:pt idx="34">
                  <c:v>0.24993000000000001</c:v>
                </c:pt>
                <c:pt idx="35">
                  <c:v>0.21217</c:v>
                </c:pt>
                <c:pt idx="36">
                  <c:v>0.182722</c:v>
                </c:pt>
                <c:pt idx="37">
                  <c:v>0.161885</c:v>
                </c:pt>
                <c:pt idx="38">
                  <c:v>0.144925</c:v>
                </c:pt>
                <c:pt idx="39">
                  <c:v>0.13366400000000001</c:v>
                </c:pt>
                <c:pt idx="40">
                  <c:v>0.128555</c:v>
                </c:pt>
                <c:pt idx="41">
                  <c:v>0.12751999999999999</c:v>
                </c:pt>
                <c:pt idx="42">
                  <c:v>0.12987599999999999</c:v>
                </c:pt>
                <c:pt idx="43">
                  <c:v>0.138128</c:v>
                </c:pt>
                <c:pt idx="44">
                  <c:v>0.14440600000000001</c:v>
                </c:pt>
                <c:pt idx="45">
                  <c:v>0.165774</c:v>
                </c:pt>
                <c:pt idx="46">
                  <c:v>0.18416199999999999</c:v>
                </c:pt>
                <c:pt idx="47">
                  <c:v>0.203792</c:v>
                </c:pt>
                <c:pt idx="48">
                  <c:v>0.22753899999999999</c:v>
                </c:pt>
                <c:pt idx="49">
                  <c:v>0.25210500000000002</c:v>
                </c:pt>
                <c:pt idx="50">
                  <c:v>0.27626299999999998</c:v>
                </c:pt>
                <c:pt idx="51">
                  <c:v>0.297684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CD8-4841-B1F2-202DDEF49565}"/>
            </c:ext>
          </c:extLst>
        </c:ser>
        <c:ser>
          <c:idx val="9"/>
          <c:order val="2"/>
          <c:tx>
            <c:v>Time 8.5 h, -40 celcius</c:v>
          </c:tx>
          <c:spPr>
            <a:ln w="12700">
              <a:solidFill>
                <a:srgbClr val="4633FD"/>
              </a:solidFill>
            </a:ln>
          </c:spPr>
          <c:marker>
            <c:symbol val="none"/>
          </c:marker>
          <c:xVal>
            <c:numRef>
              <c:f>'TVIS spec H2O 281016 3 mm edi'!$BE$80:$BE$131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edi'!$BH$80:$BH$131</c:f>
              <c:numCache>
                <c:formatCode>General</c:formatCode>
                <c:ptCount val="52"/>
                <c:pt idx="0">
                  <c:v>3.7256699999999999E-3</c:v>
                </c:pt>
                <c:pt idx="1">
                  <c:v>3.7256699999999999E-3</c:v>
                </c:pt>
                <c:pt idx="2">
                  <c:v>2.2099099999999998E-3</c:v>
                </c:pt>
                <c:pt idx="3">
                  <c:v>5.5148999999999997E-3</c:v>
                </c:pt>
                <c:pt idx="4">
                  <c:v>2.7351799999999998E-3</c:v>
                </c:pt>
                <c:pt idx="5">
                  <c:v>4.6060500000000004E-3</c:v>
                </c:pt>
                <c:pt idx="6">
                  <c:v>2.8107399999999999E-3</c:v>
                </c:pt>
                <c:pt idx="7">
                  <c:v>3.1094999999999999E-3</c:v>
                </c:pt>
                <c:pt idx="8">
                  <c:v>4.0130599999999997E-3</c:v>
                </c:pt>
                <c:pt idx="9">
                  <c:v>5.0573900000000001E-3</c:v>
                </c:pt>
                <c:pt idx="10">
                  <c:v>6.1923400000000002E-3</c:v>
                </c:pt>
                <c:pt idx="11">
                  <c:v>7.8610099999999999E-3</c:v>
                </c:pt>
                <c:pt idx="12">
                  <c:v>9.6387199999999999E-3</c:v>
                </c:pt>
                <c:pt idx="13">
                  <c:v>1.19597E-2</c:v>
                </c:pt>
                <c:pt idx="14">
                  <c:v>1.4763200000000001E-2</c:v>
                </c:pt>
                <c:pt idx="15">
                  <c:v>1.83941E-2</c:v>
                </c:pt>
                <c:pt idx="16">
                  <c:v>2.2849100000000001E-2</c:v>
                </c:pt>
                <c:pt idx="17">
                  <c:v>2.8487800000000001E-2</c:v>
                </c:pt>
                <c:pt idx="18">
                  <c:v>3.53739E-2</c:v>
                </c:pt>
                <c:pt idx="19">
                  <c:v>4.3956299999999997E-2</c:v>
                </c:pt>
                <c:pt idx="20">
                  <c:v>5.4452800000000003E-2</c:v>
                </c:pt>
                <c:pt idx="21">
                  <c:v>6.7484600000000006E-2</c:v>
                </c:pt>
                <c:pt idx="22">
                  <c:v>8.3211499999999994E-2</c:v>
                </c:pt>
                <c:pt idx="23">
                  <c:v>0.102479</c:v>
                </c:pt>
                <c:pt idx="24">
                  <c:v>0.12627099999999999</c:v>
                </c:pt>
                <c:pt idx="25">
                  <c:v>0.15517900000000001</c:v>
                </c:pt>
                <c:pt idx="26">
                  <c:v>0.190585</c:v>
                </c:pt>
                <c:pt idx="27">
                  <c:v>0.23316300000000001</c:v>
                </c:pt>
                <c:pt idx="28">
                  <c:v>0.28257399999999999</c:v>
                </c:pt>
                <c:pt idx="29">
                  <c:v>0.33712399999999998</c:v>
                </c:pt>
                <c:pt idx="30">
                  <c:v>0.39303199999999999</c:v>
                </c:pt>
                <c:pt idx="31">
                  <c:v>0.44436700000000001</c:v>
                </c:pt>
                <c:pt idx="32">
                  <c:v>0.48479299999999997</c:v>
                </c:pt>
                <c:pt idx="33">
                  <c:v>0.50869900000000001</c:v>
                </c:pt>
                <c:pt idx="34">
                  <c:v>0.51347100000000001</c:v>
                </c:pt>
                <c:pt idx="35">
                  <c:v>0.50010500000000002</c:v>
                </c:pt>
                <c:pt idx="36">
                  <c:v>0.47159499999999999</c:v>
                </c:pt>
                <c:pt idx="37">
                  <c:v>0.43276199999999998</c:v>
                </c:pt>
                <c:pt idx="38">
                  <c:v>0.38638299999999998</c:v>
                </c:pt>
                <c:pt idx="39">
                  <c:v>0.337897</c:v>
                </c:pt>
                <c:pt idx="40">
                  <c:v>0.291989</c:v>
                </c:pt>
                <c:pt idx="41">
                  <c:v>0.247169</c:v>
                </c:pt>
                <c:pt idx="42">
                  <c:v>0.210225</c:v>
                </c:pt>
                <c:pt idx="43">
                  <c:v>0.17522499999999999</c:v>
                </c:pt>
                <c:pt idx="44">
                  <c:v>0.14920600000000001</c:v>
                </c:pt>
                <c:pt idx="45">
                  <c:v>0.12645300000000001</c:v>
                </c:pt>
                <c:pt idx="46">
                  <c:v>0.107642</c:v>
                </c:pt>
                <c:pt idx="47">
                  <c:v>9.4061500000000006E-2</c:v>
                </c:pt>
                <c:pt idx="48">
                  <c:v>8.5294400000000006E-2</c:v>
                </c:pt>
                <c:pt idx="49">
                  <c:v>7.7831600000000001E-2</c:v>
                </c:pt>
                <c:pt idx="50">
                  <c:v>7.6165999999999998E-2</c:v>
                </c:pt>
                <c:pt idx="51">
                  <c:v>7.4373999999999996E-2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CD8-4841-B1F2-202DDEF49565}"/>
            </c:ext>
          </c:extLst>
        </c:ser>
        <c:ser>
          <c:idx val="1"/>
          <c:order val="3"/>
          <c:tx>
            <c:v>Trendline for 20.3 C</c:v>
          </c:tx>
          <c:spPr>
            <a:ln w="15875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edi'!$L$6:$L$80</c:f>
              <c:numCache>
                <c:formatCode>0.00</c:formatCode>
                <c:ptCount val="75"/>
                <c:pt idx="0">
                  <c:v>13.5</c:v>
                </c:pt>
                <c:pt idx="1">
                  <c:v>13.4</c:v>
                </c:pt>
                <c:pt idx="2">
                  <c:v>13.3</c:v>
                </c:pt>
                <c:pt idx="3">
                  <c:v>13.2</c:v>
                </c:pt>
                <c:pt idx="4">
                  <c:v>13.1</c:v>
                </c:pt>
                <c:pt idx="5">
                  <c:v>13</c:v>
                </c:pt>
                <c:pt idx="6">
                  <c:v>12.9</c:v>
                </c:pt>
                <c:pt idx="7">
                  <c:v>12.8</c:v>
                </c:pt>
                <c:pt idx="8">
                  <c:v>12.7</c:v>
                </c:pt>
                <c:pt idx="9">
                  <c:v>12.6</c:v>
                </c:pt>
                <c:pt idx="10">
                  <c:v>12.5</c:v>
                </c:pt>
                <c:pt idx="11">
                  <c:v>12.4</c:v>
                </c:pt>
                <c:pt idx="12">
                  <c:v>12.3</c:v>
                </c:pt>
                <c:pt idx="13">
                  <c:v>12.2</c:v>
                </c:pt>
                <c:pt idx="14">
                  <c:v>12.1</c:v>
                </c:pt>
                <c:pt idx="15">
                  <c:v>12</c:v>
                </c:pt>
                <c:pt idx="16">
                  <c:v>11.9</c:v>
                </c:pt>
                <c:pt idx="17">
                  <c:v>11.8</c:v>
                </c:pt>
                <c:pt idx="18">
                  <c:v>11.7</c:v>
                </c:pt>
                <c:pt idx="19">
                  <c:v>11.6</c:v>
                </c:pt>
                <c:pt idx="20">
                  <c:v>11.5</c:v>
                </c:pt>
                <c:pt idx="21">
                  <c:v>11.4</c:v>
                </c:pt>
                <c:pt idx="22">
                  <c:v>11.3</c:v>
                </c:pt>
                <c:pt idx="23">
                  <c:v>11.2</c:v>
                </c:pt>
                <c:pt idx="24">
                  <c:v>11.1</c:v>
                </c:pt>
                <c:pt idx="25">
                  <c:v>11</c:v>
                </c:pt>
                <c:pt idx="26">
                  <c:v>10.9</c:v>
                </c:pt>
                <c:pt idx="27">
                  <c:v>10.8</c:v>
                </c:pt>
                <c:pt idx="28">
                  <c:v>10.7</c:v>
                </c:pt>
                <c:pt idx="29">
                  <c:v>10.6</c:v>
                </c:pt>
                <c:pt idx="30">
                  <c:v>10.5</c:v>
                </c:pt>
                <c:pt idx="31">
                  <c:v>10.4</c:v>
                </c:pt>
                <c:pt idx="32">
                  <c:v>10.3</c:v>
                </c:pt>
                <c:pt idx="33">
                  <c:v>10.199999999999999</c:v>
                </c:pt>
                <c:pt idx="34">
                  <c:v>10.1</c:v>
                </c:pt>
                <c:pt idx="35">
                  <c:v>10</c:v>
                </c:pt>
                <c:pt idx="36">
                  <c:v>9.9000000000000092</c:v>
                </c:pt>
                <c:pt idx="37">
                  <c:v>9.8000000000000096</c:v>
                </c:pt>
                <c:pt idx="38">
                  <c:v>9.7000000000000099</c:v>
                </c:pt>
                <c:pt idx="39">
                  <c:v>9.6000000000000103</c:v>
                </c:pt>
                <c:pt idx="40">
                  <c:v>9.5000000000000107</c:v>
                </c:pt>
                <c:pt idx="41">
                  <c:v>9.4000000000000092</c:v>
                </c:pt>
                <c:pt idx="42">
                  <c:v>9.3000000000000096</c:v>
                </c:pt>
                <c:pt idx="43">
                  <c:v>9.2000000000000099</c:v>
                </c:pt>
                <c:pt idx="44">
                  <c:v>9.1000000000000103</c:v>
                </c:pt>
                <c:pt idx="45">
                  <c:v>9.0000000000000107</c:v>
                </c:pt>
                <c:pt idx="46">
                  <c:v>8.9000000000000092</c:v>
                </c:pt>
                <c:pt idx="47">
                  <c:v>8.8000000000000096</c:v>
                </c:pt>
                <c:pt idx="48">
                  <c:v>8.6999999999999993</c:v>
                </c:pt>
                <c:pt idx="49">
                  <c:v>8.6</c:v>
                </c:pt>
                <c:pt idx="50">
                  <c:v>8.5</c:v>
                </c:pt>
                <c:pt idx="51">
                  <c:v>8.4</c:v>
                </c:pt>
                <c:pt idx="52">
                  <c:v>8.3000000000000007</c:v>
                </c:pt>
                <c:pt idx="53">
                  <c:v>8.1999999999999993</c:v>
                </c:pt>
                <c:pt idx="54">
                  <c:v>8.1</c:v>
                </c:pt>
                <c:pt idx="55">
                  <c:v>8</c:v>
                </c:pt>
                <c:pt idx="56">
                  <c:v>7.9</c:v>
                </c:pt>
                <c:pt idx="57">
                  <c:v>7.8</c:v>
                </c:pt>
                <c:pt idx="58">
                  <c:v>7.7</c:v>
                </c:pt>
                <c:pt idx="59">
                  <c:v>7.6</c:v>
                </c:pt>
                <c:pt idx="60">
                  <c:v>7.5</c:v>
                </c:pt>
                <c:pt idx="61">
                  <c:v>7.4</c:v>
                </c:pt>
                <c:pt idx="62">
                  <c:v>7.3</c:v>
                </c:pt>
                <c:pt idx="63">
                  <c:v>7.2</c:v>
                </c:pt>
                <c:pt idx="64">
                  <c:v>7.1</c:v>
                </c:pt>
                <c:pt idx="65">
                  <c:v>7</c:v>
                </c:pt>
                <c:pt idx="66">
                  <c:v>6.9</c:v>
                </c:pt>
                <c:pt idx="67">
                  <c:v>6.8</c:v>
                </c:pt>
                <c:pt idx="68">
                  <c:v>6.7</c:v>
                </c:pt>
                <c:pt idx="69">
                  <c:v>6.6</c:v>
                </c:pt>
                <c:pt idx="70">
                  <c:v>6.5</c:v>
                </c:pt>
                <c:pt idx="71">
                  <c:v>6.4</c:v>
                </c:pt>
                <c:pt idx="72">
                  <c:v>6.3</c:v>
                </c:pt>
                <c:pt idx="73">
                  <c:v>6.2</c:v>
                </c:pt>
                <c:pt idx="74">
                  <c:v>6.1</c:v>
                </c:pt>
              </c:numCache>
            </c:numRef>
          </c:xVal>
          <c:yVal>
            <c:numRef>
              <c:f>'TVIS spec H2O 281016 3 mm edi'!$O$6:$O$80</c:f>
              <c:numCache>
                <c:formatCode>General</c:formatCode>
                <c:ptCount val="75"/>
                <c:pt idx="0">
                  <c:v>3.6511565999999998E-3</c:v>
                </c:pt>
                <c:pt idx="1">
                  <c:v>2.1657117999999997E-3</c:v>
                </c:pt>
                <c:pt idx="2">
                  <c:v>5.4046019999999997E-3</c:v>
                </c:pt>
                <c:pt idx="3">
                  <c:v>2.6804763999999999E-3</c:v>
                </c:pt>
                <c:pt idx="4">
                  <c:v>4.5139290000000007E-3</c:v>
                </c:pt>
                <c:pt idx="5">
                  <c:v>2.7545251999999999E-3</c:v>
                </c:pt>
                <c:pt idx="6">
                  <c:v>3.0473099999999997E-3</c:v>
                </c:pt>
                <c:pt idx="7">
                  <c:v>3.9327987999999998E-3</c:v>
                </c:pt>
                <c:pt idx="8">
                  <c:v>4.9562421999999997E-3</c:v>
                </c:pt>
                <c:pt idx="9">
                  <c:v>6.0684932000000004E-3</c:v>
                </c:pt>
                <c:pt idx="10">
                  <c:v>7.7037897999999994E-3</c:v>
                </c:pt>
                <c:pt idx="11">
                  <c:v>9.4459456000000001E-3</c:v>
                </c:pt>
                <c:pt idx="12">
                  <c:v>1.1720506E-2</c:v>
                </c:pt>
                <c:pt idx="13">
                  <c:v>1.4467936000000001E-2</c:v>
                </c:pt>
                <c:pt idx="14">
                  <c:v>1.8026218E-2</c:v>
                </c:pt>
                <c:pt idx="15">
                  <c:v>2.2392117999999999E-2</c:v>
                </c:pt>
                <c:pt idx="16">
                  <c:v>2.7918043999999999E-2</c:v>
                </c:pt>
                <c:pt idx="17">
                  <c:v>3.4666422000000002E-2</c:v>
                </c:pt>
                <c:pt idx="18">
                  <c:v>4.3077173999999996E-2</c:v>
                </c:pt>
                <c:pt idx="19">
                  <c:v>5.3363744000000005E-2</c:v>
                </c:pt>
                <c:pt idx="20">
                  <c:v>6.6134908000000006E-2</c:v>
                </c:pt>
                <c:pt idx="21">
                  <c:v>8.1547269999999991E-2</c:v>
                </c:pt>
                <c:pt idx="22">
                  <c:v>0.10042942000000001</c:v>
                </c:pt>
                <c:pt idx="23">
                  <c:v>0.12374557999999999</c:v>
                </c:pt>
                <c:pt idx="24">
                  <c:v>0.15207542000000002</c:v>
                </c:pt>
                <c:pt idx="25">
                  <c:v>0.1867733</c:v>
                </c:pt>
                <c:pt idx="26">
                  <c:v>0.22849974000000001</c:v>
                </c:pt>
                <c:pt idx="27">
                  <c:v>0.27692252000000001</c:v>
                </c:pt>
                <c:pt idx="28">
                  <c:v>0.33113905999999999</c:v>
                </c:pt>
                <c:pt idx="29">
                  <c:v>0.37865533999999995</c:v>
                </c:pt>
                <c:pt idx="30">
                  <c:v>0.42410675999999997</c:v>
                </c:pt>
                <c:pt idx="31">
                  <c:v>0.46216309999999999</c:v>
                </c:pt>
                <c:pt idx="32">
                  <c:v>0.49010290000000001</c:v>
                </c:pt>
                <c:pt idx="33">
                  <c:v>0.50320158000000004</c:v>
                </c:pt>
                <c:pt idx="34">
                  <c:v>0.49852501999999999</c:v>
                </c:pt>
                <c:pt idx="35">
                  <c:v>0.47509713999999997</c:v>
                </c:pt>
                <c:pt idx="36">
                  <c:v>0.43547965999999999</c:v>
                </c:pt>
                <c:pt idx="37">
                  <c:v>0.38517135999999996</c:v>
                </c:pt>
                <c:pt idx="38">
                  <c:v>0.33038151999999998</c:v>
                </c:pt>
                <c:pt idx="39">
                  <c:v>0.27692252000000001</c:v>
                </c:pt>
                <c:pt idx="40">
                  <c:v>0.22849974000000001</c:v>
                </c:pt>
                <c:pt idx="41">
                  <c:v>0.1867733</c:v>
                </c:pt>
                <c:pt idx="42">
                  <c:v>0.15207542000000002</c:v>
                </c:pt>
                <c:pt idx="43">
                  <c:v>0.12374557999999999</c:v>
                </c:pt>
                <c:pt idx="44">
                  <c:v>0.10042942000000001</c:v>
                </c:pt>
                <c:pt idx="45">
                  <c:v>8.1547269999999991E-2</c:v>
                </c:pt>
                <c:pt idx="46">
                  <c:v>6.6134908000000006E-2</c:v>
                </c:pt>
                <c:pt idx="47">
                  <c:v>5.3363744000000005E-2</c:v>
                </c:pt>
                <c:pt idx="48">
                  <c:v>4.3077173999999996E-2</c:v>
                </c:pt>
                <c:pt idx="49">
                  <c:v>3.4666422000000002E-2</c:v>
                </c:pt>
                <c:pt idx="50">
                  <c:v>2.7918043999999999E-2</c:v>
                </c:pt>
                <c:pt idx="51">
                  <c:v>2.2392117999999999E-2</c:v>
                </c:pt>
                <c:pt idx="52">
                  <c:v>1.8026218E-2</c:v>
                </c:pt>
                <c:pt idx="53">
                  <c:v>1.4467936000000001E-2</c:v>
                </c:pt>
                <c:pt idx="54">
                  <c:v>1.1720506E-2</c:v>
                </c:pt>
                <c:pt idx="55">
                  <c:v>9.4459456000000001E-3</c:v>
                </c:pt>
                <c:pt idx="56">
                  <c:v>7.7037897999999994E-3</c:v>
                </c:pt>
                <c:pt idx="57">
                  <c:v>6.0684932000000004E-3</c:v>
                </c:pt>
                <c:pt idx="58">
                  <c:v>4.9562421999999997E-3</c:v>
                </c:pt>
                <c:pt idx="59">
                  <c:v>3.9327987999999998E-3</c:v>
                </c:pt>
                <c:pt idx="60">
                  <c:v>3.0473099999999997E-3</c:v>
                </c:pt>
                <c:pt idx="61">
                  <c:v>2.7545251999999999E-3</c:v>
                </c:pt>
                <c:pt idx="62">
                  <c:v>4.5139290000000007E-3</c:v>
                </c:pt>
                <c:pt idx="63">
                  <c:v>2.6804763999999999E-3</c:v>
                </c:pt>
                <c:pt idx="64">
                  <c:v>5.4046019999999997E-3</c:v>
                </c:pt>
                <c:pt idx="65">
                  <c:v>2.1657117999999997E-3</c:v>
                </c:pt>
                <c:pt idx="66">
                  <c:v>3.6511565999999998E-3</c:v>
                </c:pt>
                <c:pt idx="67">
                  <c:v>5.0943500191777324E-3</c:v>
                </c:pt>
                <c:pt idx="68">
                  <c:v>5.8004564529255259E-3</c:v>
                </c:pt>
                <c:pt idx="69">
                  <c:v>6.7086525553253003E-3</c:v>
                </c:pt>
                <c:pt idx="70">
                  <c:v>7.8836100388620257E-3</c:v>
                </c:pt>
                <c:pt idx="71">
                  <c:v>9.4087154172998698E-3</c:v>
                </c:pt>
                <c:pt idx="72">
                  <c:v>1.1397917682298463E-2</c:v>
                </c:pt>
                <c:pt idx="73">
                  <c:v>1.3997614876122496E-2</c:v>
                </c:pt>
                <c:pt idx="74">
                  <c:v>1.7404010560570008E-2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CD8-4841-B1F2-202DDEF49565}"/>
            </c:ext>
          </c:extLst>
        </c:ser>
        <c:ser>
          <c:idx val="2"/>
          <c:order val="4"/>
          <c:tx>
            <c:v>Trendline for -20 C</c:v>
          </c:tx>
          <c:spPr>
            <a:ln w="1270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edi'!$AP$8:$AP$80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edi'!$AS$8:$AS$80</c:f>
              <c:numCache>
                <c:formatCode>General</c:formatCode>
                <c:ptCount val="73"/>
                <c:pt idx="0">
                  <c:v>4.6902899999999997E-3</c:v>
                </c:pt>
                <c:pt idx="1">
                  <c:v>4.6902899999999997E-3</c:v>
                </c:pt>
                <c:pt idx="2">
                  <c:v>4.6902899999999997E-3</c:v>
                </c:pt>
                <c:pt idx="3">
                  <c:v>4.6902899999999997E-3</c:v>
                </c:pt>
                <c:pt idx="4">
                  <c:v>4.6902899999999997E-3</c:v>
                </c:pt>
                <c:pt idx="5">
                  <c:v>4.6902899999999997E-3</c:v>
                </c:pt>
                <c:pt idx="6">
                  <c:v>4.6902899999999997E-3</c:v>
                </c:pt>
                <c:pt idx="7">
                  <c:v>4.6902899999999997E-3</c:v>
                </c:pt>
                <c:pt idx="8">
                  <c:v>4.6902899999999997E-3</c:v>
                </c:pt>
                <c:pt idx="9">
                  <c:v>4.6902899999999997E-3</c:v>
                </c:pt>
                <c:pt idx="10">
                  <c:v>4.6902899999999997E-3</c:v>
                </c:pt>
                <c:pt idx="11">
                  <c:v>4.6902899999999997E-3</c:v>
                </c:pt>
                <c:pt idx="12">
                  <c:v>4.6902899999999997E-3</c:v>
                </c:pt>
                <c:pt idx="13">
                  <c:v>4.6902899999999997E-3</c:v>
                </c:pt>
                <c:pt idx="14">
                  <c:v>4.6902899999999997E-3</c:v>
                </c:pt>
                <c:pt idx="15">
                  <c:v>4.6902899999999997E-3</c:v>
                </c:pt>
                <c:pt idx="16">
                  <c:v>4.6902899999999997E-3</c:v>
                </c:pt>
                <c:pt idx="17">
                  <c:v>4.6902899999999997E-3</c:v>
                </c:pt>
                <c:pt idx="18">
                  <c:v>4.6902899999999997E-3</c:v>
                </c:pt>
                <c:pt idx="19">
                  <c:v>4.6902899999999997E-3</c:v>
                </c:pt>
                <c:pt idx="20">
                  <c:v>4.6902899999999997E-3</c:v>
                </c:pt>
                <c:pt idx="21">
                  <c:v>4.6902899999999997E-3</c:v>
                </c:pt>
                <c:pt idx="22">
                  <c:v>4.6902899999999997E-3</c:v>
                </c:pt>
                <c:pt idx="23">
                  <c:v>4.6902899999999997E-3</c:v>
                </c:pt>
                <c:pt idx="24">
                  <c:v>4.6902899999999997E-3</c:v>
                </c:pt>
                <c:pt idx="25">
                  <c:v>4.6902899999999997E-3</c:v>
                </c:pt>
                <c:pt idx="26">
                  <c:v>4.6902899999999997E-3</c:v>
                </c:pt>
                <c:pt idx="27">
                  <c:v>4.6902899999999997E-3</c:v>
                </c:pt>
                <c:pt idx="28">
                  <c:v>4.6902899999999997E-3</c:v>
                </c:pt>
                <c:pt idx="29">
                  <c:v>4.6902899999999997E-3</c:v>
                </c:pt>
                <c:pt idx="30">
                  <c:v>4.6902899999999997E-3</c:v>
                </c:pt>
                <c:pt idx="31">
                  <c:v>4.6902899999999997E-3</c:v>
                </c:pt>
                <c:pt idx="32">
                  <c:v>4.6902899999999997E-3</c:v>
                </c:pt>
                <c:pt idx="33">
                  <c:v>4.6902899999999997E-3</c:v>
                </c:pt>
                <c:pt idx="34">
                  <c:v>4.6902899999999997E-3</c:v>
                </c:pt>
                <c:pt idx="35">
                  <c:v>4.6902899999999997E-3</c:v>
                </c:pt>
                <c:pt idx="36">
                  <c:v>4.6902899999999997E-3</c:v>
                </c:pt>
                <c:pt idx="37">
                  <c:v>4.6902899999999997E-3</c:v>
                </c:pt>
                <c:pt idx="38">
                  <c:v>4.6902899999999997E-3</c:v>
                </c:pt>
                <c:pt idx="39">
                  <c:v>4.6902899999999997E-3</c:v>
                </c:pt>
                <c:pt idx="40">
                  <c:v>4.6902899999999997E-3</c:v>
                </c:pt>
                <c:pt idx="41">
                  <c:v>4.6902899999999997E-3</c:v>
                </c:pt>
                <c:pt idx="42">
                  <c:v>4.6902899999999997E-3</c:v>
                </c:pt>
                <c:pt idx="43">
                  <c:v>4.6902899999999997E-3</c:v>
                </c:pt>
                <c:pt idx="44">
                  <c:v>4.6902899999999997E-3</c:v>
                </c:pt>
                <c:pt idx="45">
                  <c:v>4.6902899999999997E-3</c:v>
                </c:pt>
                <c:pt idx="46">
                  <c:v>4.6902899999999997E-3</c:v>
                </c:pt>
                <c:pt idx="47">
                  <c:v>4.6902899999999997E-3</c:v>
                </c:pt>
                <c:pt idx="48">
                  <c:v>4.6902899999999997E-3</c:v>
                </c:pt>
                <c:pt idx="49">
                  <c:v>4.6902899999999997E-3</c:v>
                </c:pt>
                <c:pt idx="50">
                  <c:v>4.6902899999999997E-3</c:v>
                </c:pt>
                <c:pt idx="51">
                  <c:v>4.6902899999999997E-3</c:v>
                </c:pt>
                <c:pt idx="52">
                  <c:v>4.6902899999999997E-3</c:v>
                </c:pt>
                <c:pt idx="53">
                  <c:v>4.6902899999999997E-3</c:v>
                </c:pt>
                <c:pt idx="54">
                  <c:v>4.6902899999999997E-3</c:v>
                </c:pt>
                <c:pt idx="55">
                  <c:v>4.6902899999999997E-3</c:v>
                </c:pt>
                <c:pt idx="56">
                  <c:v>4.6902899999999997E-3</c:v>
                </c:pt>
                <c:pt idx="57">
                  <c:v>4.6902899999999997E-3</c:v>
                </c:pt>
                <c:pt idx="58">
                  <c:v>4.6902899999999997E-3</c:v>
                </c:pt>
                <c:pt idx="59">
                  <c:v>4.6902899999999997E-3</c:v>
                </c:pt>
                <c:pt idx="60">
                  <c:v>4.6902899999999997E-3</c:v>
                </c:pt>
                <c:pt idx="61">
                  <c:v>4.6902899999999997E-3</c:v>
                </c:pt>
                <c:pt idx="62">
                  <c:v>4.6902899999999997E-3</c:v>
                </c:pt>
                <c:pt idx="63">
                  <c:v>4.6902899999999997E-3</c:v>
                </c:pt>
                <c:pt idx="64">
                  <c:v>4.6902899999999997E-3</c:v>
                </c:pt>
                <c:pt idx="65">
                  <c:v>4.6902899999999997E-3</c:v>
                </c:pt>
                <c:pt idx="66">
                  <c:v>4.6902899999999997E-3</c:v>
                </c:pt>
                <c:pt idx="67">
                  <c:v>4.6902899999999997E-3</c:v>
                </c:pt>
                <c:pt idx="68">
                  <c:v>4.6902899999999997E-3</c:v>
                </c:pt>
                <c:pt idx="69">
                  <c:v>4.6902899999999997E-3</c:v>
                </c:pt>
                <c:pt idx="70">
                  <c:v>4.6902899999999997E-3</c:v>
                </c:pt>
                <c:pt idx="71">
                  <c:v>4.6902899999999997E-3</c:v>
                </c:pt>
                <c:pt idx="72">
                  <c:v>4.6902899999999997E-3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CD8-4841-B1F2-202DDEF49565}"/>
            </c:ext>
          </c:extLst>
        </c:ser>
        <c:ser>
          <c:idx val="3"/>
          <c:order val="5"/>
          <c:tx>
            <c:v>Trendline for -40 C</c:v>
          </c:tx>
          <c:spPr>
            <a:ln w="15875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edi'!$BE$8:$BE$80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edi'!$BH$8:$BH$80</c:f>
              <c:numCache>
                <c:formatCode>General</c:formatCode>
                <c:ptCount val="73"/>
                <c:pt idx="0">
                  <c:v>3.7256699999999999E-3</c:v>
                </c:pt>
                <c:pt idx="1">
                  <c:v>3.7256699999999999E-3</c:v>
                </c:pt>
                <c:pt idx="2">
                  <c:v>3.7256699999999999E-3</c:v>
                </c:pt>
                <c:pt idx="3">
                  <c:v>3.7256699999999999E-3</c:v>
                </c:pt>
                <c:pt idx="4">
                  <c:v>3.7256699999999999E-3</c:v>
                </c:pt>
                <c:pt idx="5">
                  <c:v>3.7256699999999999E-3</c:v>
                </c:pt>
                <c:pt idx="6">
                  <c:v>3.7256699999999999E-3</c:v>
                </c:pt>
                <c:pt idx="7">
                  <c:v>3.7256699999999999E-3</c:v>
                </c:pt>
                <c:pt idx="8">
                  <c:v>3.7256699999999999E-3</c:v>
                </c:pt>
                <c:pt idx="9">
                  <c:v>3.7256699999999999E-3</c:v>
                </c:pt>
                <c:pt idx="10">
                  <c:v>3.7256699999999999E-3</c:v>
                </c:pt>
                <c:pt idx="11">
                  <c:v>3.7256699999999999E-3</c:v>
                </c:pt>
                <c:pt idx="12">
                  <c:v>3.7256699999999999E-3</c:v>
                </c:pt>
                <c:pt idx="13">
                  <c:v>3.7256699999999999E-3</c:v>
                </c:pt>
                <c:pt idx="14">
                  <c:v>3.7256699999999999E-3</c:v>
                </c:pt>
                <c:pt idx="15">
                  <c:v>3.7256699999999999E-3</c:v>
                </c:pt>
                <c:pt idx="16">
                  <c:v>3.7256699999999999E-3</c:v>
                </c:pt>
                <c:pt idx="17">
                  <c:v>3.7256699999999999E-3</c:v>
                </c:pt>
                <c:pt idx="18">
                  <c:v>3.7256699999999999E-3</c:v>
                </c:pt>
                <c:pt idx="19">
                  <c:v>3.7256699999999999E-3</c:v>
                </c:pt>
                <c:pt idx="20">
                  <c:v>3.7256699999999999E-3</c:v>
                </c:pt>
                <c:pt idx="21">
                  <c:v>3.7256699999999999E-3</c:v>
                </c:pt>
                <c:pt idx="22">
                  <c:v>3.7256699999999999E-3</c:v>
                </c:pt>
                <c:pt idx="23">
                  <c:v>3.7256699999999999E-3</c:v>
                </c:pt>
                <c:pt idx="24">
                  <c:v>3.7256699999999999E-3</c:v>
                </c:pt>
                <c:pt idx="25">
                  <c:v>3.7256699999999999E-3</c:v>
                </c:pt>
                <c:pt idx="26">
                  <c:v>3.7256699999999999E-3</c:v>
                </c:pt>
                <c:pt idx="27">
                  <c:v>3.7256699999999999E-3</c:v>
                </c:pt>
                <c:pt idx="28">
                  <c:v>3.7256699999999999E-3</c:v>
                </c:pt>
                <c:pt idx="29">
                  <c:v>3.7256699999999999E-3</c:v>
                </c:pt>
                <c:pt idx="30">
                  <c:v>3.7256699999999999E-3</c:v>
                </c:pt>
                <c:pt idx="31">
                  <c:v>3.7256699999999999E-3</c:v>
                </c:pt>
                <c:pt idx="32">
                  <c:v>3.7256699999999999E-3</c:v>
                </c:pt>
                <c:pt idx="33">
                  <c:v>3.7256699999999999E-3</c:v>
                </c:pt>
                <c:pt idx="34">
                  <c:v>3.7256699999999999E-3</c:v>
                </c:pt>
                <c:pt idx="35">
                  <c:v>3.7256699999999999E-3</c:v>
                </c:pt>
                <c:pt idx="36">
                  <c:v>3.7256699999999999E-3</c:v>
                </c:pt>
                <c:pt idx="37">
                  <c:v>3.7256699999999999E-3</c:v>
                </c:pt>
                <c:pt idx="38">
                  <c:v>3.7256699999999999E-3</c:v>
                </c:pt>
                <c:pt idx="39">
                  <c:v>3.7256699999999999E-3</c:v>
                </c:pt>
                <c:pt idx="40">
                  <c:v>3.7256699999999999E-3</c:v>
                </c:pt>
                <c:pt idx="41">
                  <c:v>3.7256699999999999E-3</c:v>
                </c:pt>
                <c:pt idx="42">
                  <c:v>3.7256699999999999E-3</c:v>
                </c:pt>
                <c:pt idx="43">
                  <c:v>3.7256699999999999E-3</c:v>
                </c:pt>
                <c:pt idx="44">
                  <c:v>3.7256699999999999E-3</c:v>
                </c:pt>
                <c:pt idx="45">
                  <c:v>3.7256699999999999E-3</c:v>
                </c:pt>
                <c:pt idx="46">
                  <c:v>3.7256699999999999E-3</c:v>
                </c:pt>
                <c:pt idx="47">
                  <c:v>3.7256699999999999E-3</c:v>
                </c:pt>
                <c:pt idx="48">
                  <c:v>3.7256699999999999E-3</c:v>
                </c:pt>
                <c:pt idx="49">
                  <c:v>3.7256699999999999E-3</c:v>
                </c:pt>
                <c:pt idx="50">
                  <c:v>3.7256699999999999E-3</c:v>
                </c:pt>
                <c:pt idx="51">
                  <c:v>3.7256699999999999E-3</c:v>
                </c:pt>
                <c:pt idx="52">
                  <c:v>3.7256699999999999E-3</c:v>
                </c:pt>
                <c:pt idx="53">
                  <c:v>3.7256699999999999E-3</c:v>
                </c:pt>
                <c:pt idx="54">
                  <c:v>3.7256699999999999E-3</c:v>
                </c:pt>
                <c:pt idx="55">
                  <c:v>3.7256699999999999E-3</c:v>
                </c:pt>
                <c:pt idx="56">
                  <c:v>3.7256699999999999E-3</c:v>
                </c:pt>
                <c:pt idx="57">
                  <c:v>3.7256699999999999E-3</c:v>
                </c:pt>
                <c:pt idx="58">
                  <c:v>3.7256699999999999E-3</c:v>
                </c:pt>
                <c:pt idx="59">
                  <c:v>3.7256699999999999E-3</c:v>
                </c:pt>
                <c:pt idx="60">
                  <c:v>3.7256699999999999E-3</c:v>
                </c:pt>
                <c:pt idx="61">
                  <c:v>3.7256699999999999E-3</c:v>
                </c:pt>
                <c:pt idx="62">
                  <c:v>3.7256699999999999E-3</c:v>
                </c:pt>
                <c:pt idx="63">
                  <c:v>3.7256699999999999E-3</c:v>
                </c:pt>
                <c:pt idx="64">
                  <c:v>3.7256699999999999E-3</c:v>
                </c:pt>
                <c:pt idx="65">
                  <c:v>3.7256699999999999E-3</c:v>
                </c:pt>
                <c:pt idx="66">
                  <c:v>3.7256699999999999E-3</c:v>
                </c:pt>
                <c:pt idx="67">
                  <c:v>3.7256699999999999E-3</c:v>
                </c:pt>
                <c:pt idx="68">
                  <c:v>3.7256699999999999E-3</c:v>
                </c:pt>
                <c:pt idx="69">
                  <c:v>3.7256699999999999E-3</c:v>
                </c:pt>
                <c:pt idx="70">
                  <c:v>3.7256699999999999E-3</c:v>
                </c:pt>
                <c:pt idx="71">
                  <c:v>3.7256699999999999E-3</c:v>
                </c:pt>
                <c:pt idx="72">
                  <c:v>3.7256699999999999E-3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CD8-4841-B1F2-202DDEF49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57504"/>
        <c:axId val="93559424"/>
      </c:scatterChart>
      <c:valAx>
        <c:axId val="93557504"/>
        <c:scaling>
          <c:orientation val="minMax"/>
          <c:max val="13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59424"/>
        <c:crosses val="autoZero"/>
        <c:crossBetween val="midCat"/>
        <c:majorUnit val="1"/>
      </c:valAx>
      <c:valAx>
        <c:axId val="93559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baseline="0">
                    <a:effectLst/>
                  </a:rPr>
                  <a:t>-C″ </a:t>
                </a:r>
                <a:r>
                  <a:rPr lang="en-GB" sz="1600" baseline="0">
                    <a:solidFill>
                      <a:schemeClr val="tx1"/>
                    </a:solidFill>
                  </a:rPr>
                  <a:t>/ </a:t>
                </a:r>
                <a:r>
                  <a:rPr lang="en-GB" sz="1600">
                    <a:solidFill>
                      <a:schemeClr val="tx1"/>
                    </a:solidFill>
                  </a:rPr>
                  <a:t>pF</a:t>
                </a:r>
              </a:p>
            </c:rich>
          </c:tx>
          <c:layout>
            <c:manualLayout>
              <c:xMode val="edge"/>
              <c:yMode val="edge"/>
              <c:x val="2.9620071684587812E-3"/>
              <c:y val="0.32852175925925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57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18287154799961"/>
          <c:y val="6.2708151064450282E-2"/>
          <c:w val="0.74005299964312565"/>
          <c:h val="0.7205102203133698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spectrum'!$K$4:$O$4</c:f>
              <c:strCache>
                <c:ptCount val="1"/>
                <c:pt idx="0">
                  <c:v>Time 6.5 h</c:v>
                </c:pt>
              </c:strCache>
            </c:strRef>
          </c:tx>
          <c:spPr>
            <a:ln w="15875" cap="rnd">
              <a:solidFill>
                <a:srgbClr val="6600CC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spectrum'!$L$6:$L$56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spectrum'!$O$6:$O$56</c:f>
              <c:numCache>
                <c:formatCode>General</c:formatCode>
                <c:ptCount val="51"/>
                <c:pt idx="0">
                  <c:v>-1.10265E-2</c:v>
                </c:pt>
                <c:pt idx="1">
                  <c:v>-1.2214600000000001E-2</c:v>
                </c:pt>
                <c:pt idx="2">
                  <c:v>-2.76888E-2</c:v>
                </c:pt>
                <c:pt idx="3">
                  <c:v>-2.3596900000000001E-2</c:v>
                </c:pt>
                <c:pt idx="4">
                  <c:v>-6.9786700000000002E-3</c:v>
                </c:pt>
                <c:pt idx="5">
                  <c:v>-5.3347799999999999E-3</c:v>
                </c:pt>
                <c:pt idx="6">
                  <c:v>-3.0174199999999998E-3</c:v>
                </c:pt>
                <c:pt idx="7">
                  <c:v>1.33249E-3</c:v>
                </c:pt>
                <c:pt idx="8">
                  <c:v>6.5751400000000002E-3</c:v>
                </c:pt>
                <c:pt idx="9">
                  <c:v>9.7044100000000001E-3</c:v>
                </c:pt>
                <c:pt idx="10">
                  <c:v>1.3438E-2</c:v>
                </c:pt>
                <c:pt idx="11">
                  <c:v>1.7117500000000001E-2</c:v>
                </c:pt>
                <c:pt idx="12">
                  <c:v>2.1617999999999998E-2</c:v>
                </c:pt>
                <c:pt idx="13">
                  <c:v>2.6951599999999999E-2</c:v>
                </c:pt>
                <c:pt idx="14">
                  <c:v>3.3746100000000001E-2</c:v>
                </c:pt>
                <c:pt idx="15">
                  <c:v>4.1928699999999999E-2</c:v>
                </c:pt>
                <c:pt idx="16">
                  <c:v>5.2016199999999999E-2</c:v>
                </c:pt>
                <c:pt idx="17">
                  <c:v>6.4186199999999999E-2</c:v>
                </c:pt>
                <c:pt idx="18">
                  <c:v>7.9126600000000005E-2</c:v>
                </c:pt>
                <c:pt idx="19">
                  <c:v>9.7200700000000001E-2</c:v>
                </c:pt>
                <c:pt idx="20">
                  <c:v>0.119445</c:v>
                </c:pt>
                <c:pt idx="21">
                  <c:v>0.14599699999999999</c:v>
                </c:pt>
                <c:pt idx="22">
                  <c:v>0.17829900000000001</c:v>
                </c:pt>
                <c:pt idx="23">
                  <c:v>0.217805</c:v>
                </c:pt>
                <c:pt idx="24">
                  <c:v>0.26517200000000002</c:v>
                </c:pt>
                <c:pt idx="25">
                  <c:v>0.32227499999999998</c:v>
                </c:pt>
                <c:pt idx="26">
                  <c:v>0.39079000000000003</c:v>
                </c:pt>
                <c:pt idx="27">
                  <c:v>0.470916</c:v>
                </c:pt>
                <c:pt idx="28">
                  <c:v>0.56227899999999997</c:v>
                </c:pt>
                <c:pt idx="29">
                  <c:v>0.66169100000000003</c:v>
                </c:pt>
                <c:pt idx="30">
                  <c:v>0.76175099999999996</c:v>
                </c:pt>
                <c:pt idx="31">
                  <c:v>0.85177499999999995</c:v>
                </c:pt>
                <c:pt idx="32">
                  <c:v>0.91801999999999995</c:v>
                </c:pt>
                <c:pt idx="33">
                  <c:v>0.94906800000000002</c:v>
                </c:pt>
                <c:pt idx="34">
                  <c:v>0.93931600000000004</c:v>
                </c:pt>
                <c:pt idx="35">
                  <c:v>0.89339999999999997</c:v>
                </c:pt>
                <c:pt idx="36">
                  <c:v>0.82052499999999995</c:v>
                </c:pt>
                <c:pt idx="37">
                  <c:v>0.72660800000000003</c:v>
                </c:pt>
                <c:pt idx="38">
                  <c:v>0.63632200000000005</c:v>
                </c:pt>
                <c:pt idx="39">
                  <c:v>0.54819200000000001</c:v>
                </c:pt>
                <c:pt idx="40">
                  <c:v>0.46020899999999998</c:v>
                </c:pt>
                <c:pt idx="41">
                  <c:v>0.40033000000000002</c:v>
                </c:pt>
                <c:pt idx="42">
                  <c:v>0.33842100000000003</c:v>
                </c:pt>
                <c:pt idx="43">
                  <c:v>0.30439899999999998</c:v>
                </c:pt>
                <c:pt idx="44">
                  <c:v>0.25579600000000002</c:v>
                </c:pt>
                <c:pt idx="45">
                  <c:v>0.23180700000000001</c:v>
                </c:pt>
                <c:pt idx="46">
                  <c:v>0.21254999999999999</c:v>
                </c:pt>
                <c:pt idx="47">
                  <c:v>0.20424800000000001</c:v>
                </c:pt>
                <c:pt idx="48">
                  <c:v>0.202595</c:v>
                </c:pt>
                <c:pt idx="49">
                  <c:v>0.20868100000000001</c:v>
                </c:pt>
                <c:pt idx="50">
                  <c:v>0.22017600000000001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83A-48BE-96A9-DBFE63873DFC}"/>
            </c:ext>
          </c:extLst>
        </c:ser>
        <c:ser>
          <c:idx val="1"/>
          <c:order val="1"/>
          <c:tx>
            <c:strRef>
              <c:f>'TVIS spectrum'!$P$4:$T$4</c:f>
              <c:strCache>
                <c:ptCount val="1"/>
                <c:pt idx="0">
                  <c:v>Time 6.6 h</c:v>
                </c:pt>
              </c:strCache>
            </c:strRef>
          </c:tx>
          <c:spPr>
            <a:ln w="15875" cap="rnd">
              <a:solidFill>
                <a:srgbClr val="6600CC">
                  <a:alpha val="3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spectrum'!$Q$6:$Q$56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spectrum'!$T$6:$T$56</c:f>
              <c:numCache>
                <c:formatCode>General</c:formatCode>
                <c:ptCount val="51"/>
                <c:pt idx="0">
                  <c:v>-1.08437E-2</c:v>
                </c:pt>
                <c:pt idx="1">
                  <c:v>-1.3094099999999999E-2</c:v>
                </c:pt>
                <c:pt idx="2">
                  <c:v>-2.8215199999999999E-2</c:v>
                </c:pt>
                <c:pt idx="3">
                  <c:v>-2.3414500000000001E-2</c:v>
                </c:pt>
                <c:pt idx="4">
                  <c:v>-6.3289499999999999E-3</c:v>
                </c:pt>
                <c:pt idx="5">
                  <c:v>-4.5493499999999997E-3</c:v>
                </c:pt>
                <c:pt idx="6">
                  <c:v>-1.85575E-3</c:v>
                </c:pt>
                <c:pt idx="7">
                  <c:v>2.6925400000000002E-3</c:v>
                </c:pt>
                <c:pt idx="8">
                  <c:v>8.0769399999999995E-3</c:v>
                </c:pt>
                <c:pt idx="9">
                  <c:v>1.15459E-2</c:v>
                </c:pt>
                <c:pt idx="10">
                  <c:v>1.57851E-2</c:v>
                </c:pt>
                <c:pt idx="11">
                  <c:v>2.00363E-2</c:v>
                </c:pt>
                <c:pt idx="12">
                  <c:v>2.52654E-2</c:v>
                </c:pt>
                <c:pt idx="13">
                  <c:v>3.1533800000000001E-2</c:v>
                </c:pt>
                <c:pt idx="14">
                  <c:v>3.9471199999999998E-2</c:v>
                </c:pt>
                <c:pt idx="15">
                  <c:v>4.9058200000000003E-2</c:v>
                </c:pt>
                <c:pt idx="16">
                  <c:v>6.0989700000000001E-2</c:v>
                </c:pt>
                <c:pt idx="17">
                  <c:v>7.5284500000000004E-2</c:v>
                </c:pt>
                <c:pt idx="18">
                  <c:v>9.2893100000000006E-2</c:v>
                </c:pt>
                <c:pt idx="19">
                  <c:v>0.114306</c:v>
                </c:pt>
                <c:pt idx="20">
                  <c:v>0.140926</c:v>
                </c:pt>
                <c:pt idx="21">
                  <c:v>0.17269699999999999</c:v>
                </c:pt>
                <c:pt idx="22">
                  <c:v>0.21170700000000001</c:v>
                </c:pt>
                <c:pt idx="23">
                  <c:v>0.25948100000000002</c:v>
                </c:pt>
                <c:pt idx="24">
                  <c:v>0.31675700000000001</c:v>
                </c:pt>
                <c:pt idx="25">
                  <c:v>0.38553700000000002</c:v>
                </c:pt>
                <c:pt idx="26">
                  <c:v>0.466588</c:v>
                </c:pt>
                <c:pt idx="27">
                  <c:v>0.55907899999999999</c:v>
                </c:pt>
                <c:pt idx="28">
                  <c:v>0.65975099999999998</c:v>
                </c:pt>
                <c:pt idx="29">
                  <c:v>0.76251800000000003</c:v>
                </c:pt>
                <c:pt idx="30">
                  <c:v>0.85551299999999997</c:v>
                </c:pt>
                <c:pt idx="31">
                  <c:v>0.92559499999999995</c:v>
                </c:pt>
                <c:pt idx="32">
                  <c:v>0.96052400000000004</c:v>
                </c:pt>
                <c:pt idx="33">
                  <c:v>0.95285600000000004</c:v>
                </c:pt>
                <c:pt idx="34">
                  <c:v>0.90668899999999997</c:v>
                </c:pt>
                <c:pt idx="35">
                  <c:v>0.83272699999999999</c:v>
                </c:pt>
                <c:pt idx="36">
                  <c:v>0.74011499999999997</c:v>
                </c:pt>
                <c:pt idx="37">
                  <c:v>0.65262200000000004</c:v>
                </c:pt>
                <c:pt idx="38">
                  <c:v>0.55298000000000003</c:v>
                </c:pt>
                <c:pt idx="39">
                  <c:v>0.471497</c:v>
                </c:pt>
                <c:pt idx="40">
                  <c:v>0.402582</c:v>
                </c:pt>
                <c:pt idx="41">
                  <c:v>0.34124900000000002</c:v>
                </c:pt>
                <c:pt idx="42">
                  <c:v>0.291022</c:v>
                </c:pt>
                <c:pt idx="43">
                  <c:v>0.26018999999999998</c:v>
                </c:pt>
                <c:pt idx="44">
                  <c:v>0.22652</c:v>
                </c:pt>
                <c:pt idx="45">
                  <c:v>0.211288</c:v>
                </c:pt>
                <c:pt idx="46">
                  <c:v>0.194496</c:v>
                </c:pt>
                <c:pt idx="47">
                  <c:v>0.200351</c:v>
                </c:pt>
                <c:pt idx="48">
                  <c:v>0.20414399999999999</c:v>
                </c:pt>
                <c:pt idx="49">
                  <c:v>0.21606900000000001</c:v>
                </c:pt>
                <c:pt idx="50">
                  <c:v>0.23162099999999999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83A-48BE-96A9-DBFE63873DFC}"/>
            </c:ext>
          </c:extLst>
        </c:ser>
        <c:ser>
          <c:idx val="2"/>
          <c:order val="2"/>
          <c:tx>
            <c:strRef>
              <c:f>'TVIS spectrum'!$U$4:$Y$4</c:f>
              <c:strCache>
                <c:ptCount val="1"/>
                <c:pt idx="0">
                  <c:v>Time 6.7 h</c:v>
                </c:pt>
              </c:strCache>
            </c:strRef>
          </c:tx>
          <c:spPr>
            <a:ln w="15875" cap="rnd">
              <a:solidFill>
                <a:srgbClr val="6600CC">
                  <a:alpha val="4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spectrum'!$V$6:$V$56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spectrum'!$Y$6:$Y$56</c:f>
              <c:numCache>
                <c:formatCode>General</c:formatCode>
                <c:ptCount val="51"/>
                <c:pt idx="0">
                  <c:v>-1.02331E-2</c:v>
                </c:pt>
                <c:pt idx="1">
                  <c:v>-1.31751E-2</c:v>
                </c:pt>
                <c:pt idx="2">
                  <c:v>-2.8273800000000002E-2</c:v>
                </c:pt>
                <c:pt idx="3">
                  <c:v>-2.2743300000000001E-2</c:v>
                </c:pt>
                <c:pt idx="4">
                  <c:v>-5.4068700000000003E-3</c:v>
                </c:pt>
                <c:pt idx="5">
                  <c:v>-3.4807599999999998E-3</c:v>
                </c:pt>
                <c:pt idx="6">
                  <c:v>-4.2222899999999999E-4</c:v>
                </c:pt>
                <c:pt idx="7">
                  <c:v>4.41436E-3</c:v>
                </c:pt>
                <c:pt idx="8">
                  <c:v>1.01204E-2</c:v>
                </c:pt>
                <c:pt idx="9">
                  <c:v>1.4065599999999999E-2</c:v>
                </c:pt>
                <c:pt idx="10">
                  <c:v>1.8998000000000001E-2</c:v>
                </c:pt>
                <c:pt idx="11">
                  <c:v>2.40351E-2</c:v>
                </c:pt>
                <c:pt idx="12">
                  <c:v>3.0297600000000001E-2</c:v>
                </c:pt>
                <c:pt idx="13">
                  <c:v>3.77889E-2</c:v>
                </c:pt>
                <c:pt idx="14">
                  <c:v>4.7291699999999999E-2</c:v>
                </c:pt>
                <c:pt idx="15">
                  <c:v>5.8826099999999999E-2</c:v>
                </c:pt>
                <c:pt idx="16">
                  <c:v>7.3222700000000002E-2</c:v>
                </c:pt>
                <c:pt idx="17">
                  <c:v>9.0722300000000006E-2</c:v>
                </c:pt>
                <c:pt idx="18">
                  <c:v>0.112224</c:v>
                </c:pt>
                <c:pt idx="19">
                  <c:v>0.13839399999999999</c:v>
                </c:pt>
                <c:pt idx="20">
                  <c:v>0.170984</c:v>
                </c:pt>
                <c:pt idx="21">
                  <c:v>0.21029300000000001</c:v>
                </c:pt>
                <c:pt idx="22">
                  <c:v>0.258384</c:v>
                </c:pt>
                <c:pt idx="23">
                  <c:v>0.31720199999999998</c:v>
                </c:pt>
                <c:pt idx="24">
                  <c:v>0.38710499999999998</c:v>
                </c:pt>
                <c:pt idx="25">
                  <c:v>0.46962700000000002</c:v>
                </c:pt>
                <c:pt idx="26">
                  <c:v>0.56415800000000005</c:v>
                </c:pt>
                <c:pt idx="27">
                  <c:v>0.667072</c:v>
                </c:pt>
                <c:pt idx="28">
                  <c:v>0.77120100000000003</c:v>
                </c:pt>
                <c:pt idx="29">
                  <c:v>0.86581699999999995</c:v>
                </c:pt>
                <c:pt idx="30">
                  <c:v>0.93654599999999999</c:v>
                </c:pt>
                <c:pt idx="31">
                  <c:v>0.97093600000000002</c:v>
                </c:pt>
                <c:pt idx="32">
                  <c:v>0.96233599999999997</c:v>
                </c:pt>
                <c:pt idx="33">
                  <c:v>0.91433500000000001</c:v>
                </c:pt>
                <c:pt idx="34">
                  <c:v>0.83634699999999995</c:v>
                </c:pt>
                <c:pt idx="35">
                  <c:v>0.74343499999999996</c:v>
                </c:pt>
                <c:pt idx="36">
                  <c:v>0.64607999999999999</c:v>
                </c:pt>
                <c:pt idx="37">
                  <c:v>0.55833299999999997</c:v>
                </c:pt>
                <c:pt idx="38">
                  <c:v>0.472661</c:v>
                </c:pt>
                <c:pt idx="39">
                  <c:v>0.39948099999999998</c:v>
                </c:pt>
                <c:pt idx="40">
                  <c:v>0.33451199999999998</c:v>
                </c:pt>
                <c:pt idx="41">
                  <c:v>0.29244700000000001</c:v>
                </c:pt>
                <c:pt idx="42">
                  <c:v>0.25353100000000001</c:v>
                </c:pt>
                <c:pt idx="43">
                  <c:v>0.23377800000000001</c:v>
                </c:pt>
                <c:pt idx="44">
                  <c:v>0.20871100000000001</c:v>
                </c:pt>
                <c:pt idx="45">
                  <c:v>0.19983999999999999</c:v>
                </c:pt>
                <c:pt idx="46">
                  <c:v>0.19970199999999999</c:v>
                </c:pt>
                <c:pt idx="47">
                  <c:v>0.20149800000000001</c:v>
                </c:pt>
                <c:pt idx="48">
                  <c:v>0.211981</c:v>
                </c:pt>
                <c:pt idx="49">
                  <c:v>0.227327</c:v>
                </c:pt>
                <c:pt idx="50">
                  <c:v>0.24895100000000001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83A-48BE-96A9-DBFE63873DFC}"/>
            </c:ext>
          </c:extLst>
        </c:ser>
        <c:ser>
          <c:idx val="3"/>
          <c:order val="3"/>
          <c:tx>
            <c:strRef>
              <c:f>'TVIS spectrum'!$Z$4:$AD$4</c:f>
              <c:strCache>
                <c:ptCount val="1"/>
                <c:pt idx="0">
                  <c:v>Time 6.8 h</c:v>
                </c:pt>
              </c:strCache>
            </c:strRef>
          </c:tx>
          <c:spPr>
            <a:ln w="15875" cap="rnd">
              <a:solidFill>
                <a:srgbClr val="6600CC">
                  <a:alpha val="5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spectrum'!$AA$6:$AA$56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spectrum'!$AD$6:$AD$56</c:f>
              <c:numCache>
                <c:formatCode>General</c:formatCode>
                <c:ptCount val="51"/>
                <c:pt idx="0">
                  <c:v>-9.9354700000000001E-3</c:v>
                </c:pt>
                <c:pt idx="1">
                  <c:v>-1.0960599999999999E-2</c:v>
                </c:pt>
                <c:pt idx="2">
                  <c:v>-2.5677100000000001E-2</c:v>
                </c:pt>
                <c:pt idx="3">
                  <c:v>-2.1649999999999999E-2</c:v>
                </c:pt>
                <c:pt idx="4">
                  <c:v>-4.3091900000000001E-3</c:v>
                </c:pt>
                <c:pt idx="5">
                  <c:v>-2.0770599999999999E-3</c:v>
                </c:pt>
                <c:pt idx="6">
                  <c:v>1.19698E-3</c:v>
                </c:pt>
                <c:pt idx="7">
                  <c:v>6.56568E-3</c:v>
                </c:pt>
                <c:pt idx="8">
                  <c:v>1.28022E-2</c:v>
                </c:pt>
                <c:pt idx="9">
                  <c:v>1.7475899999999999E-2</c:v>
                </c:pt>
                <c:pt idx="10">
                  <c:v>2.3498600000000001E-2</c:v>
                </c:pt>
                <c:pt idx="11">
                  <c:v>2.9631500000000002E-2</c:v>
                </c:pt>
                <c:pt idx="12">
                  <c:v>3.7338700000000002E-2</c:v>
                </c:pt>
                <c:pt idx="13">
                  <c:v>4.6572299999999997E-2</c:v>
                </c:pt>
                <c:pt idx="14">
                  <c:v>5.8415000000000002E-2</c:v>
                </c:pt>
                <c:pt idx="15">
                  <c:v>7.2736400000000007E-2</c:v>
                </c:pt>
                <c:pt idx="16">
                  <c:v>9.0629899999999999E-2</c:v>
                </c:pt>
                <c:pt idx="17">
                  <c:v>0.112376</c:v>
                </c:pt>
                <c:pt idx="18">
                  <c:v>0.139346</c:v>
                </c:pt>
                <c:pt idx="19">
                  <c:v>0.17222299999999999</c:v>
                </c:pt>
                <c:pt idx="20">
                  <c:v>0.213224</c:v>
                </c:pt>
                <c:pt idx="21">
                  <c:v>0.26260899999999998</c:v>
                </c:pt>
                <c:pt idx="22">
                  <c:v>0.32283099999999998</c:v>
                </c:pt>
                <c:pt idx="23">
                  <c:v>0.39562999999999998</c:v>
                </c:pt>
                <c:pt idx="24">
                  <c:v>0.48041800000000001</c:v>
                </c:pt>
                <c:pt idx="25">
                  <c:v>0.57735499999999995</c:v>
                </c:pt>
                <c:pt idx="26">
                  <c:v>0.68277299999999996</c:v>
                </c:pt>
                <c:pt idx="27">
                  <c:v>0.78869599999999995</c:v>
                </c:pt>
                <c:pt idx="28">
                  <c:v>0.882351</c:v>
                </c:pt>
                <c:pt idx="29">
                  <c:v>0.950797</c:v>
                </c:pt>
                <c:pt idx="30">
                  <c:v>0.98058100000000004</c:v>
                </c:pt>
                <c:pt idx="31">
                  <c:v>0.96664300000000003</c:v>
                </c:pt>
                <c:pt idx="32">
                  <c:v>0.91423500000000002</c:v>
                </c:pt>
                <c:pt idx="33">
                  <c:v>0.83246200000000004</c:v>
                </c:pt>
                <c:pt idx="34">
                  <c:v>0.73666699999999996</c:v>
                </c:pt>
                <c:pt idx="35">
                  <c:v>0.63855600000000001</c:v>
                </c:pt>
                <c:pt idx="36">
                  <c:v>0.54709799999999997</c:v>
                </c:pt>
                <c:pt idx="37">
                  <c:v>0.46601399999999998</c:v>
                </c:pt>
                <c:pt idx="38">
                  <c:v>0.38945800000000003</c:v>
                </c:pt>
                <c:pt idx="39">
                  <c:v>0.33579199999999998</c:v>
                </c:pt>
                <c:pt idx="40">
                  <c:v>0.28239199999999998</c:v>
                </c:pt>
                <c:pt idx="41">
                  <c:v>0.25178800000000001</c:v>
                </c:pt>
                <c:pt idx="42">
                  <c:v>0.22417300000000001</c:v>
                </c:pt>
                <c:pt idx="43">
                  <c:v>0.215282</c:v>
                </c:pt>
                <c:pt idx="44">
                  <c:v>0.19822200000000001</c:v>
                </c:pt>
                <c:pt idx="45">
                  <c:v>0.19606999999999999</c:v>
                </c:pt>
                <c:pt idx="46">
                  <c:v>0.20091200000000001</c:v>
                </c:pt>
                <c:pt idx="47">
                  <c:v>0.21063899999999999</c:v>
                </c:pt>
                <c:pt idx="48">
                  <c:v>0.22634499999999999</c:v>
                </c:pt>
                <c:pt idx="49">
                  <c:v>0.24718699999999999</c:v>
                </c:pt>
                <c:pt idx="50">
                  <c:v>0.27273999999999998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83A-48BE-96A9-DBFE63873DFC}"/>
            </c:ext>
          </c:extLst>
        </c:ser>
        <c:ser>
          <c:idx val="4"/>
          <c:order val="4"/>
          <c:tx>
            <c:strRef>
              <c:f>'TVIS spectrum'!$AE$4:$AI$4</c:f>
              <c:strCache>
                <c:ptCount val="1"/>
                <c:pt idx="0">
                  <c:v>Time 6.9 h</c:v>
                </c:pt>
              </c:strCache>
            </c:strRef>
          </c:tx>
          <c:spPr>
            <a:ln w="15875" cap="rnd">
              <a:solidFill>
                <a:srgbClr val="6600CC">
                  <a:alpha val="6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spectrum'!$AF$6:$AF$56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spectrum'!$AI$6:$AI$56</c:f>
              <c:numCache>
                <c:formatCode>General</c:formatCode>
                <c:ptCount val="51"/>
                <c:pt idx="0">
                  <c:v>-8.9346300000000007E-3</c:v>
                </c:pt>
                <c:pt idx="1">
                  <c:v>-1.02653E-2</c:v>
                </c:pt>
                <c:pt idx="2">
                  <c:v>-2.4797099999999999E-2</c:v>
                </c:pt>
                <c:pt idx="3">
                  <c:v>-2.0616900000000001E-2</c:v>
                </c:pt>
                <c:pt idx="4">
                  <c:v>-2.7907499999999998E-3</c:v>
                </c:pt>
                <c:pt idx="5">
                  <c:v>-2.52916E-4</c:v>
                </c:pt>
                <c:pt idx="6">
                  <c:v>3.5689200000000002E-3</c:v>
                </c:pt>
                <c:pt idx="7">
                  <c:v>9.7638099999999995E-3</c:v>
                </c:pt>
                <c:pt idx="8">
                  <c:v>1.67181E-2</c:v>
                </c:pt>
                <c:pt idx="9">
                  <c:v>2.2290999999999998E-2</c:v>
                </c:pt>
                <c:pt idx="10">
                  <c:v>2.9711499999999998E-2</c:v>
                </c:pt>
                <c:pt idx="11">
                  <c:v>3.7389499999999999E-2</c:v>
                </c:pt>
                <c:pt idx="12">
                  <c:v>4.7034300000000001E-2</c:v>
                </c:pt>
                <c:pt idx="13">
                  <c:v>5.8709999999999998E-2</c:v>
                </c:pt>
                <c:pt idx="14">
                  <c:v>7.3703500000000005E-2</c:v>
                </c:pt>
                <c:pt idx="15">
                  <c:v>9.1916800000000007E-2</c:v>
                </c:pt>
                <c:pt idx="16">
                  <c:v>0.11466899999999999</c:v>
                </c:pt>
                <c:pt idx="17">
                  <c:v>0.142371</c:v>
                </c:pt>
                <c:pt idx="18">
                  <c:v>0.176784</c:v>
                </c:pt>
                <c:pt idx="19">
                  <c:v>0.21881300000000001</c:v>
                </c:pt>
                <c:pt idx="20">
                  <c:v>0.27107199999999998</c:v>
                </c:pt>
                <c:pt idx="21">
                  <c:v>0.33353500000000003</c:v>
                </c:pt>
                <c:pt idx="22">
                  <c:v>0.40861199999999998</c:v>
                </c:pt>
                <c:pt idx="23">
                  <c:v>0.49748700000000001</c:v>
                </c:pt>
                <c:pt idx="24">
                  <c:v>0.597271</c:v>
                </c:pt>
                <c:pt idx="25">
                  <c:v>0.70497100000000001</c:v>
                </c:pt>
                <c:pt idx="26">
                  <c:v>0.81179400000000002</c:v>
                </c:pt>
                <c:pt idx="27">
                  <c:v>0.90383400000000003</c:v>
                </c:pt>
                <c:pt idx="28">
                  <c:v>0.96632099999999999</c:v>
                </c:pt>
                <c:pt idx="29">
                  <c:v>0.98864200000000002</c:v>
                </c:pt>
                <c:pt idx="30">
                  <c:v>0.96657000000000004</c:v>
                </c:pt>
                <c:pt idx="31">
                  <c:v>0.90703800000000001</c:v>
                </c:pt>
                <c:pt idx="32">
                  <c:v>0.82144899999999998</c:v>
                </c:pt>
                <c:pt idx="33">
                  <c:v>0.72363299999999997</c:v>
                </c:pt>
                <c:pt idx="34">
                  <c:v>0.62477499999999997</c:v>
                </c:pt>
                <c:pt idx="35">
                  <c:v>0.53331600000000001</c:v>
                </c:pt>
                <c:pt idx="36">
                  <c:v>0.45336300000000002</c:v>
                </c:pt>
                <c:pt idx="37">
                  <c:v>0.38378000000000001</c:v>
                </c:pt>
                <c:pt idx="38">
                  <c:v>0.32750699999999999</c:v>
                </c:pt>
                <c:pt idx="39">
                  <c:v>0.28107300000000002</c:v>
                </c:pt>
                <c:pt idx="40">
                  <c:v>0.24242900000000001</c:v>
                </c:pt>
                <c:pt idx="41">
                  <c:v>0.219663</c:v>
                </c:pt>
                <c:pt idx="42">
                  <c:v>0.20660500000000001</c:v>
                </c:pt>
                <c:pt idx="43">
                  <c:v>0.19413800000000001</c:v>
                </c:pt>
                <c:pt idx="44">
                  <c:v>0.19590099999999999</c:v>
                </c:pt>
                <c:pt idx="45">
                  <c:v>0.200984</c:v>
                </c:pt>
                <c:pt idx="46">
                  <c:v>0.21191699999999999</c:v>
                </c:pt>
                <c:pt idx="47">
                  <c:v>0.227719</c:v>
                </c:pt>
                <c:pt idx="48">
                  <c:v>0.24914800000000001</c:v>
                </c:pt>
                <c:pt idx="49">
                  <c:v>0.273198</c:v>
                </c:pt>
                <c:pt idx="50">
                  <c:v>0.30165399999999998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83A-48BE-96A9-DBFE63873DFC}"/>
            </c:ext>
          </c:extLst>
        </c:ser>
        <c:ser>
          <c:idx val="5"/>
          <c:order val="5"/>
          <c:tx>
            <c:strRef>
              <c:f>'TVIS spectrum'!$AJ$4:$AN$4</c:f>
              <c:strCache>
                <c:ptCount val="1"/>
                <c:pt idx="0">
                  <c:v>Time 7 h</c:v>
                </c:pt>
              </c:strCache>
            </c:strRef>
          </c:tx>
          <c:spPr>
            <a:ln w="15875" cap="rnd">
              <a:solidFill>
                <a:srgbClr val="6600CC">
                  <a:alpha val="7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spectrum'!$AK$6:$AK$56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spectrum'!$AN$6:$AN$56</c:f>
              <c:numCache>
                <c:formatCode>General</c:formatCode>
                <c:ptCount val="51"/>
                <c:pt idx="0">
                  <c:v>-7.9523800000000002E-3</c:v>
                </c:pt>
                <c:pt idx="1">
                  <c:v>-9.6422299999999999E-3</c:v>
                </c:pt>
                <c:pt idx="2">
                  <c:v>-2.4013300000000001E-2</c:v>
                </c:pt>
                <c:pt idx="3">
                  <c:v>-1.9273999999999999E-2</c:v>
                </c:pt>
                <c:pt idx="4">
                  <c:v>-6.5527200000000004E-4</c:v>
                </c:pt>
                <c:pt idx="5">
                  <c:v>2.3501899999999998E-3</c:v>
                </c:pt>
                <c:pt idx="6">
                  <c:v>6.9457299999999998E-3</c:v>
                </c:pt>
                <c:pt idx="7">
                  <c:v>1.42936E-2</c:v>
                </c:pt>
                <c:pt idx="8">
                  <c:v>2.2331899999999998E-2</c:v>
                </c:pt>
                <c:pt idx="9">
                  <c:v>2.9182799999999998E-2</c:v>
                </c:pt>
                <c:pt idx="10">
                  <c:v>3.8600200000000001E-2</c:v>
                </c:pt>
                <c:pt idx="11">
                  <c:v>4.8526699999999999E-2</c:v>
                </c:pt>
                <c:pt idx="12">
                  <c:v>6.1028399999999997E-2</c:v>
                </c:pt>
                <c:pt idx="13">
                  <c:v>7.6199299999999998E-2</c:v>
                </c:pt>
                <c:pt idx="14">
                  <c:v>9.5709100000000005E-2</c:v>
                </c:pt>
                <c:pt idx="15">
                  <c:v>0.119516</c:v>
                </c:pt>
                <c:pt idx="16">
                  <c:v>0.14916699999999999</c:v>
                </c:pt>
                <c:pt idx="17">
                  <c:v>0.18537799999999999</c:v>
                </c:pt>
                <c:pt idx="18">
                  <c:v>0.230213</c:v>
                </c:pt>
                <c:pt idx="19">
                  <c:v>0.28467199999999998</c:v>
                </c:pt>
                <c:pt idx="20">
                  <c:v>0.35158499999999998</c:v>
                </c:pt>
                <c:pt idx="21">
                  <c:v>0.43027500000000002</c:v>
                </c:pt>
                <c:pt idx="22">
                  <c:v>0.52254999999999996</c:v>
                </c:pt>
                <c:pt idx="23">
                  <c:v>0.62692700000000001</c:v>
                </c:pt>
                <c:pt idx="24">
                  <c:v>0.736456</c:v>
                </c:pt>
                <c:pt idx="25">
                  <c:v>0.84220300000000003</c:v>
                </c:pt>
                <c:pt idx="26">
                  <c:v>0.92939499999999997</c:v>
                </c:pt>
                <c:pt idx="27">
                  <c:v>0.98296799999999995</c:v>
                </c:pt>
                <c:pt idx="28">
                  <c:v>0.99229100000000003</c:v>
                </c:pt>
                <c:pt idx="29">
                  <c:v>0.95867999999999998</c:v>
                </c:pt>
                <c:pt idx="30">
                  <c:v>0.88979600000000003</c:v>
                </c:pt>
                <c:pt idx="31">
                  <c:v>0.79967600000000005</c:v>
                </c:pt>
                <c:pt idx="32">
                  <c:v>0.70080500000000001</c:v>
                </c:pt>
                <c:pt idx="33">
                  <c:v>0.60338999999999998</c:v>
                </c:pt>
                <c:pt idx="34">
                  <c:v>0.51292099999999996</c:v>
                </c:pt>
                <c:pt idx="35">
                  <c:v>0.43557499999999999</c:v>
                </c:pt>
                <c:pt idx="36">
                  <c:v>0.37220500000000001</c:v>
                </c:pt>
                <c:pt idx="37">
                  <c:v>0.31579699999999999</c:v>
                </c:pt>
                <c:pt idx="38">
                  <c:v>0.27694299999999999</c:v>
                </c:pt>
                <c:pt idx="39">
                  <c:v>0.24492</c:v>
                </c:pt>
                <c:pt idx="40">
                  <c:v>0.216666</c:v>
                </c:pt>
                <c:pt idx="41">
                  <c:v>0.20627000000000001</c:v>
                </c:pt>
                <c:pt idx="42">
                  <c:v>0.19841200000000001</c:v>
                </c:pt>
                <c:pt idx="43">
                  <c:v>0.205817</c:v>
                </c:pt>
                <c:pt idx="44">
                  <c:v>0.20491999999999999</c:v>
                </c:pt>
                <c:pt idx="45">
                  <c:v>0.21651699999999999</c:v>
                </c:pt>
                <c:pt idx="46">
                  <c:v>0.232734</c:v>
                </c:pt>
                <c:pt idx="47">
                  <c:v>0.25340099999999999</c:v>
                </c:pt>
                <c:pt idx="48">
                  <c:v>0.27812500000000001</c:v>
                </c:pt>
                <c:pt idx="49">
                  <c:v>0.30477199999999999</c:v>
                </c:pt>
                <c:pt idx="50">
                  <c:v>0.33400999999999997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83A-48BE-96A9-DBFE63873DFC}"/>
            </c:ext>
          </c:extLst>
        </c:ser>
        <c:ser>
          <c:idx val="6"/>
          <c:order val="6"/>
          <c:tx>
            <c:strRef>
              <c:f>'TVIS spectrum'!$AO$4:$AS$4</c:f>
              <c:strCache>
                <c:ptCount val="1"/>
                <c:pt idx="0">
                  <c:v>Time 7.1 h</c:v>
                </c:pt>
              </c:strCache>
            </c:strRef>
          </c:tx>
          <c:spPr>
            <a:ln w="15875" cap="rnd">
              <a:solidFill>
                <a:srgbClr val="6600CC">
                  <a:alpha val="8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spectrum'!$AP$6:$AP$56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spectrum'!$AS$6:$AS$56</c:f>
              <c:numCache>
                <c:formatCode>General</c:formatCode>
                <c:ptCount val="51"/>
                <c:pt idx="0">
                  <c:v>-7.2224999999999998E-3</c:v>
                </c:pt>
                <c:pt idx="1">
                  <c:v>-7.87326E-3</c:v>
                </c:pt>
                <c:pt idx="2">
                  <c:v>-2.1825600000000001E-2</c:v>
                </c:pt>
                <c:pt idx="3">
                  <c:v>-1.7104299999999999E-2</c:v>
                </c:pt>
                <c:pt idx="4">
                  <c:v>2.2508300000000001E-3</c:v>
                </c:pt>
                <c:pt idx="5">
                  <c:v>5.8653500000000001E-3</c:v>
                </c:pt>
                <c:pt idx="6">
                  <c:v>1.1357600000000001E-2</c:v>
                </c:pt>
                <c:pt idx="7">
                  <c:v>2.0219299999999999E-2</c:v>
                </c:pt>
                <c:pt idx="8">
                  <c:v>2.98175E-2</c:v>
                </c:pt>
                <c:pt idx="9">
                  <c:v>3.8451800000000001E-2</c:v>
                </c:pt>
                <c:pt idx="10">
                  <c:v>5.0583999999999997E-2</c:v>
                </c:pt>
                <c:pt idx="11">
                  <c:v>6.3480999999999996E-2</c:v>
                </c:pt>
                <c:pt idx="12">
                  <c:v>7.9874799999999996E-2</c:v>
                </c:pt>
                <c:pt idx="13">
                  <c:v>9.97305E-2</c:v>
                </c:pt>
                <c:pt idx="14">
                  <c:v>0.12536900000000001</c:v>
                </c:pt>
                <c:pt idx="15">
                  <c:v>0.156586</c:v>
                </c:pt>
                <c:pt idx="16">
                  <c:v>0.19541800000000001</c:v>
                </c:pt>
                <c:pt idx="17">
                  <c:v>0.242643</c:v>
                </c:pt>
                <c:pt idx="18">
                  <c:v>0.30066399999999999</c:v>
                </c:pt>
                <c:pt idx="19">
                  <c:v>0.37027100000000002</c:v>
                </c:pt>
                <c:pt idx="20">
                  <c:v>0.454177</c:v>
                </c:pt>
                <c:pt idx="21">
                  <c:v>0.54985099999999998</c:v>
                </c:pt>
                <c:pt idx="22">
                  <c:v>0.65682200000000002</c:v>
                </c:pt>
                <c:pt idx="23">
                  <c:v>0.76840299999999995</c:v>
                </c:pt>
                <c:pt idx="24">
                  <c:v>0.87159699999999996</c:v>
                </c:pt>
                <c:pt idx="25">
                  <c:v>0.95211000000000001</c:v>
                </c:pt>
                <c:pt idx="26">
                  <c:v>0.99469799999999997</c:v>
                </c:pt>
                <c:pt idx="27">
                  <c:v>0.99195900000000004</c:v>
                </c:pt>
                <c:pt idx="28">
                  <c:v>0.94565200000000005</c:v>
                </c:pt>
                <c:pt idx="29">
                  <c:v>0.86934199999999995</c:v>
                </c:pt>
                <c:pt idx="30">
                  <c:v>0.77503299999999997</c:v>
                </c:pt>
                <c:pt idx="31">
                  <c:v>0.67549000000000003</c:v>
                </c:pt>
                <c:pt idx="32">
                  <c:v>0.58059799999999995</c:v>
                </c:pt>
                <c:pt idx="33">
                  <c:v>0.49485899999999999</c:v>
                </c:pt>
                <c:pt idx="34">
                  <c:v>0.41965000000000002</c:v>
                </c:pt>
                <c:pt idx="35">
                  <c:v>0.35894799999999999</c:v>
                </c:pt>
                <c:pt idx="36">
                  <c:v>0.30957000000000001</c:v>
                </c:pt>
                <c:pt idx="37">
                  <c:v>0.26684999999999998</c:v>
                </c:pt>
                <c:pt idx="38">
                  <c:v>0.236708</c:v>
                </c:pt>
                <c:pt idx="39">
                  <c:v>0.22020300000000001</c:v>
                </c:pt>
                <c:pt idx="40">
                  <c:v>0.21086199999999999</c:v>
                </c:pt>
                <c:pt idx="41">
                  <c:v>0.199326</c:v>
                </c:pt>
                <c:pt idx="42">
                  <c:v>0.20391000000000001</c:v>
                </c:pt>
                <c:pt idx="43">
                  <c:v>0.21157500000000001</c:v>
                </c:pt>
                <c:pt idx="44">
                  <c:v>0.223439</c:v>
                </c:pt>
                <c:pt idx="45">
                  <c:v>0.23974100000000001</c:v>
                </c:pt>
                <c:pt idx="46">
                  <c:v>0.26069300000000001</c:v>
                </c:pt>
                <c:pt idx="47">
                  <c:v>0.28442899999999999</c:v>
                </c:pt>
                <c:pt idx="48">
                  <c:v>0.31084000000000001</c:v>
                </c:pt>
                <c:pt idx="49">
                  <c:v>0.33735500000000002</c:v>
                </c:pt>
                <c:pt idx="50">
                  <c:v>0.36523499999999998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D83A-48BE-96A9-DBFE63873DFC}"/>
            </c:ext>
          </c:extLst>
        </c:ser>
        <c:ser>
          <c:idx val="7"/>
          <c:order val="7"/>
          <c:tx>
            <c:strRef>
              <c:f>'TVIS spectrum'!$AT$4:$AX$4</c:f>
              <c:strCache>
                <c:ptCount val="1"/>
                <c:pt idx="0">
                  <c:v>Time 7.2 h</c:v>
                </c:pt>
              </c:strCache>
            </c:strRef>
          </c:tx>
          <c:spPr>
            <a:ln w="19050" cap="rnd">
              <a:solidFill>
                <a:srgbClr val="6600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spectrum'!$AU$6:$AU$56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spectrum'!$AX$6:$AX$56</c:f>
              <c:numCache>
                <c:formatCode>General</c:formatCode>
                <c:ptCount val="51"/>
                <c:pt idx="0">
                  <c:v>-5.8045800000000002E-3</c:v>
                </c:pt>
                <c:pt idx="1">
                  <c:v>-6.14125E-3</c:v>
                </c:pt>
                <c:pt idx="2">
                  <c:v>-1.9458300000000001E-2</c:v>
                </c:pt>
                <c:pt idx="3">
                  <c:v>-1.44783E-2</c:v>
                </c:pt>
                <c:pt idx="4">
                  <c:v>6.1523999999999997E-3</c:v>
                </c:pt>
                <c:pt idx="5">
                  <c:v>1.06225E-2</c:v>
                </c:pt>
                <c:pt idx="6">
                  <c:v>1.7369800000000001E-2</c:v>
                </c:pt>
                <c:pt idx="7">
                  <c:v>2.83173E-2</c:v>
                </c:pt>
                <c:pt idx="8">
                  <c:v>3.9982700000000003E-2</c:v>
                </c:pt>
                <c:pt idx="9">
                  <c:v>5.11758E-2</c:v>
                </c:pt>
                <c:pt idx="10">
                  <c:v>6.6989599999999996E-2</c:v>
                </c:pt>
                <c:pt idx="11">
                  <c:v>8.3977999999999997E-2</c:v>
                </c:pt>
                <c:pt idx="12">
                  <c:v>0.105665</c:v>
                </c:pt>
                <c:pt idx="13">
                  <c:v>0.13187299999999999</c:v>
                </c:pt>
                <c:pt idx="14">
                  <c:v>0.16569</c:v>
                </c:pt>
                <c:pt idx="15">
                  <c:v>0.20671700000000001</c:v>
                </c:pt>
                <c:pt idx="16">
                  <c:v>0.25752000000000003</c:v>
                </c:pt>
                <c:pt idx="17">
                  <c:v>0.31869799999999998</c:v>
                </c:pt>
                <c:pt idx="18">
                  <c:v>0.392762</c:v>
                </c:pt>
                <c:pt idx="19">
                  <c:v>0.47969200000000001</c:v>
                </c:pt>
                <c:pt idx="20">
                  <c:v>0.58073900000000001</c:v>
                </c:pt>
                <c:pt idx="21">
                  <c:v>0.68993000000000004</c:v>
                </c:pt>
                <c:pt idx="22">
                  <c:v>0.80067699999999997</c:v>
                </c:pt>
                <c:pt idx="23">
                  <c:v>0.900501</c:v>
                </c:pt>
                <c:pt idx="24">
                  <c:v>0.971993</c:v>
                </c:pt>
                <c:pt idx="25">
                  <c:v>1.00237</c:v>
                </c:pt>
                <c:pt idx="26">
                  <c:v>0.98622600000000005</c:v>
                </c:pt>
                <c:pt idx="27">
                  <c:v>0.92907899999999999</c:v>
                </c:pt>
                <c:pt idx="28">
                  <c:v>0.84405300000000005</c:v>
                </c:pt>
                <c:pt idx="29">
                  <c:v>0.74734299999999998</c:v>
                </c:pt>
                <c:pt idx="30">
                  <c:v>0.64904200000000001</c:v>
                </c:pt>
                <c:pt idx="31">
                  <c:v>0.55798499999999995</c:v>
                </c:pt>
                <c:pt idx="32">
                  <c:v>0.475657</c:v>
                </c:pt>
                <c:pt idx="33">
                  <c:v>0.405171</c:v>
                </c:pt>
                <c:pt idx="34">
                  <c:v>0.34692499999999998</c:v>
                </c:pt>
                <c:pt idx="35">
                  <c:v>0.301479</c:v>
                </c:pt>
                <c:pt idx="36">
                  <c:v>0.26467800000000002</c:v>
                </c:pt>
                <c:pt idx="37">
                  <c:v>0.239732</c:v>
                </c:pt>
                <c:pt idx="38">
                  <c:v>0.217837</c:v>
                </c:pt>
                <c:pt idx="39">
                  <c:v>0.211421</c:v>
                </c:pt>
                <c:pt idx="40">
                  <c:v>0.207231</c:v>
                </c:pt>
                <c:pt idx="41">
                  <c:v>0.20722299999999999</c:v>
                </c:pt>
                <c:pt idx="42">
                  <c:v>0.21754299999999999</c:v>
                </c:pt>
                <c:pt idx="43">
                  <c:v>0.223995</c:v>
                </c:pt>
                <c:pt idx="44">
                  <c:v>0.24795900000000001</c:v>
                </c:pt>
                <c:pt idx="45">
                  <c:v>0.268874</c:v>
                </c:pt>
                <c:pt idx="46">
                  <c:v>0.29214499999999999</c:v>
                </c:pt>
                <c:pt idx="47">
                  <c:v>0.317417</c:v>
                </c:pt>
                <c:pt idx="48">
                  <c:v>0.342497</c:v>
                </c:pt>
                <c:pt idx="49">
                  <c:v>0.367477</c:v>
                </c:pt>
                <c:pt idx="50">
                  <c:v>0.39207900000000001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D83A-48BE-96A9-DBFE63873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24672"/>
        <c:axId val="115726592"/>
      </c:scatterChart>
      <c:valAx>
        <c:axId val="11572467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>
            <c:manualLayout>
              <c:xMode val="edge"/>
              <c:yMode val="edge"/>
              <c:x val="0.37922783690500228"/>
              <c:y val="0.88158514276624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26592"/>
        <c:crossesAt val="-2"/>
        <c:crossBetween val="midCat"/>
        <c:majorUnit val="1"/>
      </c:valAx>
      <c:valAx>
        <c:axId val="11572659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-C″</a:t>
                </a:r>
                <a:r>
                  <a:rPr lang="en-GB" sz="1600" baseline="0" dirty="0">
                    <a:solidFill>
                      <a:schemeClr val="tx1"/>
                    </a:solidFill>
                  </a:rPr>
                  <a:t> / pF</a:t>
                </a:r>
                <a:endParaRPr lang="en-GB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8517683684918076E-5"/>
              <c:y val="0.294887784748831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24672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80169932953174"/>
          <c:y val="9.0485928842228058E-2"/>
          <c:w val="0.73886939156713416"/>
          <c:h val="0.72419510061242354"/>
        </c:manualLayout>
      </c:layout>
      <c:scatterChart>
        <c:scatterStyle val="lineMarker"/>
        <c:varyColors val="0"/>
        <c:ser>
          <c:idx val="0"/>
          <c:order val="0"/>
          <c:tx>
            <c:v>Top electrode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14453898662860007"/>
                  <c:y val="0.4491280256634587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'Temp. calibration'!$C$208:$C$233</c:f>
              <c:numCache>
                <c:formatCode>General</c:formatCode>
                <c:ptCount val="26"/>
                <c:pt idx="0">
                  <c:v>2.7097859999999998</c:v>
                </c:pt>
                <c:pt idx="1">
                  <c:v>2.7409289999999999</c:v>
                </c:pt>
                <c:pt idx="2">
                  <c:v>2.7741730000000002</c:v>
                </c:pt>
                <c:pt idx="3">
                  <c:v>2.8071109999999999</c:v>
                </c:pt>
                <c:pt idx="4">
                  <c:v>2.8420100000000001</c:v>
                </c:pt>
                <c:pt idx="5">
                  <c:v>2.8772090000000001</c:v>
                </c:pt>
                <c:pt idx="6">
                  <c:v>2.9142049999999999</c:v>
                </c:pt>
                <c:pt idx="7">
                  <c:v>2.9513449999999999</c:v>
                </c:pt>
                <c:pt idx="8">
                  <c:v>2.9901089999999999</c:v>
                </c:pt>
                <c:pt idx="9">
                  <c:v>3.0288729999999999</c:v>
                </c:pt>
                <c:pt idx="10">
                  <c:v>3.0676369999999999</c:v>
                </c:pt>
                <c:pt idx="11">
                  <c:v>3.1087199999999999</c:v>
                </c:pt>
                <c:pt idx="12">
                  <c:v>3.1495929999999999</c:v>
                </c:pt>
                <c:pt idx="13">
                  <c:v>3.1926139999999998</c:v>
                </c:pt>
                <c:pt idx="14">
                  <c:v>3.2352349999999999</c:v>
                </c:pt>
                <c:pt idx="15">
                  <c:v>3.2774969999999999</c:v>
                </c:pt>
                <c:pt idx="16">
                  <c:v>3.3203369999999999</c:v>
                </c:pt>
                <c:pt idx="17">
                  <c:v>3.3627950000000002</c:v>
                </c:pt>
                <c:pt idx="18">
                  <c:v>3.4058160000000002</c:v>
                </c:pt>
                <c:pt idx="19">
                  <c:v>3.4484370000000002</c:v>
                </c:pt>
                <c:pt idx="20">
                  <c:v>3.4906990000000002</c:v>
                </c:pt>
                <c:pt idx="21">
                  <c:v>3.5335390000000002</c:v>
                </c:pt>
                <c:pt idx="22">
                  <c:v>3.57369</c:v>
                </c:pt>
                <c:pt idx="23">
                  <c:v>3.6122730000000001</c:v>
                </c:pt>
                <c:pt idx="24">
                  <c:v>3.6463709999999998</c:v>
                </c:pt>
                <c:pt idx="25">
                  <c:v>3.6786080000000001</c:v>
                </c:pt>
              </c:numCache>
            </c:numRef>
          </c:xVal>
          <c:yVal>
            <c:numRef>
              <c:f>'Temp. calibration'!$D$208:$D$233</c:f>
              <c:numCache>
                <c:formatCode>General</c:formatCode>
                <c:ptCount val="26"/>
                <c:pt idx="0">
                  <c:v>-40.6</c:v>
                </c:pt>
                <c:pt idx="1">
                  <c:v>-40</c:v>
                </c:pt>
                <c:pt idx="2">
                  <c:v>-39.1</c:v>
                </c:pt>
                <c:pt idx="3">
                  <c:v>-38.299999999999997</c:v>
                </c:pt>
                <c:pt idx="4">
                  <c:v>-37.4</c:v>
                </c:pt>
                <c:pt idx="5">
                  <c:v>-36.6</c:v>
                </c:pt>
                <c:pt idx="6">
                  <c:v>-35.5</c:v>
                </c:pt>
                <c:pt idx="7">
                  <c:v>-34.799999999999997</c:v>
                </c:pt>
                <c:pt idx="8">
                  <c:v>-33.9</c:v>
                </c:pt>
                <c:pt idx="9">
                  <c:v>-33.1</c:v>
                </c:pt>
                <c:pt idx="10">
                  <c:v>-32</c:v>
                </c:pt>
                <c:pt idx="11">
                  <c:v>-31</c:v>
                </c:pt>
                <c:pt idx="12">
                  <c:v>-30.2</c:v>
                </c:pt>
                <c:pt idx="13">
                  <c:v>-29</c:v>
                </c:pt>
                <c:pt idx="14">
                  <c:v>-28</c:v>
                </c:pt>
                <c:pt idx="15">
                  <c:v>-27</c:v>
                </c:pt>
                <c:pt idx="16">
                  <c:v>-26</c:v>
                </c:pt>
                <c:pt idx="17">
                  <c:v>-25</c:v>
                </c:pt>
                <c:pt idx="18">
                  <c:v>-24.1</c:v>
                </c:pt>
                <c:pt idx="19">
                  <c:v>-23.1</c:v>
                </c:pt>
                <c:pt idx="20">
                  <c:v>-22.2</c:v>
                </c:pt>
                <c:pt idx="21">
                  <c:v>-21.1</c:v>
                </c:pt>
                <c:pt idx="22">
                  <c:v>-20.2</c:v>
                </c:pt>
                <c:pt idx="23">
                  <c:v>-19.3</c:v>
                </c:pt>
                <c:pt idx="24">
                  <c:v>-18.5</c:v>
                </c:pt>
                <c:pt idx="25">
                  <c:v>-17.899999999999999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CE7-4395-B963-994525FDB4FD}"/>
            </c:ext>
          </c:extLst>
        </c:ser>
        <c:ser>
          <c:idx val="1"/>
          <c:order val="1"/>
          <c:tx>
            <c:v>Bottom electrode</c:v>
          </c:tx>
          <c:spPr>
            <a:ln w="25400">
              <a:noFill/>
            </a:ln>
          </c:spPr>
          <c:marker>
            <c:symbol val="diamond"/>
            <c:size val="5"/>
            <c:spPr>
              <a:solidFill>
                <a:srgbClr val="FF6600"/>
              </a:solidFill>
              <a:ln>
                <a:noFill/>
              </a:ln>
            </c:spPr>
          </c:marker>
          <c:trendline>
            <c:spPr>
              <a:ln>
                <a:solidFill>
                  <a:srgbClr val="FF6600"/>
                </a:solidFill>
                <a:prstDash val="sysDot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7.4328278878351389E-2"/>
                  <c:y val="-0.1196803003791192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>
                      <a:solidFill>
                        <a:srgbClr val="FF660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'[3]Temp. calibration'!$C$208:$C$233</c:f>
              <c:numCache>
                <c:formatCode>General</c:formatCode>
                <c:ptCount val="26"/>
                <c:pt idx="0">
                  <c:v>2.7097859999999998</c:v>
                </c:pt>
                <c:pt idx="1">
                  <c:v>2.7409289999999999</c:v>
                </c:pt>
                <c:pt idx="2">
                  <c:v>2.7741730000000002</c:v>
                </c:pt>
                <c:pt idx="3">
                  <c:v>2.8093720000000002</c:v>
                </c:pt>
                <c:pt idx="4">
                  <c:v>2.846368</c:v>
                </c:pt>
                <c:pt idx="5">
                  <c:v>2.883508</c:v>
                </c:pt>
                <c:pt idx="6">
                  <c:v>2.922272</c:v>
                </c:pt>
                <c:pt idx="7">
                  <c:v>2.961036</c:v>
                </c:pt>
                <c:pt idx="8">
                  <c:v>2.9998</c:v>
                </c:pt>
                <c:pt idx="9">
                  <c:v>3.040883</c:v>
                </c:pt>
                <c:pt idx="10">
                  <c:v>3.0817559999999999</c:v>
                </c:pt>
                <c:pt idx="11">
                  <c:v>3.1247769999999999</c:v>
                </c:pt>
                <c:pt idx="12">
                  <c:v>3.1673979999999999</c:v>
                </c:pt>
                <c:pt idx="13">
                  <c:v>3.2119960000000001</c:v>
                </c:pt>
                <c:pt idx="14">
                  <c:v>3.2546170000000001</c:v>
                </c:pt>
                <c:pt idx="15">
                  <c:v>3.2992149999999998</c:v>
                </c:pt>
                <c:pt idx="16">
                  <c:v>3.3418359999999998</c:v>
                </c:pt>
                <c:pt idx="17">
                  <c:v>3.3864339999999999</c:v>
                </c:pt>
                <c:pt idx="18">
                  <c:v>3.429055</c:v>
                </c:pt>
                <c:pt idx="19">
                  <c:v>3.4736530000000001</c:v>
                </c:pt>
                <c:pt idx="20">
                  <c:v>3.5162740000000001</c:v>
                </c:pt>
                <c:pt idx="21">
                  <c:v>3.5585360000000001</c:v>
                </c:pt>
                <c:pt idx="22">
                  <c:v>3.5967609999999999</c:v>
                </c:pt>
                <c:pt idx="23">
                  <c:v>3.632781</c:v>
                </c:pt>
                <c:pt idx="24">
                  <c:v>3.6652969999999998</c:v>
                </c:pt>
                <c:pt idx="25">
                  <c:v>3.6938559999999998</c:v>
                </c:pt>
              </c:numCache>
            </c:numRef>
          </c:xVal>
          <c:yVal>
            <c:numRef>
              <c:f>'[3]Temp. calibration'!$D$208:$D$233</c:f>
              <c:numCache>
                <c:formatCode>General</c:formatCode>
                <c:ptCount val="26"/>
                <c:pt idx="0">
                  <c:v>-40.1</c:v>
                </c:pt>
                <c:pt idx="1">
                  <c:v>-39.4</c:v>
                </c:pt>
                <c:pt idx="2">
                  <c:v>-38.6</c:v>
                </c:pt>
                <c:pt idx="3">
                  <c:v>-37.799999999999997</c:v>
                </c:pt>
                <c:pt idx="4">
                  <c:v>-36.799999999999997</c:v>
                </c:pt>
                <c:pt idx="5">
                  <c:v>-35.9</c:v>
                </c:pt>
                <c:pt idx="6">
                  <c:v>-35</c:v>
                </c:pt>
                <c:pt idx="7">
                  <c:v>-34.1</c:v>
                </c:pt>
                <c:pt idx="8">
                  <c:v>-33.200000000000003</c:v>
                </c:pt>
                <c:pt idx="9">
                  <c:v>-32.299999999999997</c:v>
                </c:pt>
                <c:pt idx="10">
                  <c:v>-31.2</c:v>
                </c:pt>
                <c:pt idx="11">
                  <c:v>-30.3</c:v>
                </c:pt>
                <c:pt idx="12">
                  <c:v>-29.3</c:v>
                </c:pt>
                <c:pt idx="13">
                  <c:v>-28.4</c:v>
                </c:pt>
                <c:pt idx="14">
                  <c:v>-27.3</c:v>
                </c:pt>
                <c:pt idx="15">
                  <c:v>-26.2</c:v>
                </c:pt>
                <c:pt idx="16">
                  <c:v>-25.3</c:v>
                </c:pt>
                <c:pt idx="17">
                  <c:v>-24.2</c:v>
                </c:pt>
                <c:pt idx="18">
                  <c:v>-23.4</c:v>
                </c:pt>
                <c:pt idx="19">
                  <c:v>-22.3</c:v>
                </c:pt>
                <c:pt idx="20">
                  <c:v>-21.3</c:v>
                </c:pt>
                <c:pt idx="21">
                  <c:v>-20.399999999999999</c:v>
                </c:pt>
                <c:pt idx="22">
                  <c:v>-19.399999999999999</c:v>
                </c:pt>
                <c:pt idx="23">
                  <c:v>-18.5</c:v>
                </c:pt>
                <c:pt idx="24">
                  <c:v>-17.8</c:v>
                </c:pt>
                <c:pt idx="25">
                  <c:v>-17.2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CE7-4395-B963-994525FDB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652096"/>
        <c:axId val="115654016"/>
      </c:scatterChart>
      <c:valAx>
        <c:axId val="115652096"/>
        <c:scaling>
          <c:orientation val="minMax"/>
          <c:max val="3.8"/>
          <c:min val="2.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Log F</a:t>
                </a:r>
                <a:r>
                  <a:rPr lang="en-US" sz="1600" baseline="-25000">
                    <a:solidFill>
                      <a:sysClr val="windowText" lastClr="000000"/>
                    </a:solidFill>
                  </a:rPr>
                  <a:t>PEAK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54016"/>
        <c:crossesAt val="-80"/>
        <c:crossBetween val="midCat"/>
        <c:majorUnit val="0.2"/>
      </c:valAx>
      <c:valAx>
        <c:axId val="115654016"/>
        <c:scaling>
          <c:orientation val="minMax"/>
          <c:max val="-5"/>
          <c:min val="-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US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520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84026829111"/>
          <c:y val="6.52787037037037E-2"/>
          <c:w val="0.69510815923909586"/>
          <c:h val="0.79614622417110903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E2A7-4BCB-B64A-E99B837DAEBD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E2A7-4BCB-B64A-E99B837DAEBD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E2A7-4BCB-B64A-E99B837DAEBD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2A7-4BCB-B64A-E99B837DAEBD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2A7-4BCB-B64A-E99B837DAEBD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2A7-4BCB-B64A-E99B837DAEBD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2A7-4BCB-B64A-E99B837DA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816576"/>
        <c:axId val="205818496"/>
        <c:extLst/>
      </c:scatterChart>
      <c:valAx>
        <c:axId val="205816576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18496"/>
        <c:crossesAt val="-100"/>
        <c:crossBetween val="midCat"/>
        <c:majorUnit val="1"/>
      </c:valAx>
      <c:valAx>
        <c:axId val="205818496"/>
        <c:scaling>
          <c:orientation val="minMax"/>
          <c:max val="5"/>
          <c:min val="-4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24070967248390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16576"/>
        <c:crossesAt val="-100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84026829111"/>
          <c:y val="6.52787037037037E-2"/>
          <c:w val="0.69804717466892685"/>
          <c:h val="0.79614622417110903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B1C7-41EA-9812-DC3A196AD773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B1C7-41EA-9812-DC3A196AD773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B1C7-41EA-9812-DC3A196AD773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1C7-41EA-9812-DC3A196AD773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1C7-41EA-9812-DC3A196AD773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solidFill>
                <a:srgbClr val="FF4B4B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1C7-41EA-9812-DC3A196AD773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solidFill>
                <a:srgbClr val="0066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B1C7-41EA-9812-DC3A196A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112640"/>
        <c:axId val="206127104"/>
        <c:extLst/>
      </c:scatterChart>
      <c:valAx>
        <c:axId val="206112640"/>
        <c:scaling>
          <c:orientation val="minMax"/>
          <c:max val="2.8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27104"/>
        <c:crossesAt val="-100"/>
        <c:crossBetween val="midCat"/>
        <c:majorUnit val="0.2"/>
      </c:valAx>
      <c:valAx>
        <c:axId val="206127104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24070967248390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12640"/>
        <c:crossesAt val="-100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81985436487749"/>
          <c:y val="6.7337780694079905E-2"/>
          <c:w val="0.72007198232332814"/>
          <c:h val="0.7210983522892972"/>
        </c:manualLayout>
      </c:layout>
      <c:scatterChart>
        <c:scatterStyle val="smoothMarker"/>
        <c:varyColors val="0"/>
        <c:ser>
          <c:idx val="6"/>
          <c:order val="0"/>
          <c:tx>
            <c:v>Shelf Temperature</c:v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</c:numRef>
          </c:xVal>
          <c:yVal>
            <c:numRef>
              <c:f>'Process data log'!$H$8:$H$778</c:f>
              <c:numCache>
                <c:formatCode>General</c:formatCode>
                <c:ptCount val="771"/>
                <c:pt idx="0">
                  <c:v>24.2</c:v>
                </c:pt>
                <c:pt idx="1">
                  <c:v>21</c:v>
                </c:pt>
                <c:pt idx="2">
                  <c:v>19.8</c:v>
                </c:pt>
                <c:pt idx="3">
                  <c:v>20.2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18.5</c:v>
                </c:pt>
                <c:pt idx="7">
                  <c:v>17.899999999999999</c:v>
                </c:pt>
                <c:pt idx="8">
                  <c:v>17.100000000000001</c:v>
                </c:pt>
                <c:pt idx="9">
                  <c:v>15.8</c:v>
                </c:pt>
                <c:pt idx="10">
                  <c:v>15.4</c:v>
                </c:pt>
                <c:pt idx="11">
                  <c:v>13.7</c:v>
                </c:pt>
                <c:pt idx="12">
                  <c:v>13</c:v>
                </c:pt>
                <c:pt idx="13">
                  <c:v>11.9</c:v>
                </c:pt>
                <c:pt idx="14">
                  <c:v>11</c:v>
                </c:pt>
                <c:pt idx="15">
                  <c:v>9.9</c:v>
                </c:pt>
                <c:pt idx="16">
                  <c:v>9.6</c:v>
                </c:pt>
                <c:pt idx="17">
                  <c:v>7.9</c:v>
                </c:pt>
                <c:pt idx="18">
                  <c:v>7.3</c:v>
                </c:pt>
                <c:pt idx="19">
                  <c:v>6</c:v>
                </c:pt>
                <c:pt idx="20">
                  <c:v>5.4</c:v>
                </c:pt>
                <c:pt idx="21">
                  <c:v>3.9</c:v>
                </c:pt>
                <c:pt idx="22">
                  <c:v>3.2</c:v>
                </c:pt>
                <c:pt idx="23">
                  <c:v>2.1</c:v>
                </c:pt>
                <c:pt idx="24">
                  <c:v>1.2</c:v>
                </c:pt>
                <c:pt idx="25">
                  <c:v>0.1</c:v>
                </c:pt>
                <c:pt idx="26">
                  <c:v>-0.9</c:v>
                </c:pt>
                <c:pt idx="27">
                  <c:v>-2</c:v>
                </c:pt>
                <c:pt idx="28">
                  <c:v>-2.8</c:v>
                </c:pt>
                <c:pt idx="29">
                  <c:v>-3.9</c:v>
                </c:pt>
                <c:pt idx="30">
                  <c:v>-4.9000000000000004</c:v>
                </c:pt>
                <c:pt idx="31">
                  <c:v>-5.7</c:v>
                </c:pt>
                <c:pt idx="32">
                  <c:v>-6.7</c:v>
                </c:pt>
                <c:pt idx="33">
                  <c:v>-7.7</c:v>
                </c:pt>
                <c:pt idx="34">
                  <c:v>-8.5</c:v>
                </c:pt>
                <c:pt idx="35">
                  <c:v>-9.5</c:v>
                </c:pt>
                <c:pt idx="36">
                  <c:v>-10.6</c:v>
                </c:pt>
                <c:pt idx="37">
                  <c:v>-11.5</c:v>
                </c:pt>
                <c:pt idx="38">
                  <c:v>-12.7</c:v>
                </c:pt>
                <c:pt idx="39">
                  <c:v>-13.6</c:v>
                </c:pt>
                <c:pt idx="40">
                  <c:v>-14.7</c:v>
                </c:pt>
                <c:pt idx="41">
                  <c:v>-15.4</c:v>
                </c:pt>
                <c:pt idx="42">
                  <c:v>-16.7</c:v>
                </c:pt>
                <c:pt idx="43">
                  <c:v>-17.399999999999999</c:v>
                </c:pt>
                <c:pt idx="44">
                  <c:v>-18.5</c:v>
                </c:pt>
                <c:pt idx="45">
                  <c:v>-19.399999999999999</c:v>
                </c:pt>
                <c:pt idx="46">
                  <c:v>-20.399999999999999</c:v>
                </c:pt>
                <c:pt idx="47">
                  <c:v>-21.3</c:v>
                </c:pt>
                <c:pt idx="48">
                  <c:v>-22.2</c:v>
                </c:pt>
                <c:pt idx="49">
                  <c:v>-23</c:v>
                </c:pt>
                <c:pt idx="50">
                  <c:v>-23.5</c:v>
                </c:pt>
                <c:pt idx="51">
                  <c:v>-25</c:v>
                </c:pt>
                <c:pt idx="52">
                  <c:v>-26</c:v>
                </c:pt>
                <c:pt idx="53">
                  <c:v>-26.9</c:v>
                </c:pt>
                <c:pt idx="54">
                  <c:v>-27.9</c:v>
                </c:pt>
                <c:pt idx="55">
                  <c:v>-28.7</c:v>
                </c:pt>
                <c:pt idx="56">
                  <c:v>-29.4</c:v>
                </c:pt>
                <c:pt idx="57">
                  <c:v>-30.1</c:v>
                </c:pt>
                <c:pt idx="58">
                  <c:v>-30.6</c:v>
                </c:pt>
                <c:pt idx="59">
                  <c:v>-31</c:v>
                </c:pt>
                <c:pt idx="60">
                  <c:v>-31.4</c:v>
                </c:pt>
                <c:pt idx="61">
                  <c:v>-31.8</c:v>
                </c:pt>
                <c:pt idx="62">
                  <c:v>-32.200000000000003</c:v>
                </c:pt>
                <c:pt idx="63">
                  <c:v>-32.5</c:v>
                </c:pt>
                <c:pt idx="64">
                  <c:v>-32.799999999999997</c:v>
                </c:pt>
                <c:pt idx="65">
                  <c:v>-33.200000000000003</c:v>
                </c:pt>
                <c:pt idx="66">
                  <c:v>-33.5</c:v>
                </c:pt>
                <c:pt idx="67">
                  <c:v>-33.799999999999997</c:v>
                </c:pt>
                <c:pt idx="68">
                  <c:v>-34</c:v>
                </c:pt>
                <c:pt idx="69">
                  <c:v>-34.299999999999997</c:v>
                </c:pt>
                <c:pt idx="70">
                  <c:v>-34.700000000000003</c:v>
                </c:pt>
                <c:pt idx="71">
                  <c:v>-34.9</c:v>
                </c:pt>
                <c:pt idx="72">
                  <c:v>-35.200000000000003</c:v>
                </c:pt>
                <c:pt idx="73">
                  <c:v>-35.6</c:v>
                </c:pt>
                <c:pt idx="74">
                  <c:v>-35.9</c:v>
                </c:pt>
                <c:pt idx="75">
                  <c:v>-36.299999999999997</c:v>
                </c:pt>
                <c:pt idx="76">
                  <c:v>-36.700000000000003</c:v>
                </c:pt>
                <c:pt idx="77">
                  <c:v>-37</c:v>
                </c:pt>
                <c:pt idx="78">
                  <c:v>-37.4</c:v>
                </c:pt>
                <c:pt idx="79">
                  <c:v>-37.9</c:v>
                </c:pt>
                <c:pt idx="80">
                  <c:v>-38.4</c:v>
                </c:pt>
                <c:pt idx="81">
                  <c:v>-38.799999999999997</c:v>
                </c:pt>
                <c:pt idx="82">
                  <c:v>-39.200000000000003</c:v>
                </c:pt>
                <c:pt idx="83">
                  <c:v>-39.799999999999997</c:v>
                </c:pt>
                <c:pt idx="84">
                  <c:v>-40.299999999999997</c:v>
                </c:pt>
                <c:pt idx="85">
                  <c:v>-40.700000000000003</c:v>
                </c:pt>
                <c:pt idx="86">
                  <c:v>-41.2</c:v>
                </c:pt>
                <c:pt idx="87">
                  <c:v>-41.6</c:v>
                </c:pt>
                <c:pt idx="88">
                  <c:v>-42</c:v>
                </c:pt>
                <c:pt idx="89">
                  <c:v>-42.3</c:v>
                </c:pt>
                <c:pt idx="90">
                  <c:v>-42.6</c:v>
                </c:pt>
                <c:pt idx="91">
                  <c:v>-42.7</c:v>
                </c:pt>
                <c:pt idx="92">
                  <c:v>-43</c:v>
                </c:pt>
                <c:pt idx="93">
                  <c:v>-43.2</c:v>
                </c:pt>
                <c:pt idx="94">
                  <c:v>-43.5</c:v>
                </c:pt>
                <c:pt idx="95">
                  <c:v>-43.7</c:v>
                </c:pt>
                <c:pt idx="96">
                  <c:v>-43.9</c:v>
                </c:pt>
                <c:pt idx="97">
                  <c:v>-44.4</c:v>
                </c:pt>
                <c:pt idx="98">
                  <c:v>-44.4</c:v>
                </c:pt>
                <c:pt idx="99">
                  <c:v>-44.6</c:v>
                </c:pt>
                <c:pt idx="100">
                  <c:v>-44.5</c:v>
                </c:pt>
                <c:pt idx="101">
                  <c:v>-44.7</c:v>
                </c:pt>
                <c:pt idx="102">
                  <c:v>-44.7</c:v>
                </c:pt>
                <c:pt idx="103">
                  <c:v>-44.7</c:v>
                </c:pt>
                <c:pt idx="104">
                  <c:v>-44.7</c:v>
                </c:pt>
                <c:pt idx="105">
                  <c:v>-44.8</c:v>
                </c:pt>
                <c:pt idx="106">
                  <c:v>-44.9</c:v>
                </c:pt>
                <c:pt idx="107">
                  <c:v>-44.8</c:v>
                </c:pt>
                <c:pt idx="108">
                  <c:v>-44.9</c:v>
                </c:pt>
                <c:pt idx="109">
                  <c:v>-44.9</c:v>
                </c:pt>
                <c:pt idx="110">
                  <c:v>-44.9</c:v>
                </c:pt>
                <c:pt idx="111">
                  <c:v>-45</c:v>
                </c:pt>
                <c:pt idx="112">
                  <c:v>-45</c:v>
                </c:pt>
                <c:pt idx="113">
                  <c:v>-45.1</c:v>
                </c:pt>
                <c:pt idx="114">
                  <c:v>-45</c:v>
                </c:pt>
                <c:pt idx="115">
                  <c:v>-45.1</c:v>
                </c:pt>
                <c:pt idx="116">
                  <c:v>-45</c:v>
                </c:pt>
                <c:pt idx="117">
                  <c:v>-45.1</c:v>
                </c:pt>
                <c:pt idx="118">
                  <c:v>-45</c:v>
                </c:pt>
                <c:pt idx="119">
                  <c:v>-45.1</c:v>
                </c:pt>
                <c:pt idx="120">
                  <c:v>-45</c:v>
                </c:pt>
                <c:pt idx="121">
                  <c:v>-45</c:v>
                </c:pt>
                <c:pt idx="122">
                  <c:v>-44.9</c:v>
                </c:pt>
                <c:pt idx="123">
                  <c:v>-45</c:v>
                </c:pt>
                <c:pt idx="124">
                  <c:v>-45</c:v>
                </c:pt>
                <c:pt idx="125">
                  <c:v>-44.9</c:v>
                </c:pt>
                <c:pt idx="126">
                  <c:v>-45.1</c:v>
                </c:pt>
                <c:pt idx="127">
                  <c:v>-44.9</c:v>
                </c:pt>
                <c:pt idx="128">
                  <c:v>-45</c:v>
                </c:pt>
                <c:pt idx="129">
                  <c:v>-45</c:v>
                </c:pt>
                <c:pt idx="130">
                  <c:v>-45</c:v>
                </c:pt>
                <c:pt idx="131">
                  <c:v>-45</c:v>
                </c:pt>
                <c:pt idx="132">
                  <c:v>-45.1</c:v>
                </c:pt>
                <c:pt idx="133">
                  <c:v>-45</c:v>
                </c:pt>
                <c:pt idx="134">
                  <c:v>-45.1</c:v>
                </c:pt>
                <c:pt idx="135">
                  <c:v>-45</c:v>
                </c:pt>
                <c:pt idx="136">
                  <c:v>-45.2</c:v>
                </c:pt>
                <c:pt idx="137">
                  <c:v>-45.2</c:v>
                </c:pt>
                <c:pt idx="138">
                  <c:v>-45.1</c:v>
                </c:pt>
                <c:pt idx="139">
                  <c:v>-45.1</c:v>
                </c:pt>
                <c:pt idx="140">
                  <c:v>-45.1</c:v>
                </c:pt>
                <c:pt idx="141">
                  <c:v>-44.9</c:v>
                </c:pt>
                <c:pt idx="142">
                  <c:v>-45.1</c:v>
                </c:pt>
                <c:pt idx="143">
                  <c:v>-45</c:v>
                </c:pt>
                <c:pt idx="144">
                  <c:v>-45.1</c:v>
                </c:pt>
                <c:pt idx="145">
                  <c:v>-45</c:v>
                </c:pt>
                <c:pt idx="146">
                  <c:v>-45</c:v>
                </c:pt>
                <c:pt idx="147">
                  <c:v>-45</c:v>
                </c:pt>
                <c:pt idx="148">
                  <c:v>-45</c:v>
                </c:pt>
                <c:pt idx="149">
                  <c:v>-45.1</c:v>
                </c:pt>
                <c:pt idx="150">
                  <c:v>-45</c:v>
                </c:pt>
                <c:pt idx="151">
                  <c:v>-45.2</c:v>
                </c:pt>
                <c:pt idx="152">
                  <c:v>-44.9</c:v>
                </c:pt>
                <c:pt idx="153">
                  <c:v>-45.1</c:v>
                </c:pt>
                <c:pt idx="154">
                  <c:v>-44.9</c:v>
                </c:pt>
                <c:pt idx="155">
                  <c:v>-45.1</c:v>
                </c:pt>
                <c:pt idx="156">
                  <c:v>-44.9</c:v>
                </c:pt>
                <c:pt idx="157">
                  <c:v>-45.1</c:v>
                </c:pt>
                <c:pt idx="158">
                  <c:v>-44.9</c:v>
                </c:pt>
                <c:pt idx="159">
                  <c:v>-45</c:v>
                </c:pt>
                <c:pt idx="160">
                  <c:v>-45</c:v>
                </c:pt>
                <c:pt idx="161">
                  <c:v>-45.1</c:v>
                </c:pt>
                <c:pt idx="162">
                  <c:v>-45</c:v>
                </c:pt>
                <c:pt idx="163">
                  <c:v>-45</c:v>
                </c:pt>
                <c:pt idx="164">
                  <c:v>-44.9</c:v>
                </c:pt>
                <c:pt idx="165">
                  <c:v>-45.2</c:v>
                </c:pt>
                <c:pt idx="166">
                  <c:v>-45</c:v>
                </c:pt>
                <c:pt idx="167">
                  <c:v>-45.1</c:v>
                </c:pt>
                <c:pt idx="168">
                  <c:v>-45</c:v>
                </c:pt>
                <c:pt idx="169">
                  <c:v>-45</c:v>
                </c:pt>
                <c:pt idx="170">
                  <c:v>-45</c:v>
                </c:pt>
                <c:pt idx="171">
                  <c:v>-44.9</c:v>
                </c:pt>
                <c:pt idx="172">
                  <c:v>-45</c:v>
                </c:pt>
                <c:pt idx="173">
                  <c:v>-44.8</c:v>
                </c:pt>
                <c:pt idx="174">
                  <c:v>-44.9</c:v>
                </c:pt>
                <c:pt idx="175">
                  <c:v>-45</c:v>
                </c:pt>
                <c:pt idx="176">
                  <c:v>-45</c:v>
                </c:pt>
                <c:pt idx="177">
                  <c:v>-44.9</c:v>
                </c:pt>
                <c:pt idx="178">
                  <c:v>-45.1</c:v>
                </c:pt>
                <c:pt idx="179">
                  <c:v>-45</c:v>
                </c:pt>
                <c:pt idx="180">
                  <c:v>-45</c:v>
                </c:pt>
                <c:pt idx="181">
                  <c:v>-45</c:v>
                </c:pt>
                <c:pt idx="182">
                  <c:v>-45.1</c:v>
                </c:pt>
                <c:pt idx="183">
                  <c:v>-44.3</c:v>
                </c:pt>
                <c:pt idx="184">
                  <c:v>-43.5</c:v>
                </c:pt>
                <c:pt idx="185">
                  <c:v>-42.3</c:v>
                </c:pt>
                <c:pt idx="186">
                  <c:v>-41.4</c:v>
                </c:pt>
                <c:pt idx="187">
                  <c:v>-40.6</c:v>
                </c:pt>
                <c:pt idx="188">
                  <c:v>-39.1</c:v>
                </c:pt>
                <c:pt idx="189">
                  <c:v>-38.6</c:v>
                </c:pt>
                <c:pt idx="190">
                  <c:v>-36.9</c:v>
                </c:pt>
                <c:pt idx="191">
                  <c:v>-36.6</c:v>
                </c:pt>
                <c:pt idx="192">
                  <c:v>-35</c:v>
                </c:pt>
                <c:pt idx="193">
                  <c:v>-34.4</c:v>
                </c:pt>
                <c:pt idx="194">
                  <c:v>-33.1</c:v>
                </c:pt>
                <c:pt idx="195">
                  <c:v>-32.4</c:v>
                </c:pt>
                <c:pt idx="196">
                  <c:v>-31</c:v>
                </c:pt>
                <c:pt idx="197">
                  <c:v>-30.3</c:v>
                </c:pt>
                <c:pt idx="198">
                  <c:v>-29.6</c:v>
                </c:pt>
                <c:pt idx="199">
                  <c:v>-28.2</c:v>
                </c:pt>
                <c:pt idx="200">
                  <c:v>-27.5</c:v>
                </c:pt>
                <c:pt idx="201">
                  <c:v>-25.9</c:v>
                </c:pt>
                <c:pt idx="202">
                  <c:v>-25.3</c:v>
                </c:pt>
                <c:pt idx="203">
                  <c:v>-24</c:v>
                </c:pt>
                <c:pt idx="204">
                  <c:v>-23</c:v>
                </c:pt>
                <c:pt idx="205">
                  <c:v>-22</c:v>
                </c:pt>
                <c:pt idx="206">
                  <c:v>-21</c:v>
                </c:pt>
                <c:pt idx="207">
                  <c:v>-19.899999999999999</c:v>
                </c:pt>
                <c:pt idx="208">
                  <c:v>-19.2</c:v>
                </c:pt>
                <c:pt idx="209">
                  <c:v>-17.7</c:v>
                </c:pt>
                <c:pt idx="210">
                  <c:v>-16.899999999999999</c:v>
                </c:pt>
                <c:pt idx="211">
                  <c:v>-16.100000000000001</c:v>
                </c:pt>
                <c:pt idx="212">
                  <c:v>-15</c:v>
                </c:pt>
                <c:pt idx="213">
                  <c:v>-14.2</c:v>
                </c:pt>
                <c:pt idx="214">
                  <c:v>-12.9</c:v>
                </c:pt>
                <c:pt idx="215">
                  <c:v>-12.3</c:v>
                </c:pt>
                <c:pt idx="216">
                  <c:v>-10.9</c:v>
                </c:pt>
                <c:pt idx="217">
                  <c:v>-10.1</c:v>
                </c:pt>
                <c:pt idx="218">
                  <c:v>-10</c:v>
                </c:pt>
                <c:pt idx="219">
                  <c:v>-10</c:v>
                </c:pt>
                <c:pt idx="220">
                  <c:v>-9.8000000000000007</c:v>
                </c:pt>
                <c:pt idx="221">
                  <c:v>-9.6999999999999993</c:v>
                </c:pt>
                <c:pt idx="222">
                  <c:v>-9.6999999999999993</c:v>
                </c:pt>
                <c:pt idx="223">
                  <c:v>-10.1</c:v>
                </c:pt>
                <c:pt idx="224">
                  <c:v>-9.9</c:v>
                </c:pt>
                <c:pt idx="225">
                  <c:v>-9.8000000000000007</c:v>
                </c:pt>
                <c:pt idx="226">
                  <c:v>-10</c:v>
                </c:pt>
                <c:pt idx="227">
                  <c:v>-9.9</c:v>
                </c:pt>
                <c:pt idx="228">
                  <c:v>-9.6</c:v>
                </c:pt>
                <c:pt idx="229">
                  <c:v>-9.9</c:v>
                </c:pt>
                <c:pt idx="230">
                  <c:v>-10</c:v>
                </c:pt>
                <c:pt idx="231">
                  <c:v>-9.9</c:v>
                </c:pt>
                <c:pt idx="232">
                  <c:v>-10</c:v>
                </c:pt>
                <c:pt idx="233">
                  <c:v>-10</c:v>
                </c:pt>
                <c:pt idx="234">
                  <c:v>-9.9</c:v>
                </c:pt>
                <c:pt idx="235">
                  <c:v>-9.9</c:v>
                </c:pt>
                <c:pt idx="236">
                  <c:v>-9.6999999999999993</c:v>
                </c:pt>
                <c:pt idx="237">
                  <c:v>-10.1</c:v>
                </c:pt>
                <c:pt idx="238">
                  <c:v>-9.6999999999999993</c:v>
                </c:pt>
                <c:pt idx="239">
                  <c:v>-9.6999999999999993</c:v>
                </c:pt>
                <c:pt idx="240">
                  <c:v>-10</c:v>
                </c:pt>
                <c:pt idx="241">
                  <c:v>-10</c:v>
                </c:pt>
                <c:pt idx="242">
                  <c:v>-9.6999999999999993</c:v>
                </c:pt>
                <c:pt idx="243">
                  <c:v>-9.6999999999999993</c:v>
                </c:pt>
                <c:pt idx="244">
                  <c:v>-10.1</c:v>
                </c:pt>
                <c:pt idx="245">
                  <c:v>-9.8000000000000007</c:v>
                </c:pt>
                <c:pt idx="246">
                  <c:v>-9.9</c:v>
                </c:pt>
                <c:pt idx="247">
                  <c:v>-9.8000000000000007</c:v>
                </c:pt>
                <c:pt idx="248">
                  <c:v>-10</c:v>
                </c:pt>
                <c:pt idx="249">
                  <c:v>-9.6999999999999993</c:v>
                </c:pt>
                <c:pt idx="250">
                  <c:v>-10</c:v>
                </c:pt>
                <c:pt idx="251">
                  <c:v>-9.8000000000000007</c:v>
                </c:pt>
                <c:pt idx="252">
                  <c:v>-10</c:v>
                </c:pt>
                <c:pt idx="253">
                  <c:v>-9.8000000000000007</c:v>
                </c:pt>
                <c:pt idx="254">
                  <c:v>-10.1</c:v>
                </c:pt>
                <c:pt idx="255">
                  <c:v>-10.1</c:v>
                </c:pt>
                <c:pt idx="256">
                  <c:v>-9.9</c:v>
                </c:pt>
                <c:pt idx="257">
                  <c:v>-10</c:v>
                </c:pt>
                <c:pt idx="258">
                  <c:v>-9.4</c:v>
                </c:pt>
                <c:pt idx="259">
                  <c:v>-10.1</c:v>
                </c:pt>
                <c:pt idx="260">
                  <c:v>-10</c:v>
                </c:pt>
                <c:pt idx="261">
                  <c:v>-10</c:v>
                </c:pt>
                <c:pt idx="262">
                  <c:v>-9.9</c:v>
                </c:pt>
                <c:pt idx="263">
                  <c:v>-10</c:v>
                </c:pt>
                <c:pt idx="264">
                  <c:v>-9.9</c:v>
                </c:pt>
                <c:pt idx="265">
                  <c:v>-10.1</c:v>
                </c:pt>
                <c:pt idx="266">
                  <c:v>-9.9</c:v>
                </c:pt>
                <c:pt idx="267">
                  <c:v>-9.9</c:v>
                </c:pt>
                <c:pt idx="268">
                  <c:v>-10</c:v>
                </c:pt>
                <c:pt idx="269">
                  <c:v>-9.9</c:v>
                </c:pt>
                <c:pt idx="270">
                  <c:v>-9.9</c:v>
                </c:pt>
                <c:pt idx="271">
                  <c:v>-9.9</c:v>
                </c:pt>
                <c:pt idx="272">
                  <c:v>-10.1</c:v>
                </c:pt>
                <c:pt idx="273">
                  <c:v>-9.8000000000000007</c:v>
                </c:pt>
                <c:pt idx="274">
                  <c:v>-10</c:v>
                </c:pt>
                <c:pt idx="275">
                  <c:v>-9.9</c:v>
                </c:pt>
                <c:pt idx="276">
                  <c:v>-9.9</c:v>
                </c:pt>
                <c:pt idx="277">
                  <c:v>-9.9</c:v>
                </c:pt>
                <c:pt idx="278">
                  <c:v>-10</c:v>
                </c:pt>
                <c:pt idx="279">
                  <c:v>-11.2</c:v>
                </c:pt>
                <c:pt idx="280">
                  <c:v>-11.8</c:v>
                </c:pt>
                <c:pt idx="281">
                  <c:v>-12.8</c:v>
                </c:pt>
                <c:pt idx="282">
                  <c:v>-14</c:v>
                </c:pt>
                <c:pt idx="283">
                  <c:v>-14.7</c:v>
                </c:pt>
                <c:pt idx="284">
                  <c:v>-15.7</c:v>
                </c:pt>
                <c:pt idx="285">
                  <c:v>-16.7</c:v>
                </c:pt>
                <c:pt idx="286">
                  <c:v>-17.8</c:v>
                </c:pt>
                <c:pt idx="287">
                  <c:v>-18.5</c:v>
                </c:pt>
                <c:pt idx="288">
                  <c:v>-19.7</c:v>
                </c:pt>
                <c:pt idx="289">
                  <c:v>-20.3</c:v>
                </c:pt>
                <c:pt idx="290">
                  <c:v>-21.6</c:v>
                </c:pt>
                <c:pt idx="291">
                  <c:v>-22.4</c:v>
                </c:pt>
                <c:pt idx="292">
                  <c:v>-23.5</c:v>
                </c:pt>
                <c:pt idx="293">
                  <c:v>-24.3</c:v>
                </c:pt>
                <c:pt idx="294">
                  <c:v>-25.6</c:v>
                </c:pt>
                <c:pt idx="295">
                  <c:v>-26.4</c:v>
                </c:pt>
                <c:pt idx="296">
                  <c:v>-27.6</c:v>
                </c:pt>
                <c:pt idx="297">
                  <c:v>-28.3</c:v>
                </c:pt>
                <c:pt idx="298">
                  <c:v>-29.6</c:v>
                </c:pt>
                <c:pt idx="299">
                  <c:v>-30.5</c:v>
                </c:pt>
                <c:pt idx="300">
                  <c:v>-31.8</c:v>
                </c:pt>
                <c:pt idx="301">
                  <c:v>-32.4</c:v>
                </c:pt>
                <c:pt idx="302">
                  <c:v>-33.6</c:v>
                </c:pt>
                <c:pt idx="303">
                  <c:v>-34.4</c:v>
                </c:pt>
                <c:pt idx="304">
                  <c:v>-35.299999999999997</c:v>
                </c:pt>
                <c:pt idx="305">
                  <c:v>-36.200000000000003</c:v>
                </c:pt>
                <c:pt idx="306">
                  <c:v>-37.1</c:v>
                </c:pt>
                <c:pt idx="307">
                  <c:v>-37.200000000000003</c:v>
                </c:pt>
                <c:pt idx="308">
                  <c:v>-38.4</c:v>
                </c:pt>
                <c:pt idx="309">
                  <c:v>-39.200000000000003</c:v>
                </c:pt>
                <c:pt idx="310">
                  <c:v>-40.200000000000003</c:v>
                </c:pt>
                <c:pt idx="311">
                  <c:v>-40.200000000000003</c:v>
                </c:pt>
                <c:pt idx="312">
                  <c:v>-40.1</c:v>
                </c:pt>
                <c:pt idx="313">
                  <c:v>-40.200000000000003</c:v>
                </c:pt>
                <c:pt idx="314">
                  <c:v>-40.200000000000003</c:v>
                </c:pt>
                <c:pt idx="315">
                  <c:v>-40.4</c:v>
                </c:pt>
                <c:pt idx="316">
                  <c:v>-40.4</c:v>
                </c:pt>
                <c:pt idx="317">
                  <c:v>-40.299999999999997</c:v>
                </c:pt>
                <c:pt idx="318">
                  <c:v>-40.299999999999997</c:v>
                </c:pt>
                <c:pt idx="319">
                  <c:v>-40.200000000000003</c:v>
                </c:pt>
                <c:pt idx="320">
                  <c:v>-40.4</c:v>
                </c:pt>
                <c:pt idx="321">
                  <c:v>-40.299999999999997</c:v>
                </c:pt>
                <c:pt idx="322">
                  <c:v>-40.299999999999997</c:v>
                </c:pt>
                <c:pt idx="323">
                  <c:v>-40.299999999999997</c:v>
                </c:pt>
                <c:pt idx="324">
                  <c:v>-40.4</c:v>
                </c:pt>
                <c:pt idx="325">
                  <c:v>-40.200000000000003</c:v>
                </c:pt>
                <c:pt idx="326">
                  <c:v>-40.4</c:v>
                </c:pt>
                <c:pt idx="327">
                  <c:v>-40.299999999999997</c:v>
                </c:pt>
                <c:pt idx="328">
                  <c:v>-40.299999999999997</c:v>
                </c:pt>
                <c:pt idx="329">
                  <c:v>-40.4</c:v>
                </c:pt>
                <c:pt idx="330">
                  <c:v>-40.4</c:v>
                </c:pt>
                <c:pt idx="331">
                  <c:v>-40.200000000000003</c:v>
                </c:pt>
                <c:pt idx="332">
                  <c:v>-40.299999999999997</c:v>
                </c:pt>
                <c:pt idx="333">
                  <c:v>-40.200000000000003</c:v>
                </c:pt>
                <c:pt idx="334">
                  <c:v>-40.1</c:v>
                </c:pt>
                <c:pt idx="335">
                  <c:v>-40.200000000000003</c:v>
                </c:pt>
                <c:pt idx="336">
                  <c:v>-39.9</c:v>
                </c:pt>
                <c:pt idx="337">
                  <c:v>-40.1</c:v>
                </c:pt>
                <c:pt idx="338">
                  <c:v>-40</c:v>
                </c:pt>
                <c:pt idx="339">
                  <c:v>-40.299999999999997</c:v>
                </c:pt>
                <c:pt idx="340">
                  <c:v>-40.1</c:v>
                </c:pt>
                <c:pt idx="341">
                  <c:v>-40.200000000000003</c:v>
                </c:pt>
                <c:pt idx="342">
                  <c:v>-40.1</c:v>
                </c:pt>
                <c:pt idx="343">
                  <c:v>-40.200000000000003</c:v>
                </c:pt>
                <c:pt idx="344">
                  <c:v>-39.9</c:v>
                </c:pt>
                <c:pt idx="345">
                  <c:v>-40.1</c:v>
                </c:pt>
                <c:pt idx="346">
                  <c:v>-40</c:v>
                </c:pt>
                <c:pt idx="347">
                  <c:v>-40.200000000000003</c:v>
                </c:pt>
                <c:pt idx="348">
                  <c:v>-40</c:v>
                </c:pt>
                <c:pt idx="349">
                  <c:v>-40.200000000000003</c:v>
                </c:pt>
                <c:pt idx="350">
                  <c:v>-40</c:v>
                </c:pt>
                <c:pt idx="351">
                  <c:v>-40.1</c:v>
                </c:pt>
                <c:pt idx="352">
                  <c:v>-39.9</c:v>
                </c:pt>
                <c:pt idx="353">
                  <c:v>-40</c:v>
                </c:pt>
                <c:pt idx="354">
                  <c:v>-40.1</c:v>
                </c:pt>
                <c:pt idx="355">
                  <c:v>-39.9</c:v>
                </c:pt>
                <c:pt idx="356">
                  <c:v>-40</c:v>
                </c:pt>
                <c:pt idx="357">
                  <c:v>-40.1</c:v>
                </c:pt>
                <c:pt idx="358">
                  <c:v>-40.200000000000003</c:v>
                </c:pt>
                <c:pt idx="359">
                  <c:v>-40.1</c:v>
                </c:pt>
                <c:pt idx="360">
                  <c:v>-40.200000000000003</c:v>
                </c:pt>
                <c:pt idx="361">
                  <c:v>-39.9</c:v>
                </c:pt>
                <c:pt idx="362">
                  <c:v>-40.200000000000003</c:v>
                </c:pt>
                <c:pt idx="363">
                  <c:v>-39.9</c:v>
                </c:pt>
                <c:pt idx="364">
                  <c:v>-40.200000000000003</c:v>
                </c:pt>
                <c:pt idx="365">
                  <c:v>-40.1</c:v>
                </c:pt>
                <c:pt idx="366">
                  <c:v>-40.1</c:v>
                </c:pt>
                <c:pt idx="367">
                  <c:v>-40.1</c:v>
                </c:pt>
                <c:pt idx="368">
                  <c:v>-39.9</c:v>
                </c:pt>
                <c:pt idx="369">
                  <c:v>-39.6</c:v>
                </c:pt>
                <c:pt idx="370">
                  <c:v>-41.2</c:v>
                </c:pt>
                <c:pt idx="371">
                  <c:v>-41.7</c:v>
                </c:pt>
                <c:pt idx="372">
                  <c:v>-42.1</c:v>
                </c:pt>
                <c:pt idx="373">
                  <c:v>-42.7</c:v>
                </c:pt>
                <c:pt idx="374">
                  <c:v>-39.4</c:v>
                </c:pt>
                <c:pt idx="375">
                  <c:v>-40.200000000000003</c:v>
                </c:pt>
                <c:pt idx="376">
                  <c:v>-40.1</c:v>
                </c:pt>
                <c:pt idx="377">
                  <c:v>-40</c:v>
                </c:pt>
                <c:pt idx="378">
                  <c:v>-39.9</c:v>
                </c:pt>
                <c:pt idx="379">
                  <c:v>-40.1</c:v>
                </c:pt>
                <c:pt idx="380">
                  <c:v>-40</c:v>
                </c:pt>
                <c:pt idx="381">
                  <c:v>-40.1</c:v>
                </c:pt>
                <c:pt idx="382">
                  <c:v>-40.200000000000003</c:v>
                </c:pt>
                <c:pt idx="383">
                  <c:v>-40</c:v>
                </c:pt>
                <c:pt idx="384">
                  <c:v>-40.1</c:v>
                </c:pt>
                <c:pt idx="385">
                  <c:v>-40.1</c:v>
                </c:pt>
                <c:pt idx="386">
                  <c:v>-40.1</c:v>
                </c:pt>
                <c:pt idx="387">
                  <c:v>-40</c:v>
                </c:pt>
                <c:pt idx="388">
                  <c:v>-39.9</c:v>
                </c:pt>
                <c:pt idx="389">
                  <c:v>-39.200000000000003</c:v>
                </c:pt>
                <c:pt idx="390">
                  <c:v>-38</c:v>
                </c:pt>
                <c:pt idx="391">
                  <c:v>-37.5</c:v>
                </c:pt>
                <c:pt idx="392">
                  <c:v>-35.9</c:v>
                </c:pt>
                <c:pt idx="393">
                  <c:v>-35.4</c:v>
                </c:pt>
                <c:pt idx="394">
                  <c:v>-33.6</c:v>
                </c:pt>
                <c:pt idx="395">
                  <c:v>-33.5</c:v>
                </c:pt>
                <c:pt idx="396">
                  <c:v>-31.6</c:v>
                </c:pt>
                <c:pt idx="397">
                  <c:v>-31.5</c:v>
                </c:pt>
                <c:pt idx="398">
                  <c:v>-29.5</c:v>
                </c:pt>
                <c:pt idx="399">
                  <c:v>-29.3</c:v>
                </c:pt>
                <c:pt idx="400">
                  <c:v>-27.7</c:v>
                </c:pt>
                <c:pt idx="401">
                  <c:v>-27.3</c:v>
                </c:pt>
                <c:pt idx="402">
                  <c:v>-25.7</c:v>
                </c:pt>
                <c:pt idx="403">
                  <c:v>-24.9</c:v>
                </c:pt>
                <c:pt idx="404">
                  <c:v>-23.8</c:v>
                </c:pt>
                <c:pt idx="405">
                  <c:v>-23.1</c:v>
                </c:pt>
                <c:pt idx="406">
                  <c:v>-22.1</c:v>
                </c:pt>
                <c:pt idx="407">
                  <c:v>-21</c:v>
                </c:pt>
                <c:pt idx="408">
                  <c:v>-20</c:v>
                </c:pt>
                <c:pt idx="409">
                  <c:v>-18.8</c:v>
                </c:pt>
                <c:pt idx="410">
                  <c:v>-18</c:v>
                </c:pt>
                <c:pt idx="411">
                  <c:v>-16.899999999999999</c:v>
                </c:pt>
                <c:pt idx="412">
                  <c:v>-16.100000000000001</c:v>
                </c:pt>
                <c:pt idx="413">
                  <c:v>-14.6</c:v>
                </c:pt>
                <c:pt idx="414">
                  <c:v>-13.9</c:v>
                </c:pt>
                <c:pt idx="415">
                  <c:v>-12.8</c:v>
                </c:pt>
                <c:pt idx="416">
                  <c:v>-12.4</c:v>
                </c:pt>
                <c:pt idx="417">
                  <c:v>-10.7</c:v>
                </c:pt>
                <c:pt idx="418">
                  <c:v>-10.4</c:v>
                </c:pt>
                <c:pt idx="419">
                  <c:v>-8.6999999999999993</c:v>
                </c:pt>
                <c:pt idx="420">
                  <c:v>-8.1</c:v>
                </c:pt>
                <c:pt idx="421">
                  <c:v>-6.7</c:v>
                </c:pt>
                <c:pt idx="422">
                  <c:v>-6.2</c:v>
                </c:pt>
                <c:pt idx="423">
                  <c:v>-4.9000000000000004</c:v>
                </c:pt>
                <c:pt idx="424">
                  <c:v>-4</c:v>
                </c:pt>
                <c:pt idx="425">
                  <c:v>-2.8</c:v>
                </c:pt>
                <c:pt idx="426">
                  <c:v>-1.9</c:v>
                </c:pt>
                <c:pt idx="427">
                  <c:v>-0.9</c:v>
                </c:pt>
                <c:pt idx="428">
                  <c:v>0</c:v>
                </c:pt>
                <c:pt idx="429">
                  <c:v>0.5</c:v>
                </c:pt>
                <c:pt idx="430">
                  <c:v>0</c:v>
                </c:pt>
                <c:pt idx="431">
                  <c:v>0.3</c:v>
                </c:pt>
                <c:pt idx="432">
                  <c:v>0.2</c:v>
                </c:pt>
                <c:pt idx="433">
                  <c:v>-0.1</c:v>
                </c:pt>
                <c:pt idx="434">
                  <c:v>0.2</c:v>
                </c:pt>
                <c:pt idx="435">
                  <c:v>0.3</c:v>
                </c:pt>
                <c:pt idx="436">
                  <c:v>0</c:v>
                </c:pt>
                <c:pt idx="437">
                  <c:v>0.2</c:v>
                </c:pt>
                <c:pt idx="438">
                  <c:v>0.6</c:v>
                </c:pt>
                <c:pt idx="439">
                  <c:v>-0.3</c:v>
                </c:pt>
                <c:pt idx="440">
                  <c:v>0.2</c:v>
                </c:pt>
                <c:pt idx="441">
                  <c:v>0.2</c:v>
                </c:pt>
                <c:pt idx="442">
                  <c:v>0.2</c:v>
                </c:pt>
                <c:pt idx="443">
                  <c:v>-0.2</c:v>
                </c:pt>
                <c:pt idx="444">
                  <c:v>0.1</c:v>
                </c:pt>
                <c:pt idx="445">
                  <c:v>0.2</c:v>
                </c:pt>
                <c:pt idx="446">
                  <c:v>-0.2</c:v>
                </c:pt>
                <c:pt idx="447">
                  <c:v>0</c:v>
                </c:pt>
                <c:pt idx="448">
                  <c:v>0.5</c:v>
                </c:pt>
                <c:pt idx="449">
                  <c:v>0</c:v>
                </c:pt>
                <c:pt idx="450">
                  <c:v>0.5</c:v>
                </c:pt>
                <c:pt idx="451">
                  <c:v>0</c:v>
                </c:pt>
                <c:pt idx="452">
                  <c:v>0.3</c:v>
                </c:pt>
                <c:pt idx="453">
                  <c:v>0.1</c:v>
                </c:pt>
                <c:pt idx="454">
                  <c:v>0.4</c:v>
                </c:pt>
                <c:pt idx="455">
                  <c:v>-0.1</c:v>
                </c:pt>
                <c:pt idx="456">
                  <c:v>0.2</c:v>
                </c:pt>
                <c:pt idx="457">
                  <c:v>0.2</c:v>
                </c:pt>
                <c:pt idx="458">
                  <c:v>-0.1</c:v>
                </c:pt>
                <c:pt idx="459">
                  <c:v>0.4</c:v>
                </c:pt>
                <c:pt idx="460">
                  <c:v>-0.2</c:v>
                </c:pt>
                <c:pt idx="461">
                  <c:v>0.4</c:v>
                </c:pt>
                <c:pt idx="462">
                  <c:v>-0.1</c:v>
                </c:pt>
                <c:pt idx="463">
                  <c:v>0.1</c:v>
                </c:pt>
                <c:pt idx="464">
                  <c:v>0.2</c:v>
                </c:pt>
                <c:pt idx="465">
                  <c:v>-0.1</c:v>
                </c:pt>
                <c:pt idx="466">
                  <c:v>0.1</c:v>
                </c:pt>
                <c:pt idx="467">
                  <c:v>0.4</c:v>
                </c:pt>
                <c:pt idx="468">
                  <c:v>-0.2</c:v>
                </c:pt>
                <c:pt idx="469">
                  <c:v>0</c:v>
                </c:pt>
                <c:pt idx="470">
                  <c:v>0.2</c:v>
                </c:pt>
                <c:pt idx="471">
                  <c:v>0</c:v>
                </c:pt>
                <c:pt idx="472">
                  <c:v>0</c:v>
                </c:pt>
                <c:pt idx="473">
                  <c:v>0.2</c:v>
                </c:pt>
                <c:pt idx="474">
                  <c:v>-0.3</c:v>
                </c:pt>
                <c:pt idx="475">
                  <c:v>0.1</c:v>
                </c:pt>
                <c:pt idx="476">
                  <c:v>0.2</c:v>
                </c:pt>
                <c:pt idx="477">
                  <c:v>0</c:v>
                </c:pt>
                <c:pt idx="478">
                  <c:v>0.1</c:v>
                </c:pt>
                <c:pt idx="479">
                  <c:v>-0.2</c:v>
                </c:pt>
                <c:pt idx="480">
                  <c:v>0.1</c:v>
                </c:pt>
                <c:pt idx="481">
                  <c:v>0.4</c:v>
                </c:pt>
                <c:pt idx="482">
                  <c:v>-0.3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0.1</c:v>
                </c:pt>
                <c:pt idx="488">
                  <c:v>0</c:v>
                </c:pt>
                <c:pt idx="489">
                  <c:v>0</c:v>
                </c:pt>
                <c:pt idx="490">
                  <c:v>0.1</c:v>
                </c:pt>
                <c:pt idx="491">
                  <c:v>-0.3</c:v>
                </c:pt>
                <c:pt idx="492">
                  <c:v>0.1</c:v>
                </c:pt>
                <c:pt idx="493">
                  <c:v>0.5</c:v>
                </c:pt>
                <c:pt idx="494">
                  <c:v>-0.4</c:v>
                </c:pt>
                <c:pt idx="495">
                  <c:v>0.2</c:v>
                </c:pt>
                <c:pt idx="496">
                  <c:v>0</c:v>
                </c:pt>
                <c:pt idx="497">
                  <c:v>0.4</c:v>
                </c:pt>
                <c:pt idx="498">
                  <c:v>0</c:v>
                </c:pt>
                <c:pt idx="499">
                  <c:v>0.4</c:v>
                </c:pt>
                <c:pt idx="500">
                  <c:v>-0.1</c:v>
                </c:pt>
                <c:pt idx="501">
                  <c:v>0.4</c:v>
                </c:pt>
                <c:pt idx="502">
                  <c:v>0</c:v>
                </c:pt>
                <c:pt idx="503">
                  <c:v>-0.1</c:v>
                </c:pt>
                <c:pt idx="504">
                  <c:v>0.4</c:v>
                </c:pt>
                <c:pt idx="505">
                  <c:v>-0.3</c:v>
                </c:pt>
                <c:pt idx="506">
                  <c:v>0.2</c:v>
                </c:pt>
                <c:pt idx="507">
                  <c:v>0</c:v>
                </c:pt>
                <c:pt idx="508">
                  <c:v>0</c:v>
                </c:pt>
                <c:pt idx="509">
                  <c:v>0.1</c:v>
                </c:pt>
                <c:pt idx="510">
                  <c:v>-0.2</c:v>
                </c:pt>
                <c:pt idx="511">
                  <c:v>0.1</c:v>
                </c:pt>
                <c:pt idx="512">
                  <c:v>0.2</c:v>
                </c:pt>
                <c:pt idx="513">
                  <c:v>0</c:v>
                </c:pt>
                <c:pt idx="514">
                  <c:v>0.1</c:v>
                </c:pt>
                <c:pt idx="515">
                  <c:v>0.3</c:v>
                </c:pt>
                <c:pt idx="516">
                  <c:v>0</c:v>
                </c:pt>
                <c:pt idx="517">
                  <c:v>0.1</c:v>
                </c:pt>
                <c:pt idx="518">
                  <c:v>0.2</c:v>
                </c:pt>
                <c:pt idx="519">
                  <c:v>-0.2</c:v>
                </c:pt>
                <c:pt idx="520">
                  <c:v>0.3</c:v>
                </c:pt>
                <c:pt idx="521">
                  <c:v>0</c:v>
                </c:pt>
                <c:pt idx="522">
                  <c:v>0.4</c:v>
                </c:pt>
                <c:pt idx="523">
                  <c:v>-0.2</c:v>
                </c:pt>
                <c:pt idx="524">
                  <c:v>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9FA-46E7-84C8-8BBC5AD21B1E}"/>
            </c:ext>
          </c:extLst>
        </c:ser>
        <c:ser>
          <c:idx val="1"/>
          <c:order val="1"/>
          <c:tx>
            <c:strRef>
              <c:f>'Process data log'!$C$7</c:f>
              <c:strCache>
                <c:ptCount val="1"/>
                <c:pt idx="0">
                  <c:v>TC1</c:v>
                </c:pt>
              </c:strCache>
              <c:extLst xmlns:c15="http://schemas.microsoft.com/office/drawing/2012/chart"/>
            </c:strRef>
          </c:tx>
          <c:spPr>
            <a:ln w="15875" cap="rnd">
              <a:solidFill>
                <a:srgbClr val="F21700"/>
              </a:solidFill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</c:numRef>
          </c:xVal>
          <c:yVal>
            <c:numRef>
              <c:f>'Process data log'!$C$8:$C$778</c:f>
              <c:numCache>
                <c:formatCode>General</c:formatCode>
                <c:ptCount val="771"/>
                <c:pt idx="0">
                  <c:v>24.1</c:v>
                </c:pt>
                <c:pt idx="1">
                  <c:v>23.6</c:v>
                </c:pt>
                <c:pt idx="2">
                  <c:v>23.1</c:v>
                </c:pt>
                <c:pt idx="3">
                  <c:v>22.9</c:v>
                </c:pt>
                <c:pt idx="4">
                  <c:v>22.7</c:v>
                </c:pt>
                <c:pt idx="5">
                  <c:v>22.4</c:v>
                </c:pt>
                <c:pt idx="6">
                  <c:v>22.1</c:v>
                </c:pt>
                <c:pt idx="7">
                  <c:v>21.9</c:v>
                </c:pt>
                <c:pt idx="8">
                  <c:v>21.6</c:v>
                </c:pt>
                <c:pt idx="9">
                  <c:v>21.3</c:v>
                </c:pt>
                <c:pt idx="10">
                  <c:v>20.8</c:v>
                </c:pt>
                <c:pt idx="11">
                  <c:v>20.5</c:v>
                </c:pt>
                <c:pt idx="12">
                  <c:v>20</c:v>
                </c:pt>
                <c:pt idx="13">
                  <c:v>19.600000000000001</c:v>
                </c:pt>
                <c:pt idx="14">
                  <c:v>18.899999999999999</c:v>
                </c:pt>
                <c:pt idx="15">
                  <c:v>18.5</c:v>
                </c:pt>
                <c:pt idx="16">
                  <c:v>17.8</c:v>
                </c:pt>
                <c:pt idx="17">
                  <c:v>17.399999999999999</c:v>
                </c:pt>
                <c:pt idx="18">
                  <c:v>16.7</c:v>
                </c:pt>
                <c:pt idx="19">
                  <c:v>16.100000000000001</c:v>
                </c:pt>
                <c:pt idx="20">
                  <c:v>15.4</c:v>
                </c:pt>
                <c:pt idx="21">
                  <c:v>15</c:v>
                </c:pt>
                <c:pt idx="22">
                  <c:v>14.2</c:v>
                </c:pt>
                <c:pt idx="23">
                  <c:v>13.6</c:v>
                </c:pt>
                <c:pt idx="24">
                  <c:v>12.8</c:v>
                </c:pt>
                <c:pt idx="25">
                  <c:v>12.2</c:v>
                </c:pt>
                <c:pt idx="26">
                  <c:v>11.4</c:v>
                </c:pt>
                <c:pt idx="27">
                  <c:v>10.7</c:v>
                </c:pt>
                <c:pt idx="28">
                  <c:v>9.9</c:v>
                </c:pt>
                <c:pt idx="29">
                  <c:v>9.1999999999999993</c:v>
                </c:pt>
                <c:pt idx="30">
                  <c:v>8.4</c:v>
                </c:pt>
                <c:pt idx="31">
                  <c:v>7.7</c:v>
                </c:pt>
                <c:pt idx="32">
                  <c:v>6.9</c:v>
                </c:pt>
                <c:pt idx="33">
                  <c:v>6.2</c:v>
                </c:pt>
                <c:pt idx="34">
                  <c:v>5.5</c:v>
                </c:pt>
                <c:pt idx="35">
                  <c:v>4.8</c:v>
                </c:pt>
                <c:pt idx="36">
                  <c:v>4.0999999999999996</c:v>
                </c:pt>
                <c:pt idx="37">
                  <c:v>3.4</c:v>
                </c:pt>
                <c:pt idx="38">
                  <c:v>2.6</c:v>
                </c:pt>
                <c:pt idx="39">
                  <c:v>1.8</c:v>
                </c:pt>
                <c:pt idx="40">
                  <c:v>0.8</c:v>
                </c:pt>
                <c:pt idx="41">
                  <c:v>-0.2</c:v>
                </c:pt>
                <c:pt idx="42">
                  <c:v>-1.2</c:v>
                </c:pt>
                <c:pt idx="43">
                  <c:v>-2.2999999999999998</c:v>
                </c:pt>
                <c:pt idx="44">
                  <c:v>-3.4</c:v>
                </c:pt>
                <c:pt idx="45">
                  <c:v>-4.5</c:v>
                </c:pt>
                <c:pt idx="46">
                  <c:v>-5.5</c:v>
                </c:pt>
                <c:pt idx="47">
                  <c:v>-6.5</c:v>
                </c:pt>
                <c:pt idx="48">
                  <c:v>-0.9</c:v>
                </c:pt>
                <c:pt idx="49">
                  <c:v>-0.9</c:v>
                </c:pt>
                <c:pt idx="50">
                  <c:v>-0.9</c:v>
                </c:pt>
                <c:pt idx="51">
                  <c:v>-1</c:v>
                </c:pt>
                <c:pt idx="52">
                  <c:v>-1</c:v>
                </c:pt>
                <c:pt idx="53">
                  <c:v>-0.9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-0.9</c:v>
                </c:pt>
                <c:pt idx="59">
                  <c:v>-1</c:v>
                </c:pt>
                <c:pt idx="60">
                  <c:v>-1</c:v>
                </c:pt>
                <c:pt idx="61">
                  <c:v>-1.2</c:v>
                </c:pt>
                <c:pt idx="62">
                  <c:v>-1.4</c:v>
                </c:pt>
                <c:pt idx="63">
                  <c:v>-1.6</c:v>
                </c:pt>
                <c:pt idx="64">
                  <c:v>-2.1</c:v>
                </c:pt>
                <c:pt idx="65">
                  <c:v>-2.5</c:v>
                </c:pt>
                <c:pt idx="66">
                  <c:v>-2.9</c:v>
                </c:pt>
                <c:pt idx="67">
                  <c:v>-3.4</c:v>
                </c:pt>
                <c:pt idx="68">
                  <c:v>-3.9</c:v>
                </c:pt>
                <c:pt idx="69">
                  <c:v>-4.5</c:v>
                </c:pt>
                <c:pt idx="70">
                  <c:v>-5.0999999999999996</c:v>
                </c:pt>
                <c:pt idx="71">
                  <c:v>-5.8</c:v>
                </c:pt>
                <c:pt idx="72">
                  <c:v>-6.3</c:v>
                </c:pt>
                <c:pt idx="73">
                  <c:v>-6.9</c:v>
                </c:pt>
                <c:pt idx="74">
                  <c:v>-7.7</c:v>
                </c:pt>
                <c:pt idx="75">
                  <c:v>-8.5</c:v>
                </c:pt>
                <c:pt idx="76">
                  <c:v>-9.4</c:v>
                </c:pt>
                <c:pt idx="77">
                  <c:v>-10.6</c:v>
                </c:pt>
                <c:pt idx="78">
                  <c:v>-11.9</c:v>
                </c:pt>
                <c:pt idx="79">
                  <c:v>-13.8</c:v>
                </c:pt>
                <c:pt idx="80">
                  <c:v>-15.7</c:v>
                </c:pt>
                <c:pt idx="81">
                  <c:v>-18.100000000000001</c:v>
                </c:pt>
                <c:pt idx="82">
                  <c:v>-20.399999999999999</c:v>
                </c:pt>
                <c:pt idx="83">
                  <c:v>-22.4</c:v>
                </c:pt>
                <c:pt idx="84">
                  <c:v>-24.3</c:v>
                </c:pt>
                <c:pt idx="85">
                  <c:v>-26.1</c:v>
                </c:pt>
                <c:pt idx="86">
                  <c:v>-28.2</c:v>
                </c:pt>
                <c:pt idx="87">
                  <c:v>-29.8</c:v>
                </c:pt>
                <c:pt idx="88">
                  <c:v>-31.5</c:v>
                </c:pt>
                <c:pt idx="89">
                  <c:v>-32.700000000000003</c:v>
                </c:pt>
                <c:pt idx="90">
                  <c:v>-34</c:v>
                </c:pt>
                <c:pt idx="91">
                  <c:v>-35.1</c:v>
                </c:pt>
                <c:pt idx="92">
                  <c:v>-36.4</c:v>
                </c:pt>
                <c:pt idx="93">
                  <c:v>-37.1</c:v>
                </c:pt>
                <c:pt idx="94">
                  <c:v>-38.1</c:v>
                </c:pt>
                <c:pt idx="95">
                  <c:v>-38.700000000000003</c:v>
                </c:pt>
                <c:pt idx="96">
                  <c:v>-39.5</c:v>
                </c:pt>
                <c:pt idx="97">
                  <c:v>-40.1</c:v>
                </c:pt>
                <c:pt idx="98">
                  <c:v>-40.700000000000003</c:v>
                </c:pt>
                <c:pt idx="99">
                  <c:v>-41.4</c:v>
                </c:pt>
                <c:pt idx="100">
                  <c:v>-41.9</c:v>
                </c:pt>
                <c:pt idx="101">
                  <c:v>-42.2</c:v>
                </c:pt>
                <c:pt idx="102">
                  <c:v>-42.8</c:v>
                </c:pt>
                <c:pt idx="103">
                  <c:v>-43.1</c:v>
                </c:pt>
                <c:pt idx="104">
                  <c:v>-43.4</c:v>
                </c:pt>
                <c:pt idx="105">
                  <c:v>-43.6</c:v>
                </c:pt>
                <c:pt idx="106">
                  <c:v>-43.9</c:v>
                </c:pt>
                <c:pt idx="107">
                  <c:v>-44.2</c:v>
                </c:pt>
                <c:pt idx="108">
                  <c:v>-44.4</c:v>
                </c:pt>
                <c:pt idx="109">
                  <c:v>-44.5</c:v>
                </c:pt>
                <c:pt idx="110">
                  <c:v>-44.7</c:v>
                </c:pt>
                <c:pt idx="111">
                  <c:v>-44.8</c:v>
                </c:pt>
                <c:pt idx="112">
                  <c:v>-45</c:v>
                </c:pt>
                <c:pt idx="113">
                  <c:v>-45.1</c:v>
                </c:pt>
                <c:pt idx="114">
                  <c:v>-45.2</c:v>
                </c:pt>
                <c:pt idx="115">
                  <c:v>-45.3</c:v>
                </c:pt>
                <c:pt idx="116">
                  <c:v>-45.4</c:v>
                </c:pt>
                <c:pt idx="117">
                  <c:v>-45.5</c:v>
                </c:pt>
                <c:pt idx="118">
                  <c:v>-45.5</c:v>
                </c:pt>
                <c:pt idx="119">
                  <c:v>-45.6</c:v>
                </c:pt>
                <c:pt idx="120">
                  <c:v>-45.8</c:v>
                </c:pt>
                <c:pt idx="121">
                  <c:v>-45.8</c:v>
                </c:pt>
                <c:pt idx="122">
                  <c:v>-45.8</c:v>
                </c:pt>
                <c:pt idx="123">
                  <c:v>-45.9</c:v>
                </c:pt>
                <c:pt idx="124">
                  <c:v>-46</c:v>
                </c:pt>
                <c:pt idx="125">
                  <c:v>-46</c:v>
                </c:pt>
                <c:pt idx="126">
                  <c:v>-46.1</c:v>
                </c:pt>
                <c:pt idx="127">
                  <c:v>-46</c:v>
                </c:pt>
                <c:pt idx="128">
                  <c:v>-46.1</c:v>
                </c:pt>
                <c:pt idx="129">
                  <c:v>-46.1</c:v>
                </c:pt>
                <c:pt idx="130">
                  <c:v>-46.1</c:v>
                </c:pt>
                <c:pt idx="131">
                  <c:v>-46.2</c:v>
                </c:pt>
                <c:pt idx="132">
                  <c:v>-46.2</c:v>
                </c:pt>
                <c:pt idx="133">
                  <c:v>-46.2</c:v>
                </c:pt>
                <c:pt idx="134">
                  <c:v>-46.2</c:v>
                </c:pt>
                <c:pt idx="135">
                  <c:v>-46.3</c:v>
                </c:pt>
                <c:pt idx="136">
                  <c:v>-46.2</c:v>
                </c:pt>
                <c:pt idx="137">
                  <c:v>-46.2</c:v>
                </c:pt>
                <c:pt idx="138">
                  <c:v>-46.3</c:v>
                </c:pt>
                <c:pt idx="139">
                  <c:v>-46.3</c:v>
                </c:pt>
                <c:pt idx="140">
                  <c:v>-46.3</c:v>
                </c:pt>
                <c:pt idx="141">
                  <c:v>-46.3</c:v>
                </c:pt>
                <c:pt idx="142">
                  <c:v>-46.4</c:v>
                </c:pt>
                <c:pt idx="143">
                  <c:v>-46.3</c:v>
                </c:pt>
                <c:pt idx="144">
                  <c:v>-46.4</c:v>
                </c:pt>
                <c:pt idx="145">
                  <c:v>-46.4</c:v>
                </c:pt>
                <c:pt idx="146">
                  <c:v>-46.5</c:v>
                </c:pt>
                <c:pt idx="147">
                  <c:v>-46.3</c:v>
                </c:pt>
                <c:pt idx="148">
                  <c:v>-46.4</c:v>
                </c:pt>
                <c:pt idx="149">
                  <c:v>-46.4</c:v>
                </c:pt>
                <c:pt idx="150">
                  <c:v>-46.4</c:v>
                </c:pt>
                <c:pt idx="151">
                  <c:v>-46.4</c:v>
                </c:pt>
                <c:pt idx="152">
                  <c:v>-46.4</c:v>
                </c:pt>
                <c:pt idx="153">
                  <c:v>-46.5</c:v>
                </c:pt>
                <c:pt idx="154">
                  <c:v>-46.5</c:v>
                </c:pt>
                <c:pt idx="155">
                  <c:v>-46.4</c:v>
                </c:pt>
                <c:pt idx="156">
                  <c:v>-46.4</c:v>
                </c:pt>
                <c:pt idx="157">
                  <c:v>-46.5</c:v>
                </c:pt>
                <c:pt idx="158">
                  <c:v>-46.4</c:v>
                </c:pt>
                <c:pt idx="159">
                  <c:v>-46.4</c:v>
                </c:pt>
                <c:pt idx="160">
                  <c:v>-46.4</c:v>
                </c:pt>
                <c:pt idx="161">
                  <c:v>-46.5</c:v>
                </c:pt>
                <c:pt idx="162">
                  <c:v>-46.4</c:v>
                </c:pt>
                <c:pt idx="163">
                  <c:v>-46.4</c:v>
                </c:pt>
                <c:pt idx="164">
                  <c:v>-46.5</c:v>
                </c:pt>
                <c:pt idx="165">
                  <c:v>-46.4</c:v>
                </c:pt>
                <c:pt idx="166">
                  <c:v>-46.4</c:v>
                </c:pt>
                <c:pt idx="167">
                  <c:v>-46.4</c:v>
                </c:pt>
                <c:pt idx="168">
                  <c:v>-46.4</c:v>
                </c:pt>
                <c:pt idx="169">
                  <c:v>-46.5</c:v>
                </c:pt>
                <c:pt idx="170">
                  <c:v>-46.5</c:v>
                </c:pt>
                <c:pt idx="171">
                  <c:v>-46.4</c:v>
                </c:pt>
                <c:pt idx="172">
                  <c:v>-46.5</c:v>
                </c:pt>
                <c:pt idx="173">
                  <c:v>-46.5</c:v>
                </c:pt>
                <c:pt idx="174">
                  <c:v>-46.4</c:v>
                </c:pt>
                <c:pt idx="175">
                  <c:v>-46.5</c:v>
                </c:pt>
                <c:pt idx="176">
                  <c:v>-46.4</c:v>
                </c:pt>
                <c:pt idx="177">
                  <c:v>-46.5</c:v>
                </c:pt>
                <c:pt idx="178">
                  <c:v>-46.5</c:v>
                </c:pt>
                <c:pt idx="179">
                  <c:v>-46.5</c:v>
                </c:pt>
                <c:pt idx="180">
                  <c:v>-46.5</c:v>
                </c:pt>
                <c:pt idx="181">
                  <c:v>-46.5</c:v>
                </c:pt>
                <c:pt idx="182">
                  <c:v>-46.5</c:v>
                </c:pt>
                <c:pt idx="183">
                  <c:v>-46.5</c:v>
                </c:pt>
                <c:pt idx="184">
                  <c:v>-46.4</c:v>
                </c:pt>
                <c:pt idx="185">
                  <c:v>-46.1</c:v>
                </c:pt>
                <c:pt idx="186">
                  <c:v>-46</c:v>
                </c:pt>
                <c:pt idx="187">
                  <c:v>-45.6</c:v>
                </c:pt>
                <c:pt idx="188">
                  <c:v>-45.3</c:v>
                </c:pt>
                <c:pt idx="189">
                  <c:v>-44.7</c:v>
                </c:pt>
                <c:pt idx="190">
                  <c:v>-44.3</c:v>
                </c:pt>
                <c:pt idx="191">
                  <c:v>-43.6</c:v>
                </c:pt>
                <c:pt idx="192">
                  <c:v>-43</c:v>
                </c:pt>
                <c:pt idx="193">
                  <c:v>-42.4</c:v>
                </c:pt>
                <c:pt idx="194">
                  <c:v>-41.6</c:v>
                </c:pt>
                <c:pt idx="195">
                  <c:v>-41</c:v>
                </c:pt>
                <c:pt idx="196">
                  <c:v>-40.1</c:v>
                </c:pt>
                <c:pt idx="197">
                  <c:v>-39.4</c:v>
                </c:pt>
                <c:pt idx="198">
                  <c:v>-38.6</c:v>
                </c:pt>
                <c:pt idx="199">
                  <c:v>-37.799999999999997</c:v>
                </c:pt>
                <c:pt idx="200">
                  <c:v>-36.799999999999997</c:v>
                </c:pt>
                <c:pt idx="201">
                  <c:v>-35.9</c:v>
                </c:pt>
                <c:pt idx="202">
                  <c:v>-35</c:v>
                </c:pt>
                <c:pt idx="203">
                  <c:v>-34.1</c:v>
                </c:pt>
                <c:pt idx="204">
                  <c:v>-33.200000000000003</c:v>
                </c:pt>
                <c:pt idx="205">
                  <c:v>-32.299999999999997</c:v>
                </c:pt>
                <c:pt idx="206">
                  <c:v>-31.2</c:v>
                </c:pt>
                <c:pt idx="207">
                  <c:v>-30.3</c:v>
                </c:pt>
                <c:pt idx="208">
                  <c:v>-29.3</c:v>
                </c:pt>
                <c:pt idx="209">
                  <c:v>-28.4</c:v>
                </c:pt>
                <c:pt idx="210">
                  <c:v>-27.3</c:v>
                </c:pt>
                <c:pt idx="211">
                  <c:v>-26.2</c:v>
                </c:pt>
                <c:pt idx="212">
                  <c:v>-25.3</c:v>
                </c:pt>
                <c:pt idx="213">
                  <c:v>-24.2</c:v>
                </c:pt>
                <c:pt idx="214">
                  <c:v>-23.4</c:v>
                </c:pt>
                <c:pt idx="215">
                  <c:v>-22.3</c:v>
                </c:pt>
                <c:pt idx="216">
                  <c:v>-21.3</c:v>
                </c:pt>
                <c:pt idx="217">
                  <c:v>-20.399999999999999</c:v>
                </c:pt>
                <c:pt idx="218">
                  <c:v>-19.399999999999999</c:v>
                </c:pt>
                <c:pt idx="219">
                  <c:v>-18.5</c:v>
                </c:pt>
                <c:pt idx="220">
                  <c:v>-17.8</c:v>
                </c:pt>
                <c:pt idx="221">
                  <c:v>-17.2</c:v>
                </c:pt>
                <c:pt idx="222">
                  <c:v>-16.600000000000001</c:v>
                </c:pt>
                <c:pt idx="223">
                  <c:v>-16.100000000000001</c:v>
                </c:pt>
                <c:pt idx="224">
                  <c:v>-15.5</c:v>
                </c:pt>
                <c:pt idx="225">
                  <c:v>-14.9</c:v>
                </c:pt>
                <c:pt idx="226">
                  <c:v>-14.8</c:v>
                </c:pt>
                <c:pt idx="227">
                  <c:v>-14.3</c:v>
                </c:pt>
                <c:pt idx="228">
                  <c:v>-14.1</c:v>
                </c:pt>
                <c:pt idx="229">
                  <c:v>-13.9</c:v>
                </c:pt>
                <c:pt idx="230">
                  <c:v>-13.6</c:v>
                </c:pt>
                <c:pt idx="231">
                  <c:v>-13.2</c:v>
                </c:pt>
                <c:pt idx="232">
                  <c:v>-13.2</c:v>
                </c:pt>
                <c:pt idx="233">
                  <c:v>-13</c:v>
                </c:pt>
                <c:pt idx="234">
                  <c:v>-12.9</c:v>
                </c:pt>
                <c:pt idx="235">
                  <c:v>-12.8</c:v>
                </c:pt>
                <c:pt idx="236">
                  <c:v>-12.6</c:v>
                </c:pt>
                <c:pt idx="237">
                  <c:v>-12.5</c:v>
                </c:pt>
                <c:pt idx="238">
                  <c:v>-12.4</c:v>
                </c:pt>
                <c:pt idx="239">
                  <c:v>-12.3</c:v>
                </c:pt>
                <c:pt idx="240">
                  <c:v>-12.4</c:v>
                </c:pt>
                <c:pt idx="241">
                  <c:v>-12.1</c:v>
                </c:pt>
                <c:pt idx="242">
                  <c:v>-12</c:v>
                </c:pt>
                <c:pt idx="243">
                  <c:v>-12.1</c:v>
                </c:pt>
                <c:pt idx="244">
                  <c:v>-12.1</c:v>
                </c:pt>
                <c:pt idx="245">
                  <c:v>-12</c:v>
                </c:pt>
                <c:pt idx="246">
                  <c:v>-11.9</c:v>
                </c:pt>
                <c:pt idx="247">
                  <c:v>-12</c:v>
                </c:pt>
                <c:pt idx="248">
                  <c:v>-11.8</c:v>
                </c:pt>
                <c:pt idx="249">
                  <c:v>-11.9</c:v>
                </c:pt>
                <c:pt idx="250">
                  <c:v>-11.8</c:v>
                </c:pt>
                <c:pt idx="251">
                  <c:v>-11.7</c:v>
                </c:pt>
                <c:pt idx="252">
                  <c:v>-11.7</c:v>
                </c:pt>
                <c:pt idx="253">
                  <c:v>-11.8</c:v>
                </c:pt>
                <c:pt idx="254">
                  <c:v>-11.7</c:v>
                </c:pt>
                <c:pt idx="255">
                  <c:v>-11.8</c:v>
                </c:pt>
                <c:pt idx="256">
                  <c:v>-11.8</c:v>
                </c:pt>
                <c:pt idx="257">
                  <c:v>-11.7</c:v>
                </c:pt>
                <c:pt idx="258">
                  <c:v>-11.7</c:v>
                </c:pt>
                <c:pt idx="259">
                  <c:v>-11.7</c:v>
                </c:pt>
                <c:pt idx="260">
                  <c:v>-11.6</c:v>
                </c:pt>
                <c:pt idx="261">
                  <c:v>-11.6</c:v>
                </c:pt>
                <c:pt idx="262">
                  <c:v>-11.7</c:v>
                </c:pt>
                <c:pt idx="263">
                  <c:v>-11.6</c:v>
                </c:pt>
                <c:pt idx="264">
                  <c:v>-11.7</c:v>
                </c:pt>
                <c:pt idx="265">
                  <c:v>-11.6</c:v>
                </c:pt>
                <c:pt idx="266">
                  <c:v>-11.7</c:v>
                </c:pt>
                <c:pt idx="267">
                  <c:v>-11.6</c:v>
                </c:pt>
                <c:pt idx="268">
                  <c:v>-11.8</c:v>
                </c:pt>
                <c:pt idx="269">
                  <c:v>-11.6</c:v>
                </c:pt>
                <c:pt idx="270">
                  <c:v>-11.7</c:v>
                </c:pt>
                <c:pt idx="271">
                  <c:v>-11.6</c:v>
                </c:pt>
                <c:pt idx="272">
                  <c:v>-11.7</c:v>
                </c:pt>
                <c:pt idx="273">
                  <c:v>-11.6</c:v>
                </c:pt>
                <c:pt idx="274">
                  <c:v>-11.7</c:v>
                </c:pt>
                <c:pt idx="275">
                  <c:v>-11.6</c:v>
                </c:pt>
                <c:pt idx="276">
                  <c:v>-11.6</c:v>
                </c:pt>
                <c:pt idx="277">
                  <c:v>-11.6</c:v>
                </c:pt>
                <c:pt idx="278">
                  <c:v>-11.6</c:v>
                </c:pt>
                <c:pt idx="279">
                  <c:v>-11.6</c:v>
                </c:pt>
                <c:pt idx="280">
                  <c:v>-11.9</c:v>
                </c:pt>
                <c:pt idx="281">
                  <c:v>-12</c:v>
                </c:pt>
                <c:pt idx="282">
                  <c:v>-12.4</c:v>
                </c:pt>
                <c:pt idx="283">
                  <c:v>-12.7</c:v>
                </c:pt>
                <c:pt idx="284">
                  <c:v>-13.1</c:v>
                </c:pt>
                <c:pt idx="285">
                  <c:v>-13.6</c:v>
                </c:pt>
                <c:pt idx="286">
                  <c:v>-14.3</c:v>
                </c:pt>
                <c:pt idx="287">
                  <c:v>-14.9</c:v>
                </c:pt>
                <c:pt idx="288">
                  <c:v>-15.4</c:v>
                </c:pt>
                <c:pt idx="289">
                  <c:v>-16.100000000000001</c:v>
                </c:pt>
                <c:pt idx="290">
                  <c:v>-16.7</c:v>
                </c:pt>
                <c:pt idx="291">
                  <c:v>-17.5</c:v>
                </c:pt>
                <c:pt idx="292">
                  <c:v>-18.3</c:v>
                </c:pt>
                <c:pt idx="293">
                  <c:v>-19.100000000000001</c:v>
                </c:pt>
                <c:pt idx="294">
                  <c:v>-19.8</c:v>
                </c:pt>
                <c:pt idx="295">
                  <c:v>-20.6</c:v>
                </c:pt>
                <c:pt idx="296">
                  <c:v>-21.5</c:v>
                </c:pt>
                <c:pt idx="297">
                  <c:v>-22.2</c:v>
                </c:pt>
                <c:pt idx="298">
                  <c:v>-23.2</c:v>
                </c:pt>
                <c:pt idx="299">
                  <c:v>-24.1</c:v>
                </c:pt>
                <c:pt idx="300">
                  <c:v>-25</c:v>
                </c:pt>
                <c:pt idx="301">
                  <c:v>-25.8</c:v>
                </c:pt>
                <c:pt idx="302">
                  <c:v>-26.6</c:v>
                </c:pt>
                <c:pt idx="303">
                  <c:v>-27.6</c:v>
                </c:pt>
                <c:pt idx="304">
                  <c:v>-28.6</c:v>
                </c:pt>
                <c:pt idx="305">
                  <c:v>-29.4</c:v>
                </c:pt>
                <c:pt idx="306">
                  <c:v>-30.4</c:v>
                </c:pt>
                <c:pt idx="307">
                  <c:v>-31.4</c:v>
                </c:pt>
                <c:pt idx="308">
                  <c:v>-32.299999999999997</c:v>
                </c:pt>
                <c:pt idx="309">
                  <c:v>-33.299999999999997</c:v>
                </c:pt>
                <c:pt idx="310">
                  <c:v>-34</c:v>
                </c:pt>
                <c:pt idx="311">
                  <c:v>-34.799999999999997</c:v>
                </c:pt>
                <c:pt idx="312">
                  <c:v>-35.5</c:v>
                </c:pt>
                <c:pt idx="313">
                  <c:v>-36</c:v>
                </c:pt>
                <c:pt idx="314">
                  <c:v>-36.799999999999997</c:v>
                </c:pt>
                <c:pt idx="315">
                  <c:v>-37.299999999999997</c:v>
                </c:pt>
                <c:pt idx="316">
                  <c:v>-38</c:v>
                </c:pt>
                <c:pt idx="317">
                  <c:v>-38.299999999999997</c:v>
                </c:pt>
                <c:pt idx="318">
                  <c:v>-38.799999999999997</c:v>
                </c:pt>
                <c:pt idx="319">
                  <c:v>-38.9</c:v>
                </c:pt>
                <c:pt idx="320">
                  <c:v>-39.4</c:v>
                </c:pt>
                <c:pt idx="321">
                  <c:v>-39.700000000000003</c:v>
                </c:pt>
                <c:pt idx="322">
                  <c:v>-39.9</c:v>
                </c:pt>
                <c:pt idx="323">
                  <c:v>-40.200000000000003</c:v>
                </c:pt>
                <c:pt idx="324">
                  <c:v>-40.299999999999997</c:v>
                </c:pt>
                <c:pt idx="325">
                  <c:v>-40.5</c:v>
                </c:pt>
                <c:pt idx="326">
                  <c:v>-40.6</c:v>
                </c:pt>
                <c:pt idx="327">
                  <c:v>-40.700000000000003</c:v>
                </c:pt>
                <c:pt idx="328">
                  <c:v>-41</c:v>
                </c:pt>
                <c:pt idx="329">
                  <c:v>-41</c:v>
                </c:pt>
                <c:pt idx="330">
                  <c:v>-41.1</c:v>
                </c:pt>
                <c:pt idx="331">
                  <c:v>-41.2</c:v>
                </c:pt>
                <c:pt idx="332">
                  <c:v>-41.3</c:v>
                </c:pt>
                <c:pt idx="333">
                  <c:v>-41.3</c:v>
                </c:pt>
                <c:pt idx="334">
                  <c:v>-41.3</c:v>
                </c:pt>
                <c:pt idx="335">
                  <c:v>-41.4</c:v>
                </c:pt>
                <c:pt idx="336">
                  <c:v>-41.5</c:v>
                </c:pt>
                <c:pt idx="337">
                  <c:v>-41.5</c:v>
                </c:pt>
                <c:pt idx="338">
                  <c:v>-41.5</c:v>
                </c:pt>
                <c:pt idx="339">
                  <c:v>-41.5</c:v>
                </c:pt>
                <c:pt idx="340">
                  <c:v>-41.6</c:v>
                </c:pt>
                <c:pt idx="341">
                  <c:v>-41.6</c:v>
                </c:pt>
                <c:pt idx="342">
                  <c:v>-41.6</c:v>
                </c:pt>
                <c:pt idx="343">
                  <c:v>-41.6</c:v>
                </c:pt>
                <c:pt idx="344">
                  <c:v>-41.6</c:v>
                </c:pt>
                <c:pt idx="345">
                  <c:v>-41.6</c:v>
                </c:pt>
                <c:pt idx="346">
                  <c:v>-41.6</c:v>
                </c:pt>
                <c:pt idx="347">
                  <c:v>-41.6</c:v>
                </c:pt>
                <c:pt idx="348">
                  <c:v>-41.6</c:v>
                </c:pt>
                <c:pt idx="349">
                  <c:v>-41.7</c:v>
                </c:pt>
                <c:pt idx="350">
                  <c:v>-41.6</c:v>
                </c:pt>
                <c:pt idx="351">
                  <c:v>-41.7</c:v>
                </c:pt>
                <c:pt idx="352">
                  <c:v>-41.7</c:v>
                </c:pt>
                <c:pt idx="353">
                  <c:v>-41.7</c:v>
                </c:pt>
                <c:pt idx="354">
                  <c:v>-41.7</c:v>
                </c:pt>
                <c:pt idx="355">
                  <c:v>-41.6</c:v>
                </c:pt>
                <c:pt idx="356">
                  <c:v>-41.6</c:v>
                </c:pt>
                <c:pt idx="357">
                  <c:v>-41.7</c:v>
                </c:pt>
                <c:pt idx="358">
                  <c:v>-41.7</c:v>
                </c:pt>
                <c:pt idx="359">
                  <c:v>-41.7</c:v>
                </c:pt>
                <c:pt idx="360">
                  <c:v>-41.7</c:v>
                </c:pt>
                <c:pt idx="361">
                  <c:v>-41.8</c:v>
                </c:pt>
                <c:pt idx="362">
                  <c:v>-41.7</c:v>
                </c:pt>
                <c:pt idx="363">
                  <c:v>-41.8</c:v>
                </c:pt>
                <c:pt idx="364">
                  <c:v>-41.7</c:v>
                </c:pt>
                <c:pt idx="365">
                  <c:v>-41.7</c:v>
                </c:pt>
                <c:pt idx="366">
                  <c:v>-41.7</c:v>
                </c:pt>
                <c:pt idx="367">
                  <c:v>-41.6</c:v>
                </c:pt>
                <c:pt idx="368">
                  <c:v>-41.7</c:v>
                </c:pt>
                <c:pt idx="369">
                  <c:v>-41.2</c:v>
                </c:pt>
                <c:pt idx="370">
                  <c:v>-41.9</c:v>
                </c:pt>
                <c:pt idx="371">
                  <c:v>-42.1</c:v>
                </c:pt>
                <c:pt idx="372">
                  <c:v>-42.2</c:v>
                </c:pt>
                <c:pt idx="373">
                  <c:v>-42.2</c:v>
                </c:pt>
                <c:pt idx="374">
                  <c:v>-42</c:v>
                </c:pt>
                <c:pt idx="375">
                  <c:v>-42.2</c:v>
                </c:pt>
                <c:pt idx="376">
                  <c:v>-42.3</c:v>
                </c:pt>
                <c:pt idx="377">
                  <c:v>-42.2</c:v>
                </c:pt>
                <c:pt idx="378">
                  <c:v>-42.3</c:v>
                </c:pt>
                <c:pt idx="379">
                  <c:v>-42.1</c:v>
                </c:pt>
                <c:pt idx="380">
                  <c:v>-42.3</c:v>
                </c:pt>
                <c:pt idx="381">
                  <c:v>-42.3</c:v>
                </c:pt>
                <c:pt idx="382">
                  <c:v>-42.6</c:v>
                </c:pt>
                <c:pt idx="383">
                  <c:v>-42.3</c:v>
                </c:pt>
                <c:pt idx="384">
                  <c:v>-42.4</c:v>
                </c:pt>
                <c:pt idx="385">
                  <c:v>-42.3</c:v>
                </c:pt>
                <c:pt idx="386">
                  <c:v>-42.7</c:v>
                </c:pt>
                <c:pt idx="387">
                  <c:v>-42.3</c:v>
                </c:pt>
                <c:pt idx="388">
                  <c:v>-42.6</c:v>
                </c:pt>
                <c:pt idx="389">
                  <c:v>-42.6</c:v>
                </c:pt>
                <c:pt idx="390">
                  <c:v>-42.4</c:v>
                </c:pt>
                <c:pt idx="391">
                  <c:v>-42.3</c:v>
                </c:pt>
                <c:pt idx="392">
                  <c:v>-42.1</c:v>
                </c:pt>
                <c:pt idx="393">
                  <c:v>-42.1</c:v>
                </c:pt>
                <c:pt idx="394">
                  <c:v>-41.7</c:v>
                </c:pt>
                <c:pt idx="395">
                  <c:v>-41.7</c:v>
                </c:pt>
                <c:pt idx="396">
                  <c:v>-41.2</c:v>
                </c:pt>
                <c:pt idx="397">
                  <c:v>-41.2</c:v>
                </c:pt>
                <c:pt idx="398">
                  <c:v>-40.6</c:v>
                </c:pt>
                <c:pt idx="399">
                  <c:v>-40.4</c:v>
                </c:pt>
                <c:pt idx="400">
                  <c:v>-39.9</c:v>
                </c:pt>
                <c:pt idx="401">
                  <c:v>-39.6</c:v>
                </c:pt>
                <c:pt idx="402">
                  <c:v>-38.9</c:v>
                </c:pt>
                <c:pt idx="403">
                  <c:v>-38.700000000000003</c:v>
                </c:pt>
                <c:pt idx="404">
                  <c:v>-38.1</c:v>
                </c:pt>
                <c:pt idx="405">
                  <c:v>-37.799999999999997</c:v>
                </c:pt>
                <c:pt idx="406">
                  <c:v>-37</c:v>
                </c:pt>
                <c:pt idx="407">
                  <c:v>-36.700000000000003</c:v>
                </c:pt>
                <c:pt idx="408">
                  <c:v>-36</c:v>
                </c:pt>
                <c:pt idx="409">
                  <c:v>-35.6</c:v>
                </c:pt>
                <c:pt idx="410">
                  <c:v>-34.9</c:v>
                </c:pt>
                <c:pt idx="411">
                  <c:v>-34.299999999999997</c:v>
                </c:pt>
                <c:pt idx="412">
                  <c:v>-33.799999999999997</c:v>
                </c:pt>
                <c:pt idx="413">
                  <c:v>-33.4</c:v>
                </c:pt>
                <c:pt idx="414">
                  <c:v>-32.799999999999997</c:v>
                </c:pt>
                <c:pt idx="415">
                  <c:v>-32.6</c:v>
                </c:pt>
                <c:pt idx="416">
                  <c:v>-32.4</c:v>
                </c:pt>
                <c:pt idx="417">
                  <c:v>-32.200000000000003</c:v>
                </c:pt>
                <c:pt idx="418">
                  <c:v>-32</c:v>
                </c:pt>
                <c:pt idx="419">
                  <c:v>-31.7</c:v>
                </c:pt>
                <c:pt idx="420">
                  <c:v>-31.7</c:v>
                </c:pt>
                <c:pt idx="421">
                  <c:v>-31.5</c:v>
                </c:pt>
                <c:pt idx="422">
                  <c:v>-31.4</c:v>
                </c:pt>
                <c:pt idx="423">
                  <c:v>-31.1</c:v>
                </c:pt>
                <c:pt idx="424">
                  <c:v>-31</c:v>
                </c:pt>
                <c:pt idx="425">
                  <c:v>-30.9</c:v>
                </c:pt>
                <c:pt idx="426">
                  <c:v>-30.7</c:v>
                </c:pt>
                <c:pt idx="427">
                  <c:v>-30.6</c:v>
                </c:pt>
                <c:pt idx="428">
                  <c:v>-30.4</c:v>
                </c:pt>
                <c:pt idx="429">
                  <c:v>-30.1</c:v>
                </c:pt>
                <c:pt idx="430">
                  <c:v>-30.4</c:v>
                </c:pt>
                <c:pt idx="431">
                  <c:v>-30.3</c:v>
                </c:pt>
                <c:pt idx="432">
                  <c:v>-30.3</c:v>
                </c:pt>
                <c:pt idx="433">
                  <c:v>-30.4</c:v>
                </c:pt>
                <c:pt idx="434">
                  <c:v>-30.3</c:v>
                </c:pt>
                <c:pt idx="435">
                  <c:v>-30.1</c:v>
                </c:pt>
                <c:pt idx="436">
                  <c:v>-30.2</c:v>
                </c:pt>
                <c:pt idx="437">
                  <c:v>-30.3</c:v>
                </c:pt>
                <c:pt idx="438">
                  <c:v>-30.1</c:v>
                </c:pt>
                <c:pt idx="439">
                  <c:v>-30.4</c:v>
                </c:pt>
                <c:pt idx="440">
                  <c:v>-30.2</c:v>
                </c:pt>
                <c:pt idx="441">
                  <c:v>-29.9</c:v>
                </c:pt>
                <c:pt idx="442">
                  <c:v>-30.4</c:v>
                </c:pt>
                <c:pt idx="443">
                  <c:v>-30.4</c:v>
                </c:pt>
                <c:pt idx="444">
                  <c:v>-30.2</c:v>
                </c:pt>
                <c:pt idx="445">
                  <c:v>-30.1</c:v>
                </c:pt>
                <c:pt idx="446">
                  <c:v>-30.3</c:v>
                </c:pt>
                <c:pt idx="447">
                  <c:v>-30.2</c:v>
                </c:pt>
                <c:pt idx="448">
                  <c:v>-30</c:v>
                </c:pt>
                <c:pt idx="449">
                  <c:v>-30.2</c:v>
                </c:pt>
                <c:pt idx="450">
                  <c:v>-30.2</c:v>
                </c:pt>
                <c:pt idx="451">
                  <c:v>-30.3</c:v>
                </c:pt>
                <c:pt idx="452">
                  <c:v>-30.2</c:v>
                </c:pt>
                <c:pt idx="453">
                  <c:v>-30.2</c:v>
                </c:pt>
                <c:pt idx="454">
                  <c:v>-30.2</c:v>
                </c:pt>
                <c:pt idx="455">
                  <c:v>-30.3</c:v>
                </c:pt>
                <c:pt idx="456">
                  <c:v>-30.2</c:v>
                </c:pt>
                <c:pt idx="457">
                  <c:v>-29.9</c:v>
                </c:pt>
                <c:pt idx="458">
                  <c:v>-30.3</c:v>
                </c:pt>
                <c:pt idx="459">
                  <c:v>-30.1</c:v>
                </c:pt>
                <c:pt idx="460">
                  <c:v>-30.5</c:v>
                </c:pt>
                <c:pt idx="461">
                  <c:v>-30.1</c:v>
                </c:pt>
                <c:pt idx="462">
                  <c:v>-30.4</c:v>
                </c:pt>
                <c:pt idx="463">
                  <c:v>-30.3</c:v>
                </c:pt>
                <c:pt idx="464">
                  <c:v>-30.1</c:v>
                </c:pt>
                <c:pt idx="465">
                  <c:v>-30.4</c:v>
                </c:pt>
                <c:pt idx="466">
                  <c:v>-30.3</c:v>
                </c:pt>
                <c:pt idx="467">
                  <c:v>-30.2</c:v>
                </c:pt>
                <c:pt idx="468">
                  <c:v>-30.4</c:v>
                </c:pt>
                <c:pt idx="469">
                  <c:v>-30.3</c:v>
                </c:pt>
                <c:pt idx="470">
                  <c:v>-30.2</c:v>
                </c:pt>
                <c:pt idx="471">
                  <c:v>-30.4</c:v>
                </c:pt>
                <c:pt idx="472">
                  <c:v>-30.3</c:v>
                </c:pt>
                <c:pt idx="473">
                  <c:v>-30.2</c:v>
                </c:pt>
                <c:pt idx="474">
                  <c:v>-30.5</c:v>
                </c:pt>
                <c:pt idx="475">
                  <c:v>-30.2</c:v>
                </c:pt>
                <c:pt idx="476">
                  <c:v>-30.4</c:v>
                </c:pt>
                <c:pt idx="477">
                  <c:v>-30.4</c:v>
                </c:pt>
                <c:pt idx="478">
                  <c:v>-30.3</c:v>
                </c:pt>
                <c:pt idx="479">
                  <c:v>-30.4</c:v>
                </c:pt>
                <c:pt idx="480">
                  <c:v>-30.4</c:v>
                </c:pt>
                <c:pt idx="481">
                  <c:v>-30.1</c:v>
                </c:pt>
                <c:pt idx="482">
                  <c:v>-30.4</c:v>
                </c:pt>
                <c:pt idx="483">
                  <c:v>-30.4</c:v>
                </c:pt>
                <c:pt idx="484">
                  <c:v>-30.4</c:v>
                </c:pt>
                <c:pt idx="485">
                  <c:v>-30.5</c:v>
                </c:pt>
                <c:pt idx="486">
                  <c:v>-30.4</c:v>
                </c:pt>
                <c:pt idx="487">
                  <c:v>-30.4</c:v>
                </c:pt>
                <c:pt idx="488">
                  <c:v>-30.4</c:v>
                </c:pt>
                <c:pt idx="489">
                  <c:v>-30.5</c:v>
                </c:pt>
                <c:pt idx="490">
                  <c:v>-30.4</c:v>
                </c:pt>
                <c:pt idx="491">
                  <c:v>-30.5</c:v>
                </c:pt>
                <c:pt idx="492">
                  <c:v>-30.5</c:v>
                </c:pt>
                <c:pt idx="493">
                  <c:v>-30.2</c:v>
                </c:pt>
                <c:pt idx="494">
                  <c:v>-30.6</c:v>
                </c:pt>
                <c:pt idx="495">
                  <c:v>-30.4</c:v>
                </c:pt>
                <c:pt idx="496">
                  <c:v>-30.6</c:v>
                </c:pt>
                <c:pt idx="497">
                  <c:v>-30.4</c:v>
                </c:pt>
                <c:pt idx="498">
                  <c:v>-30.5</c:v>
                </c:pt>
                <c:pt idx="499">
                  <c:v>-30.4</c:v>
                </c:pt>
                <c:pt idx="500">
                  <c:v>-30.6</c:v>
                </c:pt>
                <c:pt idx="501">
                  <c:v>-30.3</c:v>
                </c:pt>
                <c:pt idx="502">
                  <c:v>-30.6</c:v>
                </c:pt>
                <c:pt idx="503">
                  <c:v>-30.5</c:v>
                </c:pt>
                <c:pt idx="504">
                  <c:v>-30.4</c:v>
                </c:pt>
                <c:pt idx="505">
                  <c:v>-30.6</c:v>
                </c:pt>
                <c:pt idx="506">
                  <c:v>-30.6</c:v>
                </c:pt>
                <c:pt idx="507">
                  <c:v>-30.4</c:v>
                </c:pt>
                <c:pt idx="508">
                  <c:v>-30.6</c:v>
                </c:pt>
                <c:pt idx="509">
                  <c:v>-30.5</c:v>
                </c:pt>
                <c:pt idx="510">
                  <c:v>-30.6</c:v>
                </c:pt>
                <c:pt idx="511">
                  <c:v>-30.6</c:v>
                </c:pt>
                <c:pt idx="512">
                  <c:v>-30.5</c:v>
                </c:pt>
                <c:pt idx="513">
                  <c:v>-30.7</c:v>
                </c:pt>
                <c:pt idx="514">
                  <c:v>-30.5</c:v>
                </c:pt>
                <c:pt idx="515">
                  <c:v>-30.4</c:v>
                </c:pt>
                <c:pt idx="516">
                  <c:v>-30.6</c:v>
                </c:pt>
                <c:pt idx="517">
                  <c:v>-30.5</c:v>
                </c:pt>
                <c:pt idx="518">
                  <c:v>-30.5</c:v>
                </c:pt>
                <c:pt idx="519">
                  <c:v>-30.6</c:v>
                </c:pt>
                <c:pt idx="520">
                  <c:v>-30.5</c:v>
                </c:pt>
                <c:pt idx="521">
                  <c:v>-30.6</c:v>
                </c:pt>
                <c:pt idx="522">
                  <c:v>-30.4</c:v>
                </c:pt>
                <c:pt idx="523">
                  <c:v>-30.7</c:v>
                </c:pt>
                <c:pt idx="524">
                  <c:v>-30.6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E9FA-46E7-84C8-8BBC5AD21B1E}"/>
            </c:ext>
          </c:extLst>
        </c:ser>
        <c:ser>
          <c:idx val="2"/>
          <c:order val="2"/>
          <c:tx>
            <c:strRef>
              <c:f>'Process data log'!$D$7</c:f>
              <c:strCache>
                <c:ptCount val="1"/>
                <c:pt idx="0">
                  <c:v>TC2</c:v>
                </c:pt>
              </c:strCache>
              <c:extLst xmlns:c15="http://schemas.microsoft.com/office/drawing/2012/chart"/>
            </c:strRef>
          </c:tx>
          <c:spPr>
            <a:ln w="15875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  <c:extLst xmlns:c15="http://schemas.microsoft.com/office/drawing/2012/chart"/>
            </c:numRef>
          </c:xVal>
          <c:yVal>
            <c:numRef>
              <c:f>'Process data log'!$D$8:$D$778</c:f>
              <c:numCache>
                <c:formatCode>General</c:formatCode>
                <c:ptCount val="771"/>
                <c:pt idx="0">
                  <c:v>24.2</c:v>
                </c:pt>
                <c:pt idx="1">
                  <c:v>23.7</c:v>
                </c:pt>
                <c:pt idx="2">
                  <c:v>23.3</c:v>
                </c:pt>
                <c:pt idx="3">
                  <c:v>23.3</c:v>
                </c:pt>
                <c:pt idx="4">
                  <c:v>23</c:v>
                </c:pt>
                <c:pt idx="5">
                  <c:v>22.8</c:v>
                </c:pt>
                <c:pt idx="6">
                  <c:v>22.6</c:v>
                </c:pt>
                <c:pt idx="7">
                  <c:v>22.3</c:v>
                </c:pt>
                <c:pt idx="8">
                  <c:v>22.1</c:v>
                </c:pt>
                <c:pt idx="9">
                  <c:v>21.9</c:v>
                </c:pt>
                <c:pt idx="10">
                  <c:v>21.5</c:v>
                </c:pt>
                <c:pt idx="11">
                  <c:v>21.2</c:v>
                </c:pt>
                <c:pt idx="12">
                  <c:v>20.9</c:v>
                </c:pt>
                <c:pt idx="13">
                  <c:v>20.6</c:v>
                </c:pt>
                <c:pt idx="14">
                  <c:v>20</c:v>
                </c:pt>
                <c:pt idx="15">
                  <c:v>19.7</c:v>
                </c:pt>
                <c:pt idx="16">
                  <c:v>19.100000000000001</c:v>
                </c:pt>
                <c:pt idx="17">
                  <c:v>18.7</c:v>
                </c:pt>
                <c:pt idx="18">
                  <c:v>18.100000000000001</c:v>
                </c:pt>
                <c:pt idx="19">
                  <c:v>17.600000000000001</c:v>
                </c:pt>
                <c:pt idx="20">
                  <c:v>17</c:v>
                </c:pt>
                <c:pt idx="21">
                  <c:v>16.600000000000001</c:v>
                </c:pt>
                <c:pt idx="22">
                  <c:v>15.9</c:v>
                </c:pt>
                <c:pt idx="23">
                  <c:v>15.3</c:v>
                </c:pt>
                <c:pt idx="24">
                  <c:v>14.6</c:v>
                </c:pt>
                <c:pt idx="25">
                  <c:v>14</c:v>
                </c:pt>
                <c:pt idx="26">
                  <c:v>13.3</c:v>
                </c:pt>
                <c:pt idx="27">
                  <c:v>12.6</c:v>
                </c:pt>
                <c:pt idx="28">
                  <c:v>11.8</c:v>
                </c:pt>
                <c:pt idx="29">
                  <c:v>11.1</c:v>
                </c:pt>
                <c:pt idx="30">
                  <c:v>10.4</c:v>
                </c:pt>
                <c:pt idx="31">
                  <c:v>9.6999999999999993</c:v>
                </c:pt>
                <c:pt idx="32">
                  <c:v>9</c:v>
                </c:pt>
                <c:pt idx="33">
                  <c:v>8.1999999999999993</c:v>
                </c:pt>
                <c:pt idx="34">
                  <c:v>7.5</c:v>
                </c:pt>
                <c:pt idx="35">
                  <c:v>6.7</c:v>
                </c:pt>
                <c:pt idx="36">
                  <c:v>5.8</c:v>
                </c:pt>
                <c:pt idx="37">
                  <c:v>4.9000000000000004</c:v>
                </c:pt>
                <c:pt idx="38">
                  <c:v>3.9</c:v>
                </c:pt>
                <c:pt idx="39">
                  <c:v>2.7</c:v>
                </c:pt>
                <c:pt idx="40">
                  <c:v>1.3</c:v>
                </c:pt>
                <c:pt idx="41">
                  <c:v>0.2</c:v>
                </c:pt>
                <c:pt idx="42">
                  <c:v>-0.9</c:v>
                </c:pt>
                <c:pt idx="43">
                  <c:v>-2</c:v>
                </c:pt>
                <c:pt idx="44">
                  <c:v>-3.2</c:v>
                </c:pt>
                <c:pt idx="45">
                  <c:v>-4.5</c:v>
                </c:pt>
                <c:pt idx="46">
                  <c:v>-5.6</c:v>
                </c:pt>
                <c:pt idx="47">
                  <c:v>-6.5</c:v>
                </c:pt>
                <c:pt idx="48">
                  <c:v>-1.2</c:v>
                </c:pt>
                <c:pt idx="49">
                  <c:v>-1.2</c:v>
                </c:pt>
                <c:pt idx="50">
                  <c:v>-1.1000000000000001</c:v>
                </c:pt>
                <c:pt idx="51">
                  <c:v>-1.3</c:v>
                </c:pt>
                <c:pt idx="52">
                  <c:v>-1.4</c:v>
                </c:pt>
                <c:pt idx="53">
                  <c:v>-1.3</c:v>
                </c:pt>
                <c:pt idx="54">
                  <c:v>-1.3</c:v>
                </c:pt>
                <c:pt idx="55">
                  <c:v>-1.4</c:v>
                </c:pt>
                <c:pt idx="56">
                  <c:v>-1.5</c:v>
                </c:pt>
                <c:pt idx="57">
                  <c:v>-1.4</c:v>
                </c:pt>
                <c:pt idx="58">
                  <c:v>-1.4</c:v>
                </c:pt>
                <c:pt idx="59">
                  <c:v>-1.4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-1.3</c:v>
                </c:pt>
                <c:pt idx="64">
                  <c:v>-1.2</c:v>
                </c:pt>
                <c:pt idx="65">
                  <c:v>-1.2</c:v>
                </c:pt>
                <c:pt idx="66">
                  <c:v>-1.4</c:v>
                </c:pt>
                <c:pt idx="67">
                  <c:v>-1.3</c:v>
                </c:pt>
                <c:pt idx="68">
                  <c:v>-1.3</c:v>
                </c:pt>
                <c:pt idx="69">
                  <c:v>-1.3</c:v>
                </c:pt>
                <c:pt idx="70">
                  <c:v>-1.5</c:v>
                </c:pt>
                <c:pt idx="71">
                  <c:v>-1.9</c:v>
                </c:pt>
                <c:pt idx="72">
                  <c:v>-2.5</c:v>
                </c:pt>
                <c:pt idx="73">
                  <c:v>-3.3</c:v>
                </c:pt>
                <c:pt idx="74">
                  <c:v>-4.0999999999999996</c:v>
                </c:pt>
                <c:pt idx="75">
                  <c:v>-5.0999999999999996</c:v>
                </c:pt>
                <c:pt idx="76">
                  <c:v>-6.2</c:v>
                </c:pt>
                <c:pt idx="77">
                  <c:v>-7.7</c:v>
                </c:pt>
                <c:pt idx="78">
                  <c:v>-9.3000000000000007</c:v>
                </c:pt>
                <c:pt idx="79">
                  <c:v>-11.5</c:v>
                </c:pt>
                <c:pt idx="80">
                  <c:v>-13.9</c:v>
                </c:pt>
                <c:pt idx="81">
                  <c:v>-16.7</c:v>
                </c:pt>
                <c:pt idx="82">
                  <c:v>-19</c:v>
                </c:pt>
                <c:pt idx="83">
                  <c:v>-21.2</c:v>
                </c:pt>
                <c:pt idx="84">
                  <c:v>-23.2</c:v>
                </c:pt>
                <c:pt idx="85">
                  <c:v>-25.1</c:v>
                </c:pt>
                <c:pt idx="86">
                  <c:v>-27.2</c:v>
                </c:pt>
                <c:pt idx="87">
                  <c:v>-29</c:v>
                </c:pt>
                <c:pt idx="88">
                  <c:v>-30.7</c:v>
                </c:pt>
                <c:pt idx="89">
                  <c:v>-32.200000000000003</c:v>
                </c:pt>
                <c:pt idx="90">
                  <c:v>-33.6</c:v>
                </c:pt>
                <c:pt idx="91">
                  <c:v>-34.700000000000003</c:v>
                </c:pt>
                <c:pt idx="92">
                  <c:v>-35.799999999999997</c:v>
                </c:pt>
                <c:pt idx="93">
                  <c:v>-36.799999999999997</c:v>
                </c:pt>
                <c:pt idx="94">
                  <c:v>-37.799999999999997</c:v>
                </c:pt>
                <c:pt idx="95">
                  <c:v>-38.5</c:v>
                </c:pt>
                <c:pt idx="96">
                  <c:v>-39.200000000000003</c:v>
                </c:pt>
                <c:pt idx="97">
                  <c:v>-40</c:v>
                </c:pt>
                <c:pt idx="98">
                  <c:v>-40.5</c:v>
                </c:pt>
                <c:pt idx="99">
                  <c:v>-41.2</c:v>
                </c:pt>
                <c:pt idx="100">
                  <c:v>-41.7</c:v>
                </c:pt>
                <c:pt idx="101">
                  <c:v>-42.1</c:v>
                </c:pt>
                <c:pt idx="102">
                  <c:v>-42.7</c:v>
                </c:pt>
                <c:pt idx="103">
                  <c:v>-43</c:v>
                </c:pt>
                <c:pt idx="104">
                  <c:v>-43.4</c:v>
                </c:pt>
                <c:pt idx="105">
                  <c:v>-43.6</c:v>
                </c:pt>
                <c:pt idx="106">
                  <c:v>-43.9</c:v>
                </c:pt>
                <c:pt idx="107">
                  <c:v>-44.2</c:v>
                </c:pt>
                <c:pt idx="108">
                  <c:v>-44.5</c:v>
                </c:pt>
                <c:pt idx="109">
                  <c:v>-44.6</c:v>
                </c:pt>
                <c:pt idx="110">
                  <c:v>-44.8</c:v>
                </c:pt>
                <c:pt idx="111">
                  <c:v>-44.9</c:v>
                </c:pt>
                <c:pt idx="112">
                  <c:v>-45.1</c:v>
                </c:pt>
                <c:pt idx="113">
                  <c:v>-45.2</c:v>
                </c:pt>
                <c:pt idx="114">
                  <c:v>-45.3</c:v>
                </c:pt>
                <c:pt idx="115">
                  <c:v>-45.5</c:v>
                </c:pt>
                <c:pt idx="116">
                  <c:v>-45.5</c:v>
                </c:pt>
                <c:pt idx="117">
                  <c:v>-45.6</c:v>
                </c:pt>
                <c:pt idx="118">
                  <c:v>-45.6</c:v>
                </c:pt>
                <c:pt idx="119">
                  <c:v>-45.8</c:v>
                </c:pt>
                <c:pt idx="120">
                  <c:v>-46</c:v>
                </c:pt>
                <c:pt idx="121">
                  <c:v>-45.9</c:v>
                </c:pt>
                <c:pt idx="122">
                  <c:v>-45.9</c:v>
                </c:pt>
                <c:pt idx="123">
                  <c:v>-46</c:v>
                </c:pt>
                <c:pt idx="124">
                  <c:v>-46.1</c:v>
                </c:pt>
                <c:pt idx="125">
                  <c:v>-46</c:v>
                </c:pt>
                <c:pt idx="126">
                  <c:v>-46.2</c:v>
                </c:pt>
                <c:pt idx="127">
                  <c:v>-46.2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-46.3</c:v>
                </c:pt>
                <c:pt idx="133">
                  <c:v>-46.4</c:v>
                </c:pt>
                <c:pt idx="134">
                  <c:v>-46.3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-46.4</c:v>
                </c:pt>
                <c:pt idx="140">
                  <c:v>-46.5</c:v>
                </c:pt>
                <c:pt idx="141">
                  <c:v>-46.5</c:v>
                </c:pt>
                <c:pt idx="142">
                  <c:v>-46.6</c:v>
                </c:pt>
                <c:pt idx="143">
                  <c:v>-46.5</c:v>
                </c:pt>
                <c:pt idx="144">
                  <c:v>-46.6</c:v>
                </c:pt>
                <c:pt idx="145">
                  <c:v>-46.5</c:v>
                </c:pt>
                <c:pt idx="146">
                  <c:v>-46.6</c:v>
                </c:pt>
                <c:pt idx="147">
                  <c:v>-46.5</c:v>
                </c:pt>
                <c:pt idx="148">
                  <c:v>-46.6</c:v>
                </c:pt>
                <c:pt idx="149">
                  <c:v>-46.5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-46.6</c:v>
                </c:pt>
                <c:pt idx="157">
                  <c:v>-46.7</c:v>
                </c:pt>
                <c:pt idx="158">
                  <c:v>-46.7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-46.6</c:v>
                </c:pt>
                <c:pt idx="164">
                  <c:v>-46.7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-46.6</c:v>
                </c:pt>
                <c:pt idx="171">
                  <c:v>-46.7</c:v>
                </c:pt>
                <c:pt idx="172">
                  <c:v>-46.6</c:v>
                </c:pt>
                <c:pt idx="173">
                  <c:v>-46.5</c:v>
                </c:pt>
                <c:pt idx="174">
                  <c:v>-46.6</c:v>
                </c:pt>
                <c:pt idx="175">
                  <c:v>-46.7</c:v>
                </c:pt>
                <c:pt idx="176">
                  <c:v>-46.7</c:v>
                </c:pt>
                <c:pt idx="177">
                  <c:v>-46.6</c:v>
                </c:pt>
                <c:pt idx="178">
                  <c:v>-46.7</c:v>
                </c:pt>
                <c:pt idx="179">
                  <c:v>-46.6</c:v>
                </c:pt>
                <c:pt idx="180">
                  <c:v>-46.6</c:v>
                </c:pt>
                <c:pt idx="181">
                  <c:v>-46.6</c:v>
                </c:pt>
                <c:pt idx="182">
                  <c:v>-46.7</c:v>
                </c:pt>
                <c:pt idx="183">
                  <c:v>-46.7</c:v>
                </c:pt>
                <c:pt idx="184">
                  <c:v>-46.6</c:v>
                </c:pt>
                <c:pt idx="185">
                  <c:v>-46.4</c:v>
                </c:pt>
                <c:pt idx="186">
                  <c:v>-46.3</c:v>
                </c:pt>
                <c:pt idx="187">
                  <c:v>-45.8</c:v>
                </c:pt>
                <c:pt idx="188">
                  <c:v>-45.5</c:v>
                </c:pt>
                <c:pt idx="189">
                  <c:v>-45.1</c:v>
                </c:pt>
                <c:pt idx="190">
                  <c:v>-44.7</c:v>
                </c:pt>
                <c:pt idx="191">
                  <c:v>-44</c:v>
                </c:pt>
                <c:pt idx="192">
                  <c:v>-43.4</c:v>
                </c:pt>
                <c:pt idx="193">
                  <c:v>-43</c:v>
                </c:pt>
                <c:pt idx="194">
                  <c:v>-42.2</c:v>
                </c:pt>
                <c:pt idx="195">
                  <c:v>-41.5</c:v>
                </c:pt>
                <c:pt idx="196">
                  <c:v>-40.6</c:v>
                </c:pt>
                <c:pt idx="197">
                  <c:v>-40</c:v>
                </c:pt>
                <c:pt idx="198">
                  <c:v>-39.1</c:v>
                </c:pt>
                <c:pt idx="199">
                  <c:v>-38.299999999999997</c:v>
                </c:pt>
                <c:pt idx="200">
                  <c:v>-37.4</c:v>
                </c:pt>
                <c:pt idx="201">
                  <c:v>-36.6</c:v>
                </c:pt>
                <c:pt idx="202">
                  <c:v>-35.5</c:v>
                </c:pt>
                <c:pt idx="203">
                  <c:v>-34.799999999999997</c:v>
                </c:pt>
                <c:pt idx="204">
                  <c:v>-33.9</c:v>
                </c:pt>
                <c:pt idx="205">
                  <c:v>-33.1</c:v>
                </c:pt>
                <c:pt idx="206">
                  <c:v>-32</c:v>
                </c:pt>
                <c:pt idx="207">
                  <c:v>-31</c:v>
                </c:pt>
                <c:pt idx="208">
                  <c:v>-30.2</c:v>
                </c:pt>
                <c:pt idx="209">
                  <c:v>-29</c:v>
                </c:pt>
                <c:pt idx="210">
                  <c:v>-28</c:v>
                </c:pt>
                <c:pt idx="211">
                  <c:v>-27</c:v>
                </c:pt>
                <c:pt idx="212">
                  <c:v>-26</c:v>
                </c:pt>
                <c:pt idx="213">
                  <c:v>-25</c:v>
                </c:pt>
                <c:pt idx="214">
                  <c:v>-24.1</c:v>
                </c:pt>
                <c:pt idx="215">
                  <c:v>-23.1</c:v>
                </c:pt>
                <c:pt idx="216">
                  <c:v>-22.2</c:v>
                </c:pt>
                <c:pt idx="217">
                  <c:v>-21.1</c:v>
                </c:pt>
                <c:pt idx="218">
                  <c:v>-20.2</c:v>
                </c:pt>
                <c:pt idx="219">
                  <c:v>-19.3</c:v>
                </c:pt>
                <c:pt idx="220">
                  <c:v>-18.5</c:v>
                </c:pt>
                <c:pt idx="221">
                  <c:v>-17.899999999999999</c:v>
                </c:pt>
                <c:pt idx="222">
                  <c:v>-17.100000000000001</c:v>
                </c:pt>
                <c:pt idx="223">
                  <c:v>-16.600000000000001</c:v>
                </c:pt>
                <c:pt idx="224">
                  <c:v>-16</c:v>
                </c:pt>
                <c:pt idx="225">
                  <c:v>-15.5</c:v>
                </c:pt>
                <c:pt idx="226">
                  <c:v>-15.2</c:v>
                </c:pt>
                <c:pt idx="227">
                  <c:v>-14.7</c:v>
                </c:pt>
                <c:pt idx="228">
                  <c:v>-14.5</c:v>
                </c:pt>
                <c:pt idx="229">
                  <c:v>-14.2</c:v>
                </c:pt>
                <c:pt idx="230">
                  <c:v>-13.9</c:v>
                </c:pt>
                <c:pt idx="231">
                  <c:v>-13.7</c:v>
                </c:pt>
                <c:pt idx="232">
                  <c:v>-13.5</c:v>
                </c:pt>
                <c:pt idx="233">
                  <c:v>-13.3</c:v>
                </c:pt>
                <c:pt idx="234">
                  <c:v>-13.2</c:v>
                </c:pt>
                <c:pt idx="235">
                  <c:v>-13</c:v>
                </c:pt>
                <c:pt idx="236">
                  <c:v>-12.8</c:v>
                </c:pt>
                <c:pt idx="237">
                  <c:v>-12.7</c:v>
                </c:pt>
                <c:pt idx="238">
                  <c:v>-12.6</c:v>
                </c:pt>
                <c:pt idx="239">
                  <c:v>-12.6</c:v>
                </c:pt>
                <c:pt idx="240">
                  <c:v>-12.5</c:v>
                </c:pt>
                <c:pt idx="241">
                  <c:v>-12.2</c:v>
                </c:pt>
                <c:pt idx="242">
                  <c:v>-12.2</c:v>
                </c:pt>
                <c:pt idx="243">
                  <c:v>-12.3</c:v>
                </c:pt>
                <c:pt idx="244">
                  <c:v>-12.3</c:v>
                </c:pt>
                <c:pt idx="245">
                  <c:v>-12.2</c:v>
                </c:pt>
                <c:pt idx="246">
                  <c:v>-12.2</c:v>
                </c:pt>
                <c:pt idx="247">
                  <c:v>-12.2</c:v>
                </c:pt>
                <c:pt idx="248">
                  <c:v>-12</c:v>
                </c:pt>
                <c:pt idx="249">
                  <c:v>-12.1</c:v>
                </c:pt>
                <c:pt idx="250">
                  <c:v>-12</c:v>
                </c:pt>
                <c:pt idx="251">
                  <c:v>-12</c:v>
                </c:pt>
                <c:pt idx="252">
                  <c:v>-11.9</c:v>
                </c:pt>
                <c:pt idx="253">
                  <c:v>-11.9</c:v>
                </c:pt>
                <c:pt idx="254">
                  <c:v>-11.9</c:v>
                </c:pt>
                <c:pt idx="255">
                  <c:v>-11.8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-11.9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-11.8</c:v>
                </c:pt>
                <c:pt idx="264">
                  <c:v>-11.9</c:v>
                </c:pt>
                <c:pt idx="265">
                  <c:v>-11.7</c:v>
                </c:pt>
                <c:pt idx="266">
                  <c:v>-11.8</c:v>
                </c:pt>
                <c:pt idx="267">
                  <c:v>-11.8</c:v>
                </c:pt>
                <c:pt idx="268">
                  <c:v>-11.9</c:v>
                </c:pt>
                <c:pt idx="269">
                  <c:v>-11.9</c:v>
                </c:pt>
                <c:pt idx="270">
                  <c:v>-11.8</c:v>
                </c:pt>
                <c:pt idx="271">
                  <c:v>-11.9</c:v>
                </c:pt>
                <c:pt idx="272">
                  <c:v>-11.8</c:v>
                </c:pt>
                <c:pt idx="273">
                  <c:v>-11.7</c:v>
                </c:pt>
                <c:pt idx="274">
                  <c:v>-11.9</c:v>
                </c:pt>
                <c:pt idx="275">
                  <c:v>-11.7</c:v>
                </c:pt>
                <c:pt idx="276">
                  <c:v>-11.8</c:v>
                </c:pt>
                <c:pt idx="277">
                  <c:v>-11.8</c:v>
                </c:pt>
                <c:pt idx="278">
                  <c:v>-11.7</c:v>
                </c:pt>
                <c:pt idx="279">
                  <c:v>-11.8</c:v>
                </c:pt>
                <c:pt idx="280">
                  <c:v>-11.9</c:v>
                </c:pt>
                <c:pt idx="281">
                  <c:v>-12.1</c:v>
                </c:pt>
                <c:pt idx="282">
                  <c:v>-12.3</c:v>
                </c:pt>
                <c:pt idx="283">
                  <c:v>-12.6</c:v>
                </c:pt>
                <c:pt idx="284">
                  <c:v>-13.1</c:v>
                </c:pt>
                <c:pt idx="285">
                  <c:v>-13.5</c:v>
                </c:pt>
                <c:pt idx="286">
                  <c:v>-14</c:v>
                </c:pt>
                <c:pt idx="287">
                  <c:v>-14.6</c:v>
                </c:pt>
                <c:pt idx="288">
                  <c:v>-15.1</c:v>
                </c:pt>
                <c:pt idx="289">
                  <c:v>-15.8</c:v>
                </c:pt>
                <c:pt idx="290">
                  <c:v>-16.5</c:v>
                </c:pt>
                <c:pt idx="291">
                  <c:v>-17.2</c:v>
                </c:pt>
                <c:pt idx="292">
                  <c:v>-17.8</c:v>
                </c:pt>
                <c:pt idx="293">
                  <c:v>-18.7</c:v>
                </c:pt>
                <c:pt idx="294">
                  <c:v>-19.5</c:v>
                </c:pt>
                <c:pt idx="295">
                  <c:v>-20.3</c:v>
                </c:pt>
                <c:pt idx="296">
                  <c:v>-21.1</c:v>
                </c:pt>
                <c:pt idx="297">
                  <c:v>-21.9</c:v>
                </c:pt>
                <c:pt idx="298">
                  <c:v>-22.8</c:v>
                </c:pt>
                <c:pt idx="299">
                  <c:v>-23.7</c:v>
                </c:pt>
                <c:pt idx="300">
                  <c:v>-24.6</c:v>
                </c:pt>
                <c:pt idx="301">
                  <c:v>-25.4</c:v>
                </c:pt>
                <c:pt idx="302">
                  <c:v>-26.2</c:v>
                </c:pt>
                <c:pt idx="303">
                  <c:v>-27.3</c:v>
                </c:pt>
                <c:pt idx="304">
                  <c:v>-28.3</c:v>
                </c:pt>
                <c:pt idx="305">
                  <c:v>-29.1</c:v>
                </c:pt>
                <c:pt idx="306">
                  <c:v>-30.2</c:v>
                </c:pt>
                <c:pt idx="307">
                  <c:v>-30.9</c:v>
                </c:pt>
                <c:pt idx="308">
                  <c:v>-31.9</c:v>
                </c:pt>
                <c:pt idx="309">
                  <c:v>-33</c:v>
                </c:pt>
                <c:pt idx="310">
                  <c:v>-33.6</c:v>
                </c:pt>
                <c:pt idx="311">
                  <c:v>-34.4</c:v>
                </c:pt>
                <c:pt idx="312">
                  <c:v>-35.200000000000003</c:v>
                </c:pt>
                <c:pt idx="313">
                  <c:v>-35.9</c:v>
                </c:pt>
                <c:pt idx="314">
                  <c:v>-36.5</c:v>
                </c:pt>
                <c:pt idx="315">
                  <c:v>-37.200000000000003</c:v>
                </c:pt>
                <c:pt idx="316">
                  <c:v>-37.6</c:v>
                </c:pt>
                <c:pt idx="317">
                  <c:v>-38.200000000000003</c:v>
                </c:pt>
                <c:pt idx="318">
                  <c:v>-38.6</c:v>
                </c:pt>
                <c:pt idx="319">
                  <c:v>-39</c:v>
                </c:pt>
                <c:pt idx="320">
                  <c:v>-39.4</c:v>
                </c:pt>
                <c:pt idx="321">
                  <c:v>-39.700000000000003</c:v>
                </c:pt>
                <c:pt idx="322">
                  <c:v>-39.9</c:v>
                </c:pt>
                <c:pt idx="323">
                  <c:v>-40.1</c:v>
                </c:pt>
                <c:pt idx="324">
                  <c:v>-40.4</c:v>
                </c:pt>
                <c:pt idx="325">
                  <c:v>-40.5</c:v>
                </c:pt>
                <c:pt idx="326">
                  <c:v>-40.700000000000003</c:v>
                </c:pt>
                <c:pt idx="327">
                  <c:v>-40.799999999999997</c:v>
                </c:pt>
                <c:pt idx="328">
                  <c:v>-41</c:v>
                </c:pt>
                <c:pt idx="329">
                  <c:v>-41.1</c:v>
                </c:pt>
                <c:pt idx="330">
                  <c:v>-41.2</c:v>
                </c:pt>
                <c:pt idx="331">
                  <c:v>-41.3</c:v>
                </c:pt>
                <c:pt idx="332">
                  <c:v>-41.3</c:v>
                </c:pt>
                <c:pt idx="333">
                  <c:v>-41.4</c:v>
                </c:pt>
                <c:pt idx="334">
                  <c:v>-41.5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-41.6</c:v>
                </c:pt>
                <c:pt idx="340">
                  <c:v>-41.7</c:v>
                </c:pt>
                <c:pt idx="341">
                  <c:v>-41.7</c:v>
                </c:pt>
                <c:pt idx="342">
                  <c:v>-41.7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-41.8</c:v>
                </c:pt>
                <c:pt idx="348">
                  <c:v>-41.7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-41.8</c:v>
                </c:pt>
                <c:pt idx="358">
                  <c:v>-41.9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-41.8</c:v>
                </c:pt>
                <c:pt idx="368">
                  <c:v>-41.9</c:v>
                </c:pt>
                <c:pt idx="369">
                  <c:v>-41.3</c:v>
                </c:pt>
                <c:pt idx="370">
                  <c:v>-42.1</c:v>
                </c:pt>
                <c:pt idx="371">
                  <c:v>-42.2</c:v>
                </c:pt>
                <c:pt idx="372">
                  <c:v>-42.2</c:v>
                </c:pt>
                <c:pt idx="373">
                  <c:v>-42.4</c:v>
                </c:pt>
                <c:pt idx="374">
                  <c:v>-42.3</c:v>
                </c:pt>
                <c:pt idx="375">
                  <c:v>-42.4</c:v>
                </c:pt>
                <c:pt idx="376">
                  <c:v>-42.4</c:v>
                </c:pt>
                <c:pt idx="377">
                  <c:v>-42.4</c:v>
                </c:pt>
                <c:pt idx="378">
                  <c:v>-42.6</c:v>
                </c:pt>
                <c:pt idx="379">
                  <c:v>-42.4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-42.6</c:v>
                </c:pt>
                <c:pt idx="386">
                  <c:v>-42.8</c:v>
                </c:pt>
                <c:pt idx="387">
                  <c:v>-42.6</c:v>
                </c:pt>
                <c:pt idx="388">
                  <c:v>-42.7</c:v>
                </c:pt>
                <c:pt idx="389">
                  <c:v>-42.7</c:v>
                </c:pt>
                <c:pt idx="390">
                  <c:v>-42.6</c:v>
                </c:pt>
                <c:pt idx="391">
                  <c:v>-42.6</c:v>
                </c:pt>
                <c:pt idx="392">
                  <c:v>-42.3</c:v>
                </c:pt>
                <c:pt idx="393">
                  <c:v>-42.2</c:v>
                </c:pt>
                <c:pt idx="394">
                  <c:v>-42</c:v>
                </c:pt>
                <c:pt idx="395">
                  <c:v>-41.9</c:v>
                </c:pt>
                <c:pt idx="396">
                  <c:v>-41.5</c:v>
                </c:pt>
                <c:pt idx="397">
                  <c:v>-41.5</c:v>
                </c:pt>
                <c:pt idx="398">
                  <c:v>-41.1</c:v>
                </c:pt>
                <c:pt idx="399">
                  <c:v>-40.799999999999997</c:v>
                </c:pt>
                <c:pt idx="400">
                  <c:v>-40.299999999999997</c:v>
                </c:pt>
                <c:pt idx="401">
                  <c:v>-40</c:v>
                </c:pt>
                <c:pt idx="402">
                  <c:v>-39.4</c:v>
                </c:pt>
                <c:pt idx="403">
                  <c:v>-39.1</c:v>
                </c:pt>
                <c:pt idx="404">
                  <c:v>-38.5</c:v>
                </c:pt>
                <c:pt idx="405">
                  <c:v>-38.200000000000003</c:v>
                </c:pt>
                <c:pt idx="406">
                  <c:v>-37.4</c:v>
                </c:pt>
                <c:pt idx="407">
                  <c:v>-37.1</c:v>
                </c:pt>
                <c:pt idx="408">
                  <c:v>-36.5</c:v>
                </c:pt>
                <c:pt idx="409">
                  <c:v>-36</c:v>
                </c:pt>
                <c:pt idx="410">
                  <c:v>-35.299999999999997</c:v>
                </c:pt>
                <c:pt idx="411">
                  <c:v>-34.9</c:v>
                </c:pt>
                <c:pt idx="412">
                  <c:v>-34.4</c:v>
                </c:pt>
                <c:pt idx="413">
                  <c:v>-33.9</c:v>
                </c:pt>
                <c:pt idx="414">
                  <c:v>-33.6</c:v>
                </c:pt>
                <c:pt idx="415">
                  <c:v>-33.4</c:v>
                </c:pt>
                <c:pt idx="416">
                  <c:v>-33.299999999999997</c:v>
                </c:pt>
                <c:pt idx="417">
                  <c:v>-33</c:v>
                </c:pt>
                <c:pt idx="418">
                  <c:v>-32.799999999999997</c:v>
                </c:pt>
                <c:pt idx="419">
                  <c:v>-32.6</c:v>
                </c:pt>
                <c:pt idx="420">
                  <c:v>-32.6</c:v>
                </c:pt>
                <c:pt idx="421">
                  <c:v>-32.5</c:v>
                </c:pt>
                <c:pt idx="422">
                  <c:v>-32.5</c:v>
                </c:pt>
                <c:pt idx="423">
                  <c:v>-32.299999999999997</c:v>
                </c:pt>
                <c:pt idx="424">
                  <c:v>-32.200000000000003</c:v>
                </c:pt>
                <c:pt idx="425">
                  <c:v>-32.1</c:v>
                </c:pt>
                <c:pt idx="426">
                  <c:v>-32</c:v>
                </c:pt>
                <c:pt idx="427">
                  <c:v>-31.8</c:v>
                </c:pt>
                <c:pt idx="428">
                  <c:v>-31.8</c:v>
                </c:pt>
                <c:pt idx="429">
                  <c:v>-31.5</c:v>
                </c:pt>
                <c:pt idx="430">
                  <c:v>-31.9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-31.7</c:v>
                </c:pt>
                <c:pt idx="435">
                  <c:v>-31.6</c:v>
                </c:pt>
                <c:pt idx="436">
                  <c:v>-31.6</c:v>
                </c:pt>
                <c:pt idx="437">
                  <c:v>-31.6</c:v>
                </c:pt>
                <c:pt idx="438">
                  <c:v>-31.5</c:v>
                </c:pt>
                <c:pt idx="439">
                  <c:v>-31.7</c:v>
                </c:pt>
                <c:pt idx="440">
                  <c:v>-31.7</c:v>
                </c:pt>
                <c:pt idx="441">
                  <c:v>-31.4</c:v>
                </c:pt>
                <c:pt idx="442">
                  <c:v>-31.7</c:v>
                </c:pt>
                <c:pt idx="443">
                  <c:v>-31.7</c:v>
                </c:pt>
                <c:pt idx="444">
                  <c:v>-31.7</c:v>
                </c:pt>
                <c:pt idx="445">
                  <c:v>-31.4</c:v>
                </c:pt>
                <c:pt idx="446">
                  <c:v>-31.6</c:v>
                </c:pt>
                <c:pt idx="447">
                  <c:v>-31.5</c:v>
                </c:pt>
                <c:pt idx="448">
                  <c:v>-31.4</c:v>
                </c:pt>
                <c:pt idx="449">
                  <c:v>-31.6</c:v>
                </c:pt>
                <c:pt idx="450">
                  <c:v>-31.5</c:v>
                </c:pt>
                <c:pt idx="451">
                  <c:v>-31.7</c:v>
                </c:pt>
                <c:pt idx="452">
                  <c:v>-31.5</c:v>
                </c:pt>
                <c:pt idx="453">
                  <c:v>-31.6</c:v>
                </c:pt>
                <c:pt idx="454">
                  <c:v>-31.5</c:v>
                </c:pt>
                <c:pt idx="455">
                  <c:v>-31.7</c:v>
                </c:pt>
                <c:pt idx="456">
                  <c:v>-31.4</c:v>
                </c:pt>
                <c:pt idx="457">
                  <c:v>-31.1</c:v>
                </c:pt>
                <c:pt idx="458">
                  <c:v>-31.6</c:v>
                </c:pt>
                <c:pt idx="459">
                  <c:v>-31.2</c:v>
                </c:pt>
                <c:pt idx="460">
                  <c:v>-31.7</c:v>
                </c:pt>
                <c:pt idx="461">
                  <c:v>-31.4</c:v>
                </c:pt>
                <c:pt idx="462">
                  <c:v>-31.6</c:v>
                </c:pt>
                <c:pt idx="463">
                  <c:v>-31.4</c:v>
                </c:pt>
                <c:pt idx="464">
                  <c:v>-31</c:v>
                </c:pt>
                <c:pt idx="465">
                  <c:v>-31.5</c:v>
                </c:pt>
                <c:pt idx="466">
                  <c:v>-31.4</c:v>
                </c:pt>
                <c:pt idx="467">
                  <c:v>-31.1</c:v>
                </c:pt>
                <c:pt idx="468">
                  <c:v>-31.2</c:v>
                </c:pt>
                <c:pt idx="469">
                  <c:v>-31.1</c:v>
                </c:pt>
                <c:pt idx="470">
                  <c:v>-30.8</c:v>
                </c:pt>
                <c:pt idx="471">
                  <c:v>-31</c:v>
                </c:pt>
                <c:pt idx="472">
                  <c:v>-30.6</c:v>
                </c:pt>
                <c:pt idx="473">
                  <c:v>-29.6</c:v>
                </c:pt>
                <c:pt idx="474">
                  <c:v>-29.6</c:v>
                </c:pt>
                <c:pt idx="475">
                  <c:v>-29.5</c:v>
                </c:pt>
                <c:pt idx="476">
                  <c:v>-29.4</c:v>
                </c:pt>
                <c:pt idx="477">
                  <c:v>-29.3</c:v>
                </c:pt>
                <c:pt idx="478">
                  <c:v>-29.1</c:v>
                </c:pt>
                <c:pt idx="479">
                  <c:v>-29.1</c:v>
                </c:pt>
                <c:pt idx="480">
                  <c:v>-29.2</c:v>
                </c:pt>
                <c:pt idx="481">
                  <c:v>-28.9</c:v>
                </c:pt>
                <c:pt idx="482">
                  <c:v>-29.1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-29</c:v>
                </c:pt>
                <c:pt idx="487">
                  <c:v>-28.9</c:v>
                </c:pt>
                <c:pt idx="488">
                  <c:v>-28.9</c:v>
                </c:pt>
                <c:pt idx="489">
                  <c:v>-29</c:v>
                </c:pt>
                <c:pt idx="490">
                  <c:v>-28.8</c:v>
                </c:pt>
                <c:pt idx="491">
                  <c:v>-28.9</c:v>
                </c:pt>
                <c:pt idx="492">
                  <c:v>-28.8</c:v>
                </c:pt>
                <c:pt idx="493">
                  <c:v>-28.6</c:v>
                </c:pt>
                <c:pt idx="494">
                  <c:v>-28.9</c:v>
                </c:pt>
                <c:pt idx="495">
                  <c:v>-28.8</c:v>
                </c:pt>
                <c:pt idx="496">
                  <c:v>-28.9</c:v>
                </c:pt>
                <c:pt idx="497">
                  <c:v>-28.7</c:v>
                </c:pt>
                <c:pt idx="498">
                  <c:v>-28.9</c:v>
                </c:pt>
                <c:pt idx="499">
                  <c:v>-28.7</c:v>
                </c:pt>
                <c:pt idx="500">
                  <c:v>-28.8</c:v>
                </c:pt>
                <c:pt idx="501">
                  <c:v>-28.6</c:v>
                </c:pt>
                <c:pt idx="502">
                  <c:v>-28.8</c:v>
                </c:pt>
                <c:pt idx="503">
                  <c:v>-28.7</c:v>
                </c:pt>
                <c:pt idx="504">
                  <c:v>-28.6</c:v>
                </c:pt>
                <c:pt idx="505">
                  <c:v>-28.7</c:v>
                </c:pt>
                <c:pt idx="506">
                  <c:v>-28.6</c:v>
                </c:pt>
                <c:pt idx="507">
                  <c:v>-28.5</c:v>
                </c:pt>
                <c:pt idx="508">
                  <c:v>-28.8</c:v>
                </c:pt>
                <c:pt idx="509">
                  <c:v>-28.6</c:v>
                </c:pt>
                <c:pt idx="510">
                  <c:v>-28.6</c:v>
                </c:pt>
                <c:pt idx="511">
                  <c:v>-28.6</c:v>
                </c:pt>
                <c:pt idx="512">
                  <c:v>-28.3</c:v>
                </c:pt>
                <c:pt idx="513">
                  <c:v>-28.5</c:v>
                </c:pt>
                <c:pt idx="514">
                  <c:v>-28.4</c:v>
                </c:pt>
                <c:pt idx="515">
                  <c:v>-28.3</c:v>
                </c:pt>
                <c:pt idx="516">
                  <c:v>-28.6</c:v>
                </c:pt>
                <c:pt idx="517">
                  <c:v>-28.3</c:v>
                </c:pt>
                <c:pt idx="518">
                  <c:v>-28.4</c:v>
                </c:pt>
                <c:pt idx="519">
                  <c:v>-28.5</c:v>
                </c:pt>
                <c:pt idx="520">
                  <c:v>-28.3</c:v>
                </c:pt>
                <c:pt idx="521">
                  <c:v>-28.5</c:v>
                </c:pt>
                <c:pt idx="522">
                  <c:v>-28.3</c:v>
                </c:pt>
                <c:pt idx="523">
                  <c:v>-28.5</c:v>
                </c:pt>
                <c:pt idx="524">
                  <c:v>-28.5</c:v>
                </c:pt>
              </c:numCache>
              <c:extLst xmlns:c15="http://schemas.microsoft.com/office/drawing/2012/chart"/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E9FA-46E7-84C8-8BBC5AD21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067712"/>
        <c:axId val="114073984"/>
        <c:extLst/>
      </c:scatterChart>
      <c:valAx>
        <c:axId val="114067712"/>
        <c:scaling>
          <c:orientation val="minMax"/>
          <c:max val="8"/>
          <c:min val="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Time /h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73984"/>
        <c:crossesAt val="-100"/>
        <c:crossBetween val="midCat"/>
        <c:majorUnit val="0.5"/>
      </c:valAx>
      <c:valAx>
        <c:axId val="114073984"/>
        <c:scaling>
          <c:orientation val="minMax"/>
          <c:max val="-5"/>
          <c:min val="-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Temperature / </a:t>
                </a:r>
                <a:r>
                  <a:rPr lang="en-GB" sz="1600" baseline="30000">
                    <a:solidFill>
                      <a:schemeClr val="tx1"/>
                    </a:solidFill>
                  </a:rPr>
                  <a:t>o</a:t>
                </a:r>
                <a:r>
                  <a:rPr lang="en-GB" sz="1600">
                    <a:solidFill>
                      <a:schemeClr val="tx1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1419480898221055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67712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18287154799961"/>
          <c:y val="6.2708151064450282E-2"/>
          <c:w val="0.74005299964312565"/>
          <c:h val="0.7205102203133698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spectrum'!$K$4:$O$4</c:f>
              <c:strCache>
                <c:ptCount val="1"/>
                <c:pt idx="0">
                  <c:v>Time 6.5 h</c:v>
                </c:pt>
              </c:strCache>
            </c:strRef>
          </c:tx>
          <c:spPr>
            <a:ln w="15875" cap="rnd">
              <a:solidFill>
                <a:srgbClr val="6600CC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spectrum'!$L$6:$L$56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spectrum'!$O$6:$O$56</c:f>
              <c:numCache>
                <c:formatCode>General</c:formatCode>
                <c:ptCount val="51"/>
                <c:pt idx="0">
                  <c:v>-1.10265E-2</c:v>
                </c:pt>
                <c:pt idx="1">
                  <c:v>-1.2214600000000001E-2</c:v>
                </c:pt>
                <c:pt idx="2">
                  <c:v>-2.76888E-2</c:v>
                </c:pt>
                <c:pt idx="3">
                  <c:v>-2.3596900000000001E-2</c:v>
                </c:pt>
                <c:pt idx="4">
                  <c:v>-6.9786700000000002E-3</c:v>
                </c:pt>
                <c:pt idx="5">
                  <c:v>-5.3347799999999999E-3</c:v>
                </c:pt>
                <c:pt idx="6">
                  <c:v>-3.0174199999999998E-3</c:v>
                </c:pt>
                <c:pt idx="7">
                  <c:v>1.33249E-3</c:v>
                </c:pt>
                <c:pt idx="8">
                  <c:v>6.5751400000000002E-3</c:v>
                </c:pt>
                <c:pt idx="9">
                  <c:v>9.7044100000000001E-3</c:v>
                </c:pt>
                <c:pt idx="10">
                  <c:v>1.3438E-2</c:v>
                </c:pt>
                <c:pt idx="11">
                  <c:v>1.7117500000000001E-2</c:v>
                </c:pt>
                <c:pt idx="12">
                  <c:v>2.1617999999999998E-2</c:v>
                </c:pt>
                <c:pt idx="13">
                  <c:v>2.6951599999999999E-2</c:v>
                </c:pt>
                <c:pt idx="14">
                  <c:v>3.3746100000000001E-2</c:v>
                </c:pt>
                <c:pt idx="15">
                  <c:v>4.1928699999999999E-2</c:v>
                </c:pt>
                <c:pt idx="16">
                  <c:v>5.2016199999999999E-2</c:v>
                </c:pt>
                <c:pt idx="17">
                  <c:v>6.4186199999999999E-2</c:v>
                </c:pt>
                <c:pt idx="18">
                  <c:v>7.9126600000000005E-2</c:v>
                </c:pt>
                <c:pt idx="19">
                  <c:v>9.7200700000000001E-2</c:v>
                </c:pt>
                <c:pt idx="20">
                  <c:v>0.119445</c:v>
                </c:pt>
                <c:pt idx="21">
                  <c:v>0.14599699999999999</c:v>
                </c:pt>
                <c:pt idx="22">
                  <c:v>0.17829900000000001</c:v>
                </c:pt>
                <c:pt idx="23">
                  <c:v>0.217805</c:v>
                </c:pt>
                <c:pt idx="24">
                  <c:v>0.26517200000000002</c:v>
                </c:pt>
                <c:pt idx="25">
                  <c:v>0.32227499999999998</c:v>
                </c:pt>
                <c:pt idx="26">
                  <c:v>0.39079000000000003</c:v>
                </c:pt>
                <c:pt idx="27">
                  <c:v>0.470916</c:v>
                </c:pt>
                <c:pt idx="28">
                  <c:v>0.56227899999999997</c:v>
                </c:pt>
                <c:pt idx="29">
                  <c:v>0.66169100000000003</c:v>
                </c:pt>
                <c:pt idx="30">
                  <c:v>0.76175099999999996</c:v>
                </c:pt>
                <c:pt idx="31">
                  <c:v>0.85177499999999995</c:v>
                </c:pt>
                <c:pt idx="32">
                  <c:v>0.91801999999999995</c:v>
                </c:pt>
                <c:pt idx="33">
                  <c:v>0.94906800000000002</c:v>
                </c:pt>
                <c:pt idx="34">
                  <c:v>0.93931600000000004</c:v>
                </c:pt>
                <c:pt idx="35">
                  <c:v>0.89339999999999997</c:v>
                </c:pt>
                <c:pt idx="36">
                  <c:v>0.82052499999999995</c:v>
                </c:pt>
                <c:pt idx="37">
                  <c:v>0.72660800000000003</c:v>
                </c:pt>
                <c:pt idx="38">
                  <c:v>0.63632200000000005</c:v>
                </c:pt>
                <c:pt idx="39">
                  <c:v>0.54819200000000001</c:v>
                </c:pt>
                <c:pt idx="40">
                  <c:v>0.46020899999999998</c:v>
                </c:pt>
                <c:pt idx="41">
                  <c:v>0.40033000000000002</c:v>
                </c:pt>
                <c:pt idx="42">
                  <c:v>0.33842100000000003</c:v>
                </c:pt>
                <c:pt idx="43">
                  <c:v>0.30439899999999998</c:v>
                </c:pt>
                <c:pt idx="44">
                  <c:v>0.25579600000000002</c:v>
                </c:pt>
                <c:pt idx="45">
                  <c:v>0.23180700000000001</c:v>
                </c:pt>
                <c:pt idx="46">
                  <c:v>0.21254999999999999</c:v>
                </c:pt>
                <c:pt idx="47">
                  <c:v>0.20424800000000001</c:v>
                </c:pt>
                <c:pt idx="48">
                  <c:v>0.202595</c:v>
                </c:pt>
                <c:pt idx="49">
                  <c:v>0.20868100000000001</c:v>
                </c:pt>
                <c:pt idx="50">
                  <c:v>0.22017600000000001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83A-48BE-96A9-DBFE63873DFC}"/>
            </c:ext>
          </c:extLst>
        </c:ser>
        <c:ser>
          <c:idx val="1"/>
          <c:order val="1"/>
          <c:tx>
            <c:strRef>
              <c:f>'TVIS spectrum'!$P$4:$T$4</c:f>
              <c:strCache>
                <c:ptCount val="1"/>
                <c:pt idx="0">
                  <c:v>Time 6.6 h</c:v>
                </c:pt>
              </c:strCache>
            </c:strRef>
          </c:tx>
          <c:spPr>
            <a:ln w="15875" cap="rnd">
              <a:solidFill>
                <a:srgbClr val="6600CC">
                  <a:alpha val="3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spectrum'!$Q$6:$Q$56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spectrum'!$T$6:$T$56</c:f>
              <c:numCache>
                <c:formatCode>General</c:formatCode>
                <c:ptCount val="51"/>
                <c:pt idx="0">
                  <c:v>-1.08437E-2</c:v>
                </c:pt>
                <c:pt idx="1">
                  <c:v>-1.3094099999999999E-2</c:v>
                </c:pt>
                <c:pt idx="2">
                  <c:v>-2.8215199999999999E-2</c:v>
                </c:pt>
                <c:pt idx="3">
                  <c:v>-2.3414500000000001E-2</c:v>
                </c:pt>
                <c:pt idx="4">
                  <c:v>-6.3289499999999999E-3</c:v>
                </c:pt>
                <c:pt idx="5">
                  <c:v>-4.5493499999999997E-3</c:v>
                </c:pt>
                <c:pt idx="6">
                  <c:v>-1.85575E-3</c:v>
                </c:pt>
                <c:pt idx="7">
                  <c:v>2.6925400000000002E-3</c:v>
                </c:pt>
                <c:pt idx="8">
                  <c:v>8.0769399999999995E-3</c:v>
                </c:pt>
                <c:pt idx="9">
                  <c:v>1.15459E-2</c:v>
                </c:pt>
                <c:pt idx="10">
                  <c:v>1.57851E-2</c:v>
                </c:pt>
                <c:pt idx="11">
                  <c:v>2.00363E-2</c:v>
                </c:pt>
                <c:pt idx="12">
                  <c:v>2.52654E-2</c:v>
                </c:pt>
                <c:pt idx="13">
                  <c:v>3.1533800000000001E-2</c:v>
                </c:pt>
                <c:pt idx="14">
                  <c:v>3.9471199999999998E-2</c:v>
                </c:pt>
                <c:pt idx="15">
                  <c:v>4.9058200000000003E-2</c:v>
                </c:pt>
                <c:pt idx="16">
                  <c:v>6.0989700000000001E-2</c:v>
                </c:pt>
                <c:pt idx="17">
                  <c:v>7.5284500000000004E-2</c:v>
                </c:pt>
                <c:pt idx="18">
                  <c:v>9.2893100000000006E-2</c:v>
                </c:pt>
                <c:pt idx="19">
                  <c:v>0.114306</c:v>
                </c:pt>
                <c:pt idx="20">
                  <c:v>0.140926</c:v>
                </c:pt>
                <c:pt idx="21">
                  <c:v>0.17269699999999999</c:v>
                </c:pt>
                <c:pt idx="22">
                  <c:v>0.21170700000000001</c:v>
                </c:pt>
                <c:pt idx="23">
                  <c:v>0.25948100000000002</c:v>
                </c:pt>
                <c:pt idx="24">
                  <c:v>0.31675700000000001</c:v>
                </c:pt>
                <c:pt idx="25">
                  <c:v>0.38553700000000002</c:v>
                </c:pt>
                <c:pt idx="26">
                  <c:v>0.466588</c:v>
                </c:pt>
                <c:pt idx="27">
                  <c:v>0.55907899999999999</c:v>
                </c:pt>
                <c:pt idx="28">
                  <c:v>0.65975099999999998</c:v>
                </c:pt>
                <c:pt idx="29">
                  <c:v>0.76251800000000003</c:v>
                </c:pt>
                <c:pt idx="30">
                  <c:v>0.85551299999999997</c:v>
                </c:pt>
                <c:pt idx="31">
                  <c:v>0.92559499999999995</c:v>
                </c:pt>
                <c:pt idx="32">
                  <c:v>0.96052400000000004</c:v>
                </c:pt>
                <c:pt idx="33">
                  <c:v>0.95285600000000004</c:v>
                </c:pt>
                <c:pt idx="34">
                  <c:v>0.90668899999999997</c:v>
                </c:pt>
                <c:pt idx="35">
                  <c:v>0.83272699999999999</c:v>
                </c:pt>
                <c:pt idx="36">
                  <c:v>0.74011499999999997</c:v>
                </c:pt>
                <c:pt idx="37">
                  <c:v>0.65262200000000004</c:v>
                </c:pt>
                <c:pt idx="38">
                  <c:v>0.55298000000000003</c:v>
                </c:pt>
                <c:pt idx="39">
                  <c:v>0.471497</c:v>
                </c:pt>
                <c:pt idx="40">
                  <c:v>0.402582</c:v>
                </c:pt>
                <c:pt idx="41">
                  <c:v>0.34124900000000002</c:v>
                </c:pt>
                <c:pt idx="42">
                  <c:v>0.291022</c:v>
                </c:pt>
                <c:pt idx="43">
                  <c:v>0.26018999999999998</c:v>
                </c:pt>
                <c:pt idx="44">
                  <c:v>0.22652</c:v>
                </c:pt>
                <c:pt idx="45">
                  <c:v>0.211288</c:v>
                </c:pt>
                <c:pt idx="46">
                  <c:v>0.194496</c:v>
                </c:pt>
                <c:pt idx="47">
                  <c:v>0.200351</c:v>
                </c:pt>
                <c:pt idx="48">
                  <c:v>0.20414399999999999</c:v>
                </c:pt>
                <c:pt idx="49">
                  <c:v>0.21606900000000001</c:v>
                </c:pt>
                <c:pt idx="50">
                  <c:v>0.23162099999999999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83A-48BE-96A9-DBFE63873DFC}"/>
            </c:ext>
          </c:extLst>
        </c:ser>
        <c:ser>
          <c:idx val="2"/>
          <c:order val="2"/>
          <c:tx>
            <c:strRef>
              <c:f>'TVIS spectrum'!$U$4:$Y$4</c:f>
              <c:strCache>
                <c:ptCount val="1"/>
                <c:pt idx="0">
                  <c:v>Time 6.7 h</c:v>
                </c:pt>
              </c:strCache>
            </c:strRef>
          </c:tx>
          <c:spPr>
            <a:ln w="15875" cap="rnd">
              <a:solidFill>
                <a:srgbClr val="6600CC">
                  <a:alpha val="4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spectrum'!$V$6:$V$56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spectrum'!$Y$6:$Y$56</c:f>
              <c:numCache>
                <c:formatCode>General</c:formatCode>
                <c:ptCount val="51"/>
                <c:pt idx="0">
                  <c:v>-1.02331E-2</c:v>
                </c:pt>
                <c:pt idx="1">
                  <c:v>-1.31751E-2</c:v>
                </c:pt>
                <c:pt idx="2">
                  <c:v>-2.8273800000000002E-2</c:v>
                </c:pt>
                <c:pt idx="3">
                  <c:v>-2.2743300000000001E-2</c:v>
                </c:pt>
                <c:pt idx="4">
                  <c:v>-5.4068700000000003E-3</c:v>
                </c:pt>
                <c:pt idx="5">
                  <c:v>-3.4807599999999998E-3</c:v>
                </c:pt>
                <c:pt idx="6">
                  <c:v>-4.2222899999999999E-4</c:v>
                </c:pt>
                <c:pt idx="7">
                  <c:v>4.41436E-3</c:v>
                </c:pt>
                <c:pt idx="8">
                  <c:v>1.01204E-2</c:v>
                </c:pt>
                <c:pt idx="9">
                  <c:v>1.4065599999999999E-2</c:v>
                </c:pt>
                <c:pt idx="10">
                  <c:v>1.8998000000000001E-2</c:v>
                </c:pt>
                <c:pt idx="11">
                  <c:v>2.40351E-2</c:v>
                </c:pt>
                <c:pt idx="12">
                  <c:v>3.0297600000000001E-2</c:v>
                </c:pt>
                <c:pt idx="13">
                  <c:v>3.77889E-2</c:v>
                </c:pt>
                <c:pt idx="14">
                  <c:v>4.7291699999999999E-2</c:v>
                </c:pt>
                <c:pt idx="15">
                  <c:v>5.8826099999999999E-2</c:v>
                </c:pt>
                <c:pt idx="16">
                  <c:v>7.3222700000000002E-2</c:v>
                </c:pt>
                <c:pt idx="17">
                  <c:v>9.0722300000000006E-2</c:v>
                </c:pt>
                <c:pt idx="18">
                  <c:v>0.112224</c:v>
                </c:pt>
                <c:pt idx="19">
                  <c:v>0.13839399999999999</c:v>
                </c:pt>
                <c:pt idx="20">
                  <c:v>0.170984</c:v>
                </c:pt>
                <c:pt idx="21">
                  <c:v>0.21029300000000001</c:v>
                </c:pt>
                <c:pt idx="22">
                  <c:v>0.258384</c:v>
                </c:pt>
                <c:pt idx="23">
                  <c:v>0.31720199999999998</c:v>
                </c:pt>
                <c:pt idx="24">
                  <c:v>0.38710499999999998</c:v>
                </c:pt>
                <c:pt idx="25">
                  <c:v>0.46962700000000002</c:v>
                </c:pt>
                <c:pt idx="26">
                  <c:v>0.56415800000000005</c:v>
                </c:pt>
                <c:pt idx="27">
                  <c:v>0.667072</c:v>
                </c:pt>
                <c:pt idx="28">
                  <c:v>0.77120100000000003</c:v>
                </c:pt>
                <c:pt idx="29">
                  <c:v>0.86581699999999995</c:v>
                </c:pt>
                <c:pt idx="30">
                  <c:v>0.93654599999999999</c:v>
                </c:pt>
                <c:pt idx="31">
                  <c:v>0.97093600000000002</c:v>
                </c:pt>
                <c:pt idx="32">
                  <c:v>0.96233599999999997</c:v>
                </c:pt>
                <c:pt idx="33">
                  <c:v>0.91433500000000001</c:v>
                </c:pt>
                <c:pt idx="34">
                  <c:v>0.83634699999999995</c:v>
                </c:pt>
                <c:pt idx="35">
                  <c:v>0.74343499999999996</c:v>
                </c:pt>
                <c:pt idx="36">
                  <c:v>0.64607999999999999</c:v>
                </c:pt>
                <c:pt idx="37">
                  <c:v>0.55833299999999997</c:v>
                </c:pt>
                <c:pt idx="38">
                  <c:v>0.472661</c:v>
                </c:pt>
                <c:pt idx="39">
                  <c:v>0.39948099999999998</c:v>
                </c:pt>
                <c:pt idx="40">
                  <c:v>0.33451199999999998</c:v>
                </c:pt>
                <c:pt idx="41">
                  <c:v>0.29244700000000001</c:v>
                </c:pt>
                <c:pt idx="42">
                  <c:v>0.25353100000000001</c:v>
                </c:pt>
                <c:pt idx="43">
                  <c:v>0.23377800000000001</c:v>
                </c:pt>
                <c:pt idx="44">
                  <c:v>0.20871100000000001</c:v>
                </c:pt>
                <c:pt idx="45">
                  <c:v>0.19983999999999999</c:v>
                </c:pt>
                <c:pt idx="46">
                  <c:v>0.19970199999999999</c:v>
                </c:pt>
                <c:pt idx="47">
                  <c:v>0.20149800000000001</c:v>
                </c:pt>
                <c:pt idx="48">
                  <c:v>0.211981</c:v>
                </c:pt>
                <c:pt idx="49">
                  <c:v>0.227327</c:v>
                </c:pt>
                <c:pt idx="50">
                  <c:v>0.24895100000000001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83A-48BE-96A9-DBFE63873DFC}"/>
            </c:ext>
          </c:extLst>
        </c:ser>
        <c:ser>
          <c:idx val="3"/>
          <c:order val="3"/>
          <c:tx>
            <c:strRef>
              <c:f>'TVIS spectrum'!$Z$4:$AD$4</c:f>
              <c:strCache>
                <c:ptCount val="1"/>
                <c:pt idx="0">
                  <c:v>Time 6.8 h</c:v>
                </c:pt>
              </c:strCache>
            </c:strRef>
          </c:tx>
          <c:spPr>
            <a:ln w="15875" cap="rnd">
              <a:solidFill>
                <a:srgbClr val="6600CC">
                  <a:alpha val="5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spectrum'!$AA$6:$AA$56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spectrum'!$AD$6:$AD$56</c:f>
              <c:numCache>
                <c:formatCode>General</c:formatCode>
                <c:ptCount val="51"/>
                <c:pt idx="0">
                  <c:v>-9.9354700000000001E-3</c:v>
                </c:pt>
                <c:pt idx="1">
                  <c:v>-1.0960599999999999E-2</c:v>
                </c:pt>
                <c:pt idx="2">
                  <c:v>-2.5677100000000001E-2</c:v>
                </c:pt>
                <c:pt idx="3">
                  <c:v>-2.1649999999999999E-2</c:v>
                </c:pt>
                <c:pt idx="4">
                  <c:v>-4.3091900000000001E-3</c:v>
                </c:pt>
                <c:pt idx="5">
                  <c:v>-2.0770599999999999E-3</c:v>
                </c:pt>
                <c:pt idx="6">
                  <c:v>1.19698E-3</c:v>
                </c:pt>
                <c:pt idx="7">
                  <c:v>6.56568E-3</c:v>
                </c:pt>
                <c:pt idx="8">
                  <c:v>1.28022E-2</c:v>
                </c:pt>
                <c:pt idx="9">
                  <c:v>1.7475899999999999E-2</c:v>
                </c:pt>
                <c:pt idx="10">
                  <c:v>2.3498600000000001E-2</c:v>
                </c:pt>
                <c:pt idx="11">
                  <c:v>2.9631500000000002E-2</c:v>
                </c:pt>
                <c:pt idx="12">
                  <c:v>3.7338700000000002E-2</c:v>
                </c:pt>
                <c:pt idx="13">
                  <c:v>4.6572299999999997E-2</c:v>
                </c:pt>
                <c:pt idx="14">
                  <c:v>5.8415000000000002E-2</c:v>
                </c:pt>
                <c:pt idx="15">
                  <c:v>7.2736400000000007E-2</c:v>
                </c:pt>
                <c:pt idx="16">
                  <c:v>9.0629899999999999E-2</c:v>
                </c:pt>
                <c:pt idx="17">
                  <c:v>0.112376</c:v>
                </c:pt>
                <c:pt idx="18">
                  <c:v>0.139346</c:v>
                </c:pt>
                <c:pt idx="19">
                  <c:v>0.17222299999999999</c:v>
                </c:pt>
                <c:pt idx="20">
                  <c:v>0.213224</c:v>
                </c:pt>
                <c:pt idx="21">
                  <c:v>0.26260899999999998</c:v>
                </c:pt>
                <c:pt idx="22">
                  <c:v>0.32283099999999998</c:v>
                </c:pt>
                <c:pt idx="23">
                  <c:v>0.39562999999999998</c:v>
                </c:pt>
                <c:pt idx="24">
                  <c:v>0.48041800000000001</c:v>
                </c:pt>
                <c:pt idx="25">
                  <c:v>0.57735499999999995</c:v>
                </c:pt>
                <c:pt idx="26">
                  <c:v>0.68277299999999996</c:v>
                </c:pt>
                <c:pt idx="27">
                  <c:v>0.78869599999999995</c:v>
                </c:pt>
                <c:pt idx="28">
                  <c:v>0.882351</c:v>
                </c:pt>
                <c:pt idx="29">
                  <c:v>0.950797</c:v>
                </c:pt>
                <c:pt idx="30">
                  <c:v>0.98058100000000004</c:v>
                </c:pt>
                <c:pt idx="31">
                  <c:v>0.96664300000000003</c:v>
                </c:pt>
                <c:pt idx="32">
                  <c:v>0.91423500000000002</c:v>
                </c:pt>
                <c:pt idx="33">
                  <c:v>0.83246200000000004</c:v>
                </c:pt>
                <c:pt idx="34">
                  <c:v>0.73666699999999996</c:v>
                </c:pt>
                <c:pt idx="35">
                  <c:v>0.63855600000000001</c:v>
                </c:pt>
                <c:pt idx="36">
                  <c:v>0.54709799999999997</c:v>
                </c:pt>
                <c:pt idx="37">
                  <c:v>0.46601399999999998</c:v>
                </c:pt>
                <c:pt idx="38">
                  <c:v>0.38945800000000003</c:v>
                </c:pt>
                <c:pt idx="39">
                  <c:v>0.33579199999999998</c:v>
                </c:pt>
                <c:pt idx="40">
                  <c:v>0.28239199999999998</c:v>
                </c:pt>
                <c:pt idx="41">
                  <c:v>0.25178800000000001</c:v>
                </c:pt>
                <c:pt idx="42">
                  <c:v>0.22417300000000001</c:v>
                </c:pt>
                <c:pt idx="43">
                  <c:v>0.215282</c:v>
                </c:pt>
                <c:pt idx="44">
                  <c:v>0.19822200000000001</c:v>
                </c:pt>
                <c:pt idx="45">
                  <c:v>0.19606999999999999</c:v>
                </c:pt>
                <c:pt idx="46">
                  <c:v>0.20091200000000001</c:v>
                </c:pt>
                <c:pt idx="47">
                  <c:v>0.21063899999999999</c:v>
                </c:pt>
                <c:pt idx="48">
                  <c:v>0.22634499999999999</c:v>
                </c:pt>
                <c:pt idx="49">
                  <c:v>0.24718699999999999</c:v>
                </c:pt>
                <c:pt idx="50">
                  <c:v>0.27273999999999998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83A-48BE-96A9-DBFE63873DFC}"/>
            </c:ext>
          </c:extLst>
        </c:ser>
        <c:ser>
          <c:idx val="4"/>
          <c:order val="4"/>
          <c:tx>
            <c:strRef>
              <c:f>'TVIS spectrum'!$AE$4:$AI$4</c:f>
              <c:strCache>
                <c:ptCount val="1"/>
                <c:pt idx="0">
                  <c:v>Time 6.9 h</c:v>
                </c:pt>
              </c:strCache>
            </c:strRef>
          </c:tx>
          <c:spPr>
            <a:ln w="15875" cap="rnd">
              <a:solidFill>
                <a:srgbClr val="6600CC">
                  <a:alpha val="6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spectrum'!$AF$6:$AF$56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spectrum'!$AI$6:$AI$56</c:f>
              <c:numCache>
                <c:formatCode>General</c:formatCode>
                <c:ptCount val="51"/>
                <c:pt idx="0">
                  <c:v>-8.9346300000000007E-3</c:v>
                </c:pt>
                <c:pt idx="1">
                  <c:v>-1.02653E-2</c:v>
                </c:pt>
                <c:pt idx="2">
                  <c:v>-2.4797099999999999E-2</c:v>
                </c:pt>
                <c:pt idx="3">
                  <c:v>-2.0616900000000001E-2</c:v>
                </c:pt>
                <c:pt idx="4">
                  <c:v>-2.7907499999999998E-3</c:v>
                </c:pt>
                <c:pt idx="5">
                  <c:v>-2.52916E-4</c:v>
                </c:pt>
                <c:pt idx="6">
                  <c:v>3.5689200000000002E-3</c:v>
                </c:pt>
                <c:pt idx="7">
                  <c:v>9.7638099999999995E-3</c:v>
                </c:pt>
                <c:pt idx="8">
                  <c:v>1.67181E-2</c:v>
                </c:pt>
                <c:pt idx="9">
                  <c:v>2.2290999999999998E-2</c:v>
                </c:pt>
                <c:pt idx="10">
                  <c:v>2.9711499999999998E-2</c:v>
                </c:pt>
                <c:pt idx="11">
                  <c:v>3.7389499999999999E-2</c:v>
                </c:pt>
                <c:pt idx="12">
                  <c:v>4.7034300000000001E-2</c:v>
                </c:pt>
                <c:pt idx="13">
                  <c:v>5.8709999999999998E-2</c:v>
                </c:pt>
                <c:pt idx="14">
                  <c:v>7.3703500000000005E-2</c:v>
                </c:pt>
                <c:pt idx="15">
                  <c:v>9.1916800000000007E-2</c:v>
                </c:pt>
                <c:pt idx="16">
                  <c:v>0.11466899999999999</c:v>
                </c:pt>
                <c:pt idx="17">
                  <c:v>0.142371</c:v>
                </c:pt>
                <c:pt idx="18">
                  <c:v>0.176784</c:v>
                </c:pt>
                <c:pt idx="19">
                  <c:v>0.21881300000000001</c:v>
                </c:pt>
                <c:pt idx="20">
                  <c:v>0.27107199999999998</c:v>
                </c:pt>
                <c:pt idx="21">
                  <c:v>0.33353500000000003</c:v>
                </c:pt>
                <c:pt idx="22">
                  <c:v>0.40861199999999998</c:v>
                </c:pt>
                <c:pt idx="23">
                  <c:v>0.49748700000000001</c:v>
                </c:pt>
                <c:pt idx="24">
                  <c:v>0.597271</c:v>
                </c:pt>
                <c:pt idx="25">
                  <c:v>0.70497100000000001</c:v>
                </c:pt>
                <c:pt idx="26">
                  <c:v>0.81179400000000002</c:v>
                </c:pt>
                <c:pt idx="27">
                  <c:v>0.90383400000000003</c:v>
                </c:pt>
                <c:pt idx="28">
                  <c:v>0.96632099999999999</c:v>
                </c:pt>
                <c:pt idx="29">
                  <c:v>0.98864200000000002</c:v>
                </c:pt>
                <c:pt idx="30">
                  <c:v>0.96657000000000004</c:v>
                </c:pt>
                <c:pt idx="31">
                  <c:v>0.90703800000000001</c:v>
                </c:pt>
                <c:pt idx="32">
                  <c:v>0.82144899999999998</c:v>
                </c:pt>
                <c:pt idx="33">
                  <c:v>0.72363299999999997</c:v>
                </c:pt>
                <c:pt idx="34">
                  <c:v>0.62477499999999997</c:v>
                </c:pt>
                <c:pt idx="35">
                  <c:v>0.53331600000000001</c:v>
                </c:pt>
                <c:pt idx="36">
                  <c:v>0.45336300000000002</c:v>
                </c:pt>
                <c:pt idx="37">
                  <c:v>0.38378000000000001</c:v>
                </c:pt>
                <c:pt idx="38">
                  <c:v>0.32750699999999999</c:v>
                </c:pt>
                <c:pt idx="39">
                  <c:v>0.28107300000000002</c:v>
                </c:pt>
                <c:pt idx="40">
                  <c:v>0.24242900000000001</c:v>
                </c:pt>
                <c:pt idx="41">
                  <c:v>0.219663</c:v>
                </c:pt>
                <c:pt idx="42">
                  <c:v>0.20660500000000001</c:v>
                </c:pt>
                <c:pt idx="43">
                  <c:v>0.19413800000000001</c:v>
                </c:pt>
                <c:pt idx="44">
                  <c:v>0.19590099999999999</c:v>
                </c:pt>
                <c:pt idx="45">
                  <c:v>0.200984</c:v>
                </c:pt>
                <c:pt idx="46">
                  <c:v>0.21191699999999999</c:v>
                </c:pt>
                <c:pt idx="47">
                  <c:v>0.227719</c:v>
                </c:pt>
                <c:pt idx="48">
                  <c:v>0.24914800000000001</c:v>
                </c:pt>
                <c:pt idx="49">
                  <c:v>0.273198</c:v>
                </c:pt>
                <c:pt idx="50">
                  <c:v>0.30165399999999998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83A-48BE-96A9-DBFE63873DFC}"/>
            </c:ext>
          </c:extLst>
        </c:ser>
        <c:ser>
          <c:idx val="5"/>
          <c:order val="5"/>
          <c:tx>
            <c:strRef>
              <c:f>'TVIS spectrum'!$AJ$4:$AN$4</c:f>
              <c:strCache>
                <c:ptCount val="1"/>
                <c:pt idx="0">
                  <c:v>Time 7 h</c:v>
                </c:pt>
              </c:strCache>
            </c:strRef>
          </c:tx>
          <c:spPr>
            <a:ln w="15875" cap="rnd">
              <a:solidFill>
                <a:srgbClr val="6600CC">
                  <a:alpha val="7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spectrum'!$AK$6:$AK$56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spectrum'!$AN$6:$AN$56</c:f>
              <c:numCache>
                <c:formatCode>General</c:formatCode>
                <c:ptCount val="51"/>
                <c:pt idx="0">
                  <c:v>-7.9523800000000002E-3</c:v>
                </c:pt>
                <c:pt idx="1">
                  <c:v>-9.6422299999999999E-3</c:v>
                </c:pt>
                <c:pt idx="2">
                  <c:v>-2.4013300000000001E-2</c:v>
                </c:pt>
                <c:pt idx="3">
                  <c:v>-1.9273999999999999E-2</c:v>
                </c:pt>
                <c:pt idx="4">
                  <c:v>-6.5527200000000004E-4</c:v>
                </c:pt>
                <c:pt idx="5">
                  <c:v>2.3501899999999998E-3</c:v>
                </c:pt>
                <c:pt idx="6">
                  <c:v>6.9457299999999998E-3</c:v>
                </c:pt>
                <c:pt idx="7">
                  <c:v>1.42936E-2</c:v>
                </c:pt>
                <c:pt idx="8">
                  <c:v>2.2331899999999998E-2</c:v>
                </c:pt>
                <c:pt idx="9">
                  <c:v>2.9182799999999998E-2</c:v>
                </c:pt>
                <c:pt idx="10">
                  <c:v>3.8600200000000001E-2</c:v>
                </c:pt>
                <c:pt idx="11">
                  <c:v>4.8526699999999999E-2</c:v>
                </c:pt>
                <c:pt idx="12">
                  <c:v>6.1028399999999997E-2</c:v>
                </c:pt>
                <c:pt idx="13">
                  <c:v>7.6199299999999998E-2</c:v>
                </c:pt>
                <c:pt idx="14">
                  <c:v>9.5709100000000005E-2</c:v>
                </c:pt>
                <c:pt idx="15">
                  <c:v>0.119516</c:v>
                </c:pt>
                <c:pt idx="16">
                  <c:v>0.14916699999999999</c:v>
                </c:pt>
                <c:pt idx="17">
                  <c:v>0.18537799999999999</c:v>
                </c:pt>
                <c:pt idx="18">
                  <c:v>0.230213</c:v>
                </c:pt>
                <c:pt idx="19">
                  <c:v>0.28467199999999998</c:v>
                </c:pt>
                <c:pt idx="20">
                  <c:v>0.35158499999999998</c:v>
                </c:pt>
                <c:pt idx="21">
                  <c:v>0.43027500000000002</c:v>
                </c:pt>
                <c:pt idx="22">
                  <c:v>0.52254999999999996</c:v>
                </c:pt>
                <c:pt idx="23">
                  <c:v>0.62692700000000001</c:v>
                </c:pt>
                <c:pt idx="24">
                  <c:v>0.736456</c:v>
                </c:pt>
                <c:pt idx="25">
                  <c:v>0.84220300000000003</c:v>
                </c:pt>
                <c:pt idx="26">
                  <c:v>0.92939499999999997</c:v>
                </c:pt>
                <c:pt idx="27">
                  <c:v>0.98296799999999995</c:v>
                </c:pt>
                <c:pt idx="28">
                  <c:v>0.99229100000000003</c:v>
                </c:pt>
                <c:pt idx="29">
                  <c:v>0.95867999999999998</c:v>
                </c:pt>
                <c:pt idx="30">
                  <c:v>0.88979600000000003</c:v>
                </c:pt>
                <c:pt idx="31">
                  <c:v>0.79967600000000005</c:v>
                </c:pt>
                <c:pt idx="32">
                  <c:v>0.70080500000000001</c:v>
                </c:pt>
                <c:pt idx="33">
                  <c:v>0.60338999999999998</c:v>
                </c:pt>
                <c:pt idx="34">
                  <c:v>0.51292099999999996</c:v>
                </c:pt>
                <c:pt idx="35">
                  <c:v>0.43557499999999999</c:v>
                </c:pt>
                <c:pt idx="36">
                  <c:v>0.37220500000000001</c:v>
                </c:pt>
                <c:pt idx="37">
                  <c:v>0.31579699999999999</c:v>
                </c:pt>
                <c:pt idx="38">
                  <c:v>0.27694299999999999</c:v>
                </c:pt>
                <c:pt idx="39">
                  <c:v>0.24492</c:v>
                </c:pt>
                <c:pt idx="40">
                  <c:v>0.216666</c:v>
                </c:pt>
                <c:pt idx="41">
                  <c:v>0.20627000000000001</c:v>
                </c:pt>
                <c:pt idx="42">
                  <c:v>0.19841200000000001</c:v>
                </c:pt>
                <c:pt idx="43">
                  <c:v>0.205817</c:v>
                </c:pt>
                <c:pt idx="44">
                  <c:v>0.20491999999999999</c:v>
                </c:pt>
                <c:pt idx="45">
                  <c:v>0.21651699999999999</c:v>
                </c:pt>
                <c:pt idx="46">
                  <c:v>0.232734</c:v>
                </c:pt>
                <c:pt idx="47">
                  <c:v>0.25340099999999999</c:v>
                </c:pt>
                <c:pt idx="48">
                  <c:v>0.27812500000000001</c:v>
                </c:pt>
                <c:pt idx="49">
                  <c:v>0.30477199999999999</c:v>
                </c:pt>
                <c:pt idx="50">
                  <c:v>0.33400999999999997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83A-48BE-96A9-DBFE63873DFC}"/>
            </c:ext>
          </c:extLst>
        </c:ser>
        <c:ser>
          <c:idx val="6"/>
          <c:order val="6"/>
          <c:tx>
            <c:strRef>
              <c:f>'TVIS spectrum'!$AO$4:$AS$4</c:f>
              <c:strCache>
                <c:ptCount val="1"/>
                <c:pt idx="0">
                  <c:v>Time 7.1 h</c:v>
                </c:pt>
              </c:strCache>
            </c:strRef>
          </c:tx>
          <c:spPr>
            <a:ln w="15875" cap="rnd">
              <a:solidFill>
                <a:srgbClr val="6600CC">
                  <a:alpha val="8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spectrum'!$AP$6:$AP$56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spectrum'!$AS$6:$AS$56</c:f>
              <c:numCache>
                <c:formatCode>General</c:formatCode>
                <c:ptCount val="51"/>
                <c:pt idx="0">
                  <c:v>-7.2224999999999998E-3</c:v>
                </c:pt>
                <c:pt idx="1">
                  <c:v>-7.87326E-3</c:v>
                </c:pt>
                <c:pt idx="2">
                  <c:v>-2.1825600000000001E-2</c:v>
                </c:pt>
                <c:pt idx="3">
                  <c:v>-1.7104299999999999E-2</c:v>
                </c:pt>
                <c:pt idx="4">
                  <c:v>2.2508300000000001E-3</c:v>
                </c:pt>
                <c:pt idx="5">
                  <c:v>5.8653500000000001E-3</c:v>
                </c:pt>
                <c:pt idx="6">
                  <c:v>1.1357600000000001E-2</c:v>
                </c:pt>
                <c:pt idx="7">
                  <c:v>2.0219299999999999E-2</c:v>
                </c:pt>
                <c:pt idx="8">
                  <c:v>2.98175E-2</c:v>
                </c:pt>
                <c:pt idx="9">
                  <c:v>3.8451800000000001E-2</c:v>
                </c:pt>
                <c:pt idx="10">
                  <c:v>5.0583999999999997E-2</c:v>
                </c:pt>
                <c:pt idx="11">
                  <c:v>6.3480999999999996E-2</c:v>
                </c:pt>
                <c:pt idx="12">
                  <c:v>7.9874799999999996E-2</c:v>
                </c:pt>
                <c:pt idx="13">
                  <c:v>9.97305E-2</c:v>
                </c:pt>
                <c:pt idx="14">
                  <c:v>0.12536900000000001</c:v>
                </c:pt>
                <c:pt idx="15">
                  <c:v>0.156586</c:v>
                </c:pt>
                <c:pt idx="16">
                  <c:v>0.19541800000000001</c:v>
                </c:pt>
                <c:pt idx="17">
                  <c:v>0.242643</c:v>
                </c:pt>
                <c:pt idx="18">
                  <c:v>0.30066399999999999</c:v>
                </c:pt>
                <c:pt idx="19">
                  <c:v>0.37027100000000002</c:v>
                </c:pt>
                <c:pt idx="20">
                  <c:v>0.454177</c:v>
                </c:pt>
                <c:pt idx="21">
                  <c:v>0.54985099999999998</c:v>
                </c:pt>
                <c:pt idx="22">
                  <c:v>0.65682200000000002</c:v>
                </c:pt>
                <c:pt idx="23">
                  <c:v>0.76840299999999995</c:v>
                </c:pt>
                <c:pt idx="24">
                  <c:v>0.87159699999999996</c:v>
                </c:pt>
                <c:pt idx="25">
                  <c:v>0.95211000000000001</c:v>
                </c:pt>
                <c:pt idx="26">
                  <c:v>0.99469799999999997</c:v>
                </c:pt>
                <c:pt idx="27">
                  <c:v>0.99195900000000004</c:v>
                </c:pt>
                <c:pt idx="28">
                  <c:v>0.94565200000000005</c:v>
                </c:pt>
                <c:pt idx="29">
                  <c:v>0.86934199999999995</c:v>
                </c:pt>
                <c:pt idx="30">
                  <c:v>0.77503299999999997</c:v>
                </c:pt>
                <c:pt idx="31">
                  <c:v>0.67549000000000003</c:v>
                </c:pt>
                <c:pt idx="32">
                  <c:v>0.58059799999999995</c:v>
                </c:pt>
                <c:pt idx="33">
                  <c:v>0.49485899999999999</c:v>
                </c:pt>
                <c:pt idx="34">
                  <c:v>0.41965000000000002</c:v>
                </c:pt>
                <c:pt idx="35">
                  <c:v>0.35894799999999999</c:v>
                </c:pt>
                <c:pt idx="36">
                  <c:v>0.30957000000000001</c:v>
                </c:pt>
                <c:pt idx="37">
                  <c:v>0.26684999999999998</c:v>
                </c:pt>
                <c:pt idx="38">
                  <c:v>0.236708</c:v>
                </c:pt>
                <c:pt idx="39">
                  <c:v>0.22020300000000001</c:v>
                </c:pt>
                <c:pt idx="40">
                  <c:v>0.21086199999999999</c:v>
                </c:pt>
                <c:pt idx="41">
                  <c:v>0.199326</c:v>
                </c:pt>
                <c:pt idx="42">
                  <c:v>0.20391000000000001</c:v>
                </c:pt>
                <c:pt idx="43">
                  <c:v>0.21157500000000001</c:v>
                </c:pt>
                <c:pt idx="44">
                  <c:v>0.223439</c:v>
                </c:pt>
                <c:pt idx="45">
                  <c:v>0.23974100000000001</c:v>
                </c:pt>
                <c:pt idx="46">
                  <c:v>0.26069300000000001</c:v>
                </c:pt>
                <c:pt idx="47">
                  <c:v>0.28442899999999999</c:v>
                </c:pt>
                <c:pt idx="48">
                  <c:v>0.31084000000000001</c:v>
                </c:pt>
                <c:pt idx="49">
                  <c:v>0.33735500000000002</c:v>
                </c:pt>
                <c:pt idx="50">
                  <c:v>0.36523499999999998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D83A-48BE-96A9-DBFE63873DFC}"/>
            </c:ext>
          </c:extLst>
        </c:ser>
        <c:ser>
          <c:idx val="7"/>
          <c:order val="7"/>
          <c:tx>
            <c:strRef>
              <c:f>'TVIS spectrum'!$AT$4:$AX$4</c:f>
              <c:strCache>
                <c:ptCount val="1"/>
                <c:pt idx="0">
                  <c:v>Time 7.2 h</c:v>
                </c:pt>
              </c:strCache>
            </c:strRef>
          </c:tx>
          <c:spPr>
            <a:ln w="19050" cap="rnd">
              <a:solidFill>
                <a:srgbClr val="6600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spectrum'!$AU$6:$AU$56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spectrum'!$AX$6:$AX$56</c:f>
              <c:numCache>
                <c:formatCode>General</c:formatCode>
                <c:ptCount val="51"/>
                <c:pt idx="0">
                  <c:v>-5.8045800000000002E-3</c:v>
                </c:pt>
                <c:pt idx="1">
                  <c:v>-6.14125E-3</c:v>
                </c:pt>
                <c:pt idx="2">
                  <c:v>-1.9458300000000001E-2</c:v>
                </c:pt>
                <c:pt idx="3">
                  <c:v>-1.44783E-2</c:v>
                </c:pt>
                <c:pt idx="4">
                  <c:v>6.1523999999999997E-3</c:v>
                </c:pt>
                <c:pt idx="5">
                  <c:v>1.06225E-2</c:v>
                </c:pt>
                <c:pt idx="6">
                  <c:v>1.7369800000000001E-2</c:v>
                </c:pt>
                <c:pt idx="7">
                  <c:v>2.83173E-2</c:v>
                </c:pt>
                <c:pt idx="8">
                  <c:v>3.9982700000000003E-2</c:v>
                </c:pt>
                <c:pt idx="9">
                  <c:v>5.11758E-2</c:v>
                </c:pt>
                <c:pt idx="10">
                  <c:v>6.6989599999999996E-2</c:v>
                </c:pt>
                <c:pt idx="11">
                  <c:v>8.3977999999999997E-2</c:v>
                </c:pt>
                <c:pt idx="12">
                  <c:v>0.105665</c:v>
                </c:pt>
                <c:pt idx="13">
                  <c:v>0.13187299999999999</c:v>
                </c:pt>
                <c:pt idx="14">
                  <c:v>0.16569</c:v>
                </c:pt>
                <c:pt idx="15">
                  <c:v>0.20671700000000001</c:v>
                </c:pt>
                <c:pt idx="16">
                  <c:v>0.25752000000000003</c:v>
                </c:pt>
                <c:pt idx="17">
                  <c:v>0.31869799999999998</c:v>
                </c:pt>
                <c:pt idx="18">
                  <c:v>0.392762</c:v>
                </c:pt>
                <c:pt idx="19">
                  <c:v>0.47969200000000001</c:v>
                </c:pt>
                <c:pt idx="20">
                  <c:v>0.58073900000000001</c:v>
                </c:pt>
                <c:pt idx="21">
                  <c:v>0.68993000000000004</c:v>
                </c:pt>
                <c:pt idx="22">
                  <c:v>0.80067699999999997</c:v>
                </c:pt>
                <c:pt idx="23">
                  <c:v>0.900501</c:v>
                </c:pt>
                <c:pt idx="24">
                  <c:v>0.971993</c:v>
                </c:pt>
                <c:pt idx="25">
                  <c:v>1.00237</c:v>
                </c:pt>
                <c:pt idx="26">
                  <c:v>0.98622600000000005</c:v>
                </c:pt>
                <c:pt idx="27">
                  <c:v>0.92907899999999999</c:v>
                </c:pt>
                <c:pt idx="28">
                  <c:v>0.84405300000000005</c:v>
                </c:pt>
                <c:pt idx="29">
                  <c:v>0.74734299999999998</c:v>
                </c:pt>
                <c:pt idx="30">
                  <c:v>0.64904200000000001</c:v>
                </c:pt>
                <c:pt idx="31">
                  <c:v>0.55798499999999995</c:v>
                </c:pt>
                <c:pt idx="32">
                  <c:v>0.475657</c:v>
                </c:pt>
                <c:pt idx="33">
                  <c:v>0.405171</c:v>
                </c:pt>
                <c:pt idx="34">
                  <c:v>0.34692499999999998</c:v>
                </c:pt>
                <c:pt idx="35">
                  <c:v>0.301479</c:v>
                </c:pt>
                <c:pt idx="36">
                  <c:v>0.26467800000000002</c:v>
                </c:pt>
                <c:pt idx="37">
                  <c:v>0.239732</c:v>
                </c:pt>
                <c:pt idx="38">
                  <c:v>0.217837</c:v>
                </c:pt>
                <c:pt idx="39">
                  <c:v>0.211421</c:v>
                </c:pt>
                <c:pt idx="40">
                  <c:v>0.207231</c:v>
                </c:pt>
                <c:pt idx="41">
                  <c:v>0.20722299999999999</c:v>
                </c:pt>
                <c:pt idx="42">
                  <c:v>0.21754299999999999</c:v>
                </c:pt>
                <c:pt idx="43">
                  <c:v>0.223995</c:v>
                </c:pt>
                <c:pt idx="44">
                  <c:v>0.24795900000000001</c:v>
                </c:pt>
                <c:pt idx="45">
                  <c:v>0.268874</c:v>
                </c:pt>
                <c:pt idx="46">
                  <c:v>0.29214499999999999</c:v>
                </c:pt>
                <c:pt idx="47">
                  <c:v>0.317417</c:v>
                </c:pt>
                <c:pt idx="48">
                  <c:v>0.342497</c:v>
                </c:pt>
                <c:pt idx="49">
                  <c:v>0.367477</c:v>
                </c:pt>
                <c:pt idx="50">
                  <c:v>0.39207900000000001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D83A-48BE-96A9-DBFE63873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24352"/>
        <c:axId val="115526272"/>
      </c:scatterChart>
      <c:valAx>
        <c:axId val="11552435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>
            <c:manualLayout>
              <c:xMode val="edge"/>
              <c:yMode val="edge"/>
              <c:x val="0.37922783690500228"/>
              <c:y val="0.881585142766245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26272"/>
        <c:crossesAt val="-2"/>
        <c:crossBetween val="midCat"/>
        <c:majorUnit val="1"/>
      </c:valAx>
      <c:valAx>
        <c:axId val="11552627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-C″</a:t>
                </a:r>
                <a:r>
                  <a:rPr lang="en-GB" sz="1600" baseline="0" dirty="0">
                    <a:solidFill>
                      <a:schemeClr val="tx1"/>
                    </a:solidFill>
                  </a:rPr>
                  <a:t> / pF</a:t>
                </a:r>
                <a:endParaRPr lang="en-GB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8517683684918076E-5"/>
              <c:y val="0.294887784748831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24352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58686274993435"/>
          <c:y val="7.1967410323709541E-2"/>
          <c:w val="0.70463806764350412"/>
          <c:h val="0.72525262467191609"/>
        </c:manualLayout>
      </c:layout>
      <c:scatterChart>
        <c:scatterStyle val="smoothMarker"/>
        <c:varyColors val="0"/>
        <c:ser>
          <c:idx val="0"/>
          <c:order val="0"/>
          <c:tx>
            <c:v>Re-heating</c:v>
          </c:tx>
          <c:spPr>
            <a:ln w="12700">
              <a:noFill/>
            </a:ln>
          </c:spPr>
          <c:marker>
            <c:symbol val="circle"/>
            <c:size val="5"/>
            <c:spPr>
              <a:solidFill>
                <a:srgbClr val="CC6600"/>
              </a:solidFill>
              <a:ln>
                <a:noFill/>
              </a:ln>
            </c:spPr>
          </c:marker>
          <c:trendline>
            <c:spPr>
              <a:ln>
                <a:solidFill>
                  <a:srgbClr val="CC6600"/>
                </a:solidFill>
                <a:prstDash val="sysDot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8.4231266440424182E-2"/>
                  <c:y val="0.3899431321084864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>
                      <a:solidFill>
                        <a:srgbClr val="CC660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'Temp. calibration'!$D$209:$D$240</c:f>
              <c:numCache>
                <c:formatCode>General</c:formatCode>
                <c:ptCount val="32"/>
                <c:pt idx="0">
                  <c:v>-40</c:v>
                </c:pt>
                <c:pt idx="1">
                  <c:v>-39.1</c:v>
                </c:pt>
                <c:pt idx="2">
                  <c:v>-38.299999999999997</c:v>
                </c:pt>
                <c:pt idx="3">
                  <c:v>-37.4</c:v>
                </c:pt>
                <c:pt idx="4">
                  <c:v>-36.6</c:v>
                </c:pt>
                <c:pt idx="5">
                  <c:v>-35.5</c:v>
                </c:pt>
                <c:pt idx="6">
                  <c:v>-34.799999999999997</c:v>
                </c:pt>
                <c:pt idx="7">
                  <c:v>-33.9</c:v>
                </c:pt>
                <c:pt idx="8">
                  <c:v>-33.1</c:v>
                </c:pt>
                <c:pt idx="9">
                  <c:v>-32</c:v>
                </c:pt>
                <c:pt idx="10">
                  <c:v>-31</c:v>
                </c:pt>
                <c:pt idx="11">
                  <c:v>-30.2</c:v>
                </c:pt>
                <c:pt idx="12">
                  <c:v>-29</c:v>
                </c:pt>
                <c:pt idx="13">
                  <c:v>-28</c:v>
                </c:pt>
                <c:pt idx="14">
                  <c:v>-27</c:v>
                </c:pt>
                <c:pt idx="15">
                  <c:v>-26</c:v>
                </c:pt>
                <c:pt idx="16">
                  <c:v>-25</c:v>
                </c:pt>
                <c:pt idx="17">
                  <c:v>-24.1</c:v>
                </c:pt>
                <c:pt idx="18">
                  <c:v>-23.1</c:v>
                </c:pt>
                <c:pt idx="19">
                  <c:v>-22.2</c:v>
                </c:pt>
                <c:pt idx="20">
                  <c:v>-21.1</c:v>
                </c:pt>
                <c:pt idx="21">
                  <c:v>-20.2</c:v>
                </c:pt>
                <c:pt idx="22">
                  <c:v>-19.3</c:v>
                </c:pt>
                <c:pt idx="23">
                  <c:v>-18.5</c:v>
                </c:pt>
                <c:pt idx="24">
                  <c:v>-17.899999999999999</c:v>
                </c:pt>
                <c:pt idx="25">
                  <c:v>-17.100000000000001</c:v>
                </c:pt>
                <c:pt idx="26">
                  <c:v>-16.600000000000001</c:v>
                </c:pt>
                <c:pt idx="27">
                  <c:v>-16</c:v>
                </c:pt>
                <c:pt idx="28">
                  <c:v>-15.5</c:v>
                </c:pt>
                <c:pt idx="29">
                  <c:v>-15.2</c:v>
                </c:pt>
                <c:pt idx="30">
                  <c:v>-14.7</c:v>
                </c:pt>
                <c:pt idx="31">
                  <c:v>-14.5</c:v>
                </c:pt>
              </c:numCache>
            </c:numRef>
          </c:xVal>
          <c:yVal>
            <c:numRef>
              <c:f>'Temp. calibration'!$N$209:$N$240</c:f>
              <c:numCache>
                <c:formatCode>0.00E+00</c:formatCode>
                <c:ptCount val="32"/>
                <c:pt idx="0">
                  <c:v>0.94717640000000003</c:v>
                </c:pt>
                <c:pt idx="1">
                  <c:v>0.95070849999999996</c:v>
                </c:pt>
                <c:pt idx="2">
                  <c:v>0.95410620000000002</c:v>
                </c:pt>
                <c:pt idx="3">
                  <c:v>0.95727410000000002</c:v>
                </c:pt>
                <c:pt idx="4">
                  <c:v>0.96001000000000003</c:v>
                </c:pt>
                <c:pt idx="5">
                  <c:v>0.96248060000000002</c:v>
                </c:pt>
                <c:pt idx="6">
                  <c:v>0.96474479999999996</c:v>
                </c:pt>
                <c:pt idx="7">
                  <c:v>0.96681170000000005</c:v>
                </c:pt>
                <c:pt idx="8">
                  <c:v>0.9686998</c:v>
                </c:pt>
                <c:pt idx="9">
                  <c:v>0.97069050000000001</c:v>
                </c:pt>
                <c:pt idx="10">
                  <c:v>0.9725549</c:v>
                </c:pt>
                <c:pt idx="11">
                  <c:v>0.97418099999999996</c:v>
                </c:pt>
                <c:pt idx="12">
                  <c:v>0.97557830000000001</c:v>
                </c:pt>
                <c:pt idx="13">
                  <c:v>0.97677369999999997</c:v>
                </c:pt>
                <c:pt idx="14">
                  <c:v>0.97768120000000003</c:v>
                </c:pt>
                <c:pt idx="15">
                  <c:v>0.97838919999999996</c:v>
                </c:pt>
                <c:pt idx="16">
                  <c:v>0.97898510000000005</c:v>
                </c:pt>
                <c:pt idx="17">
                  <c:v>0.97944659999999995</c:v>
                </c:pt>
                <c:pt idx="18">
                  <c:v>0.97970959999999996</c:v>
                </c:pt>
                <c:pt idx="19">
                  <c:v>0.97976160000000001</c:v>
                </c:pt>
                <c:pt idx="20">
                  <c:v>0.97957309999999997</c:v>
                </c:pt>
                <c:pt idx="21">
                  <c:v>0.97914299999999999</c:v>
                </c:pt>
                <c:pt idx="22">
                  <c:v>0.97845839999999995</c:v>
                </c:pt>
                <c:pt idx="23">
                  <c:v>0.97766240000000004</c:v>
                </c:pt>
                <c:pt idx="24">
                  <c:v>0.9768114</c:v>
                </c:pt>
                <c:pt idx="25">
                  <c:v>0.97596329999999998</c:v>
                </c:pt>
                <c:pt idx="26">
                  <c:v>0.97512509999999997</c:v>
                </c:pt>
                <c:pt idx="27">
                  <c:v>0.97407750000000004</c:v>
                </c:pt>
                <c:pt idx="28">
                  <c:v>0.97303340000000005</c:v>
                </c:pt>
                <c:pt idx="29">
                  <c:v>0.97212639999999995</c:v>
                </c:pt>
                <c:pt idx="30">
                  <c:v>0.97127240000000004</c:v>
                </c:pt>
                <c:pt idx="31">
                  <c:v>0.97048310000000004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739-4A4C-8791-750F99535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429376"/>
        <c:axId val="115431296"/>
      </c:scatterChart>
      <c:valAx>
        <c:axId val="115429376"/>
        <c:scaling>
          <c:orientation val="minMax"/>
          <c:max val="-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Temperature /</a:t>
                </a:r>
                <a:r>
                  <a:rPr lang="en-US" sz="1600" b="0" i="0" baseline="30000">
                    <a:effectLst/>
                  </a:rPr>
                  <a:t>o</a:t>
                </a:r>
                <a:r>
                  <a:rPr lang="en-US" sz="1600" b="0" i="0" baseline="0">
                    <a:effectLst/>
                  </a:rPr>
                  <a:t>C</a:t>
                </a:r>
                <a:endParaRPr lang="en-US" sz="16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31296"/>
        <c:crossesAt val="-80"/>
        <c:crossBetween val="midCat"/>
        <c:majorUnit val="5"/>
      </c:valAx>
      <c:valAx>
        <c:axId val="115431296"/>
        <c:scaling>
          <c:orientation val="minMax"/>
          <c:max val="1"/>
          <c:min val="0.9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 dirty="0">
                    <a:effectLst/>
                  </a:rPr>
                  <a:t>-C″</a:t>
                </a:r>
                <a:r>
                  <a:rPr lang="en-US" sz="1600" b="0" i="0" baseline="-25000" dirty="0">
                    <a:effectLst/>
                  </a:rPr>
                  <a:t>PEAK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334896106736657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29376"/>
        <c:crossesAt val="-100"/>
        <c:crossBetween val="midCat"/>
        <c:majorUnit val="2.0000000000000004E-2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90096190969308"/>
          <c:y val="7.3513247863247866E-2"/>
          <c:w val="0.75283548198499561"/>
          <c:h val="0.6981688946041385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'Temp. calibration'!$N$11:$N$12</c:f>
              <c:strCache>
                <c:ptCount val="2"/>
                <c:pt idx="0">
                  <c:v>C″peak</c:v>
                </c:pt>
              </c:strCache>
            </c:strRef>
          </c:tx>
          <c:spPr>
            <a:ln w="12700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'Temp. calibration'!$B$13:$B$790</c:f>
              <c:numCache>
                <c:formatCode>General</c:formatCode>
                <c:ptCount val="77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'Temp. calibration'!$N$13:$N$790</c:f>
              <c:numCache>
                <c:formatCode>0.00E+00</c:formatCode>
                <c:ptCount val="778"/>
                <c:pt idx="0">
                  <c:v>0.40284239999999999</c:v>
                </c:pt>
                <c:pt idx="1">
                  <c:v>0.39743079999999997</c:v>
                </c:pt>
                <c:pt idx="2">
                  <c:v>0.39145580000000002</c:v>
                </c:pt>
                <c:pt idx="3">
                  <c:v>0.38694830000000002</c:v>
                </c:pt>
                <c:pt idx="4">
                  <c:v>0.3838724</c:v>
                </c:pt>
                <c:pt idx="5">
                  <c:v>0.3825614</c:v>
                </c:pt>
                <c:pt idx="6">
                  <c:v>0.38247110000000001</c:v>
                </c:pt>
                <c:pt idx="7">
                  <c:v>0.38408789999999998</c:v>
                </c:pt>
                <c:pt idx="8">
                  <c:v>0.38673410000000003</c:v>
                </c:pt>
                <c:pt idx="9">
                  <c:v>0.39064900000000002</c:v>
                </c:pt>
                <c:pt idx="10">
                  <c:v>0.39477000000000001</c:v>
                </c:pt>
                <c:pt idx="11">
                  <c:v>0.39898090000000003</c:v>
                </c:pt>
                <c:pt idx="12">
                  <c:v>0.40214169999999999</c:v>
                </c:pt>
                <c:pt idx="13">
                  <c:v>0.40494629999999998</c:v>
                </c:pt>
                <c:pt idx="14">
                  <c:v>0.40647529999999998</c:v>
                </c:pt>
                <c:pt idx="15">
                  <c:v>0.40765990000000002</c:v>
                </c:pt>
                <c:pt idx="16">
                  <c:v>0.40836709999999998</c:v>
                </c:pt>
                <c:pt idx="17">
                  <c:v>0.40881410000000001</c:v>
                </c:pt>
                <c:pt idx="18">
                  <c:v>0.40903709999999999</c:v>
                </c:pt>
                <c:pt idx="19">
                  <c:v>0.40950599999999998</c:v>
                </c:pt>
                <c:pt idx="20">
                  <c:v>0.40967949999999997</c:v>
                </c:pt>
                <c:pt idx="21">
                  <c:v>0.40988150000000001</c:v>
                </c:pt>
                <c:pt idx="22">
                  <c:v>0.41043960000000002</c:v>
                </c:pt>
                <c:pt idx="23">
                  <c:v>0.41113189999999999</c:v>
                </c:pt>
                <c:pt idx="24">
                  <c:v>0.41121059999999998</c:v>
                </c:pt>
                <c:pt idx="25">
                  <c:v>0.41207949999999999</c:v>
                </c:pt>
                <c:pt idx="26">
                  <c:v>0.41261029999999999</c:v>
                </c:pt>
                <c:pt idx="27">
                  <c:v>0.41334920000000003</c:v>
                </c:pt>
                <c:pt idx="28">
                  <c:v>0.4137825</c:v>
                </c:pt>
                <c:pt idx="29">
                  <c:v>0.41490050000000001</c:v>
                </c:pt>
                <c:pt idx="30">
                  <c:v>0.4151861</c:v>
                </c:pt>
                <c:pt idx="31">
                  <c:v>0.41420649999999998</c:v>
                </c:pt>
                <c:pt idx="32">
                  <c:v>0.41939270000000001</c:v>
                </c:pt>
                <c:pt idx="33">
                  <c:v>0.41963</c:v>
                </c:pt>
                <c:pt idx="34">
                  <c:v>0.41960809999999998</c:v>
                </c:pt>
                <c:pt idx="35">
                  <c:v>0.42032829999999999</c:v>
                </c:pt>
                <c:pt idx="36">
                  <c:v>0.42257169999999999</c:v>
                </c:pt>
                <c:pt idx="37">
                  <c:v>0.41821799999999998</c:v>
                </c:pt>
                <c:pt idx="38">
                  <c:v>0.41925810000000002</c:v>
                </c:pt>
                <c:pt idx="39">
                  <c:v>0.42049360000000002</c:v>
                </c:pt>
                <c:pt idx="40">
                  <c:v>0.4211201</c:v>
                </c:pt>
                <c:pt idx="41">
                  <c:v>0.42193809999999998</c:v>
                </c:pt>
                <c:pt idx="42">
                  <c:v>0.42290509999999998</c:v>
                </c:pt>
                <c:pt idx="43">
                  <c:v>0.42363800000000001</c:v>
                </c:pt>
                <c:pt idx="44">
                  <c:v>0.46717140000000001</c:v>
                </c:pt>
                <c:pt idx="45">
                  <c:v>0.46793570000000001</c:v>
                </c:pt>
                <c:pt idx="46">
                  <c:v>0.46819939999999999</c:v>
                </c:pt>
                <c:pt idx="47">
                  <c:v>0.46858870000000002</c:v>
                </c:pt>
                <c:pt idx="48">
                  <c:v>0.46844950000000002</c:v>
                </c:pt>
                <c:pt idx="49">
                  <c:v>0.425732</c:v>
                </c:pt>
                <c:pt idx="50">
                  <c:v>0.43006369999999999</c:v>
                </c:pt>
                <c:pt idx="51">
                  <c:v>0.43698090000000001</c:v>
                </c:pt>
                <c:pt idx="52">
                  <c:v>0.4465132</c:v>
                </c:pt>
                <c:pt idx="53">
                  <c:v>0.45823429999999998</c:v>
                </c:pt>
                <c:pt idx="54">
                  <c:v>0.47129140000000003</c:v>
                </c:pt>
                <c:pt idx="55">
                  <c:v>0.4825352</c:v>
                </c:pt>
                <c:pt idx="56">
                  <c:v>0.49322700000000003</c:v>
                </c:pt>
                <c:pt idx="57">
                  <c:v>0.50304850000000001</c:v>
                </c:pt>
                <c:pt idx="58">
                  <c:v>0.51475159999999998</c:v>
                </c:pt>
                <c:pt idx="59">
                  <c:v>0.52930010000000005</c:v>
                </c:pt>
                <c:pt idx="60">
                  <c:v>0.54754400000000003</c:v>
                </c:pt>
                <c:pt idx="61">
                  <c:v>0.57145279999999998</c:v>
                </c:pt>
                <c:pt idx="62">
                  <c:v>0.60092860000000003</c:v>
                </c:pt>
                <c:pt idx="63">
                  <c:v>0.63377879999999998</c:v>
                </c:pt>
                <c:pt idx="64">
                  <c:v>0.66560790000000003</c:v>
                </c:pt>
                <c:pt idx="65">
                  <c:v>0.6967738</c:v>
                </c:pt>
                <c:pt idx="66">
                  <c:v>0.72519599999999995</c:v>
                </c:pt>
                <c:pt idx="67">
                  <c:v>0.74969010000000003</c:v>
                </c:pt>
                <c:pt idx="68">
                  <c:v>0.76942169999999999</c:v>
                </c:pt>
                <c:pt idx="69">
                  <c:v>0.78732310000000005</c:v>
                </c:pt>
                <c:pt idx="70">
                  <c:v>0.79951179999999999</c:v>
                </c:pt>
                <c:pt idx="71">
                  <c:v>0.80584500000000003</c:v>
                </c:pt>
                <c:pt idx="72">
                  <c:v>0.80630570000000001</c:v>
                </c:pt>
                <c:pt idx="73">
                  <c:v>0.84077069999999998</c:v>
                </c:pt>
                <c:pt idx="74">
                  <c:v>0.87289689999999998</c:v>
                </c:pt>
                <c:pt idx="75">
                  <c:v>0.90388219999999997</c:v>
                </c:pt>
                <c:pt idx="76">
                  <c:v>0.93700499999999998</c:v>
                </c:pt>
                <c:pt idx="77">
                  <c:v>0.97285949999999999</c:v>
                </c:pt>
                <c:pt idx="78">
                  <c:v>0.97294930000000002</c:v>
                </c:pt>
                <c:pt idx="79">
                  <c:v>0.97387610000000002</c:v>
                </c:pt>
                <c:pt idx="80">
                  <c:v>0.97633519999999996</c:v>
                </c:pt>
                <c:pt idx="81">
                  <c:v>0.9778538</c:v>
                </c:pt>
                <c:pt idx="82">
                  <c:v>0.97878149999999997</c:v>
                </c:pt>
                <c:pt idx="83">
                  <c:v>0.97869790000000001</c:v>
                </c:pt>
                <c:pt idx="84">
                  <c:v>0.98220450000000004</c:v>
                </c:pt>
                <c:pt idx="85">
                  <c:v>0.98094570000000003</c:v>
                </c:pt>
                <c:pt idx="86">
                  <c:v>0.97909100000000004</c:v>
                </c:pt>
                <c:pt idx="87">
                  <c:v>0.97685230000000001</c:v>
                </c:pt>
                <c:pt idx="88">
                  <c:v>0.97446200000000005</c:v>
                </c:pt>
                <c:pt idx="89">
                  <c:v>0.96770900000000004</c:v>
                </c:pt>
                <c:pt idx="90">
                  <c:v>0.96507449999999995</c:v>
                </c:pt>
                <c:pt idx="91">
                  <c:v>0.96235499999999996</c:v>
                </c:pt>
                <c:pt idx="92">
                  <c:v>0.95962780000000003</c:v>
                </c:pt>
                <c:pt idx="93">
                  <c:v>0.95685969999999998</c:v>
                </c:pt>
                <c:pt idx="94">
                  <c:v>0.95408440000000005</c:v>
                </c:pt>
                <c:pt idx="95">
                  <c:v>0.95131399999999999</c:v>
                </c:pt>
                <c:pt idx="96">
                  <c:v>0.94862170000000001</c:v>
                </c:pt>
                <c:pt idx="97">
                  <c:v>0.94594880000000003</c:v>
                </c:pt>
                <c:pt idx="98">
                  <c:v>0.94383819999999996</c:v>
                </c:pt>
                <c:pt idx="99">
                  <c:v>0.94192370000000003</c:v>
                </c:pt>
                <c:pt idx="100">
                  <c:v>0.94014949999999997</c:v>
                </c:pt>
                <c:pt idx="101">
                  <c:v>0.93867060000000002</c:v>
                </c:pt>
                <c:pt idx="102">
                  <c:v>0.93733160000000004</c:v>
                </c:pt>
                <c:pt idx="103">
                  <c:v>0.93584129999999999</c:v>
                </c:pt>
                <c:pt idx="104">
                  <c:v>0.93439989999999995</c:v>
                </c:pt>
                <c:pt idx="105">
                  <c:v>0.93301219999999996</c:v>
                </c:pt>
                <c:pt idx="106">
                  <c:v>0.93171729999999997</c:v>
                </c:pt>
                <c:pt idx="107">
                  <c:v>0.93057749999999995</c:v>
                </c:pt>
                <c:pt idx="108">
                  <c:v>0.92944349999999998</c:v>
                </c:pt>
                <c:pt idx="109">
                  <c:v>0.92846689999999998</c:v>
                </c:pt>
                <c:pt idx="110">
                  <c:v>0.92752540000000006</c:v>
                </c:pt>
                <c:pt idx="111">
                  <c:v>0.92667770000000005</c:v>
                </c:pt>
                <c:pt idx="112">
                  <c:v>0.9258383</c:v>
                </c:pt>
                <c:pt idx="113">
                  <c:v>0.92505510000000002</c:v>
                </c:pt>
                <c:pt idx="114">
                  <c:v>0.92428460000000001</c:v>
                </c:pt>
                <c:pt idx="115">
                  <c:v>0.92383459999999995</c:v>
                </c:pt>
                <c:pt idx="116">
                  <c:v>0.92330250000000003</c:v>
                </c:pt>
                <c:pt idx="117">
                  <c:v>0.92274369999999994</c:v>
                </c:pt>
                <c:pt idx="118">
                  <c:v>0.92228869999999996</c:v>
                </c:pt>
                <c:pt idx="119">
                  <c:v>0.92187920000000001</c:v>
                </c:pt>
                <c:pt idx="120">
                  <c:v>0.92136399999999996</c:v>
                </c:pt>
                <c:pt idx="121">
                  <c:v>0.92084690000000002</c:v>
                </c:pt>
                <c:pt idx="122">
                  <c:v>0.920601</c:v>
                </c:pt>
                <c:pt idx="123">
                  <c:v>0.92020740000000001</c:v>
                </c:pt>
                <c:pt idx="124">
                  <c:v>0.91977430000000004</c:v>
                </c:pt>
                <c:pt idx="125">
                  <c:v>0.91934419999999994</c:v>
                </c:pt>
                <c:pt idx="126">
                  <c:v>0.9190663</c:v>
                </c:pt>
                <c:pt idx="127">
                  <c:v>0.91868439999999996</c:v>
                </c:pt>
                <c:pt idx="128">
                  <c:v>0.91839709999999997</c:v>
                </c:pt>
                <c:pt idx="129">
                  <c:v>0.91809890000000005</c:v>
                </c:pt>
                <c:pt idx="130">
                  <c:v>0.91779999999999995</c:v>
                </c:pt>
                <c:pt idx="131">
                  <c:v>0.91745759999999998</c:v>
                </c:pt>
                <c:pt idx="132">
                  <c:v>0.91717000000000004</c:v>
                </c:pt>
                <c:pt idx="133">
                  <c:v>0.91693369999999996</c:v>
                </c:pt>
                <c:pt idx="134">
                  <c:v>0.91669820000000002</c:v>
                </c:pt>
                <c:pt idx="135">
                  <c:v>0.91667010000000004</c:v>
                </c:pt>
                <c:pt idx="136">
                  <c:v>0.91650339999999997</c:v>
                </c:pt>
                <c:pt idx="137">
                  <c:v>0.91634919999999997</c:v>
                </c:pt>
                <c:pt idx="138">
                  <c:v>0.91621200000000003</c:v>
                </c:pt>
                <c:pt idx="139">
                  <c:v>0.9161165</c:v>
                </c:pt>
                <c:pt idx="140">
                  <c:v>0.91601679999999996</c:v>
                </c:pt>
                <c:pt idx="141">
                  <c:v>0.91585559999999999</c:v>
                </c:pt>
                <c:pt idx="142">
                  <c:v>0.91565050000000003</c:v>
                </c:pt>
                <c:pt idx="143">
                  <c:v>0.91555719999999996</c:v>
                </c:pt>
                <c:pt idx="144">
                  <c:v>0.91537690000000005</c:v>
                </c:pt>
                <c:pt idx="145">
                  <c:v>0.91503369999999995</c:v>
                </c:pt>
                <c:pt idx="146">
                  <c:v>0.91498780000000002</c:v>
                </c:pt>
                <c:pt idx="147">
                  <c:v>0.91499520000000001</c:v>
                </c:pt>
                <c:pt idx="148">
                  <c:v>0.91483809999999999</c:v>
                </c:pt>
                <c:pt idx="149">
                  <c:v>0.91468269999999996</c:v>
                </c:pt>
                <c:pt idx="150">
                  <c:v>0.91481109999999999</c:v>
                </c:pt>
                <c:pt idx="151">
                  <c:v>0.9147594</c:v>
                </c:pt>
                <c:pt idx="152">
                  <c:v>0.91457679999999997</c:v>
                </c:pt>
                <c:pt idx="153">
                  <c:v>0.91457820000000001</c:v>
                </c:pt>
                <c:pt idx="154">
                  <c:v>0.91476460000000004</c:v>
                </c:pt>
                <c:pt idx="155">
                  <c:v>0.91458930000000005</c:v>
                </c:pt>
                <c:pt idx="156">
                  <c:v>0.91449650000000005</c:v>
                </c:pt>
                <c:pt idx="157">
                  <c:v>0.91446720000000004</c:v>
                </c:pt>
                <c:pt idx="158">
                  <c:v>0.91430849999999997</c:v>
                </c:pt>
                <c:pt idx="159">
                  <c:v>0.91415420000000003</c:v>
                </c:pt>
                <c:pt idx="160">
                  <c:v>0.9139872</c:v>
                </c:pt>
                <c:pt idx="161">
                  <c:v>0.91392309999999999</c:v>
                </c:pt>
                <c:pt idx="162">
                  <c:v>0.91396189999999999</c:v>
                </c:pt>
                <c:pt idx="163">
                  <c:v>0.91388069999999999</c:v>
                </c:pt>
                <c:pt idx="164">
                  <c:v>0.91384609999999999</c:v>
                </c:pt>
                <c:pt idx="165">
                  <c:v>0.91386650000000003</c:v>
                </c:pt>
                <c:pt idx="166">
                  <c:v>0.91383040000000004</c:v>
                </c:pt>
                <c:pt idx="167">
                  <c:v>0.91377839999999999</c:v>
                </c:pt>
                <c:pt idx="168">
                  <c:v>0.91376329999999995</c:v>
                </c:pt>
                <c:pt idx="169">
                  <c:v>0.91374339999999998</c:v>
                </c:pt>
                <c:pt idx="170">
                  <c:v>0.91370759999999995</c:v>
                </c:pt>
                <c:pt idx="171">
                  <c:v>0.9137689</c:v>
                </c:pt>
                <c:pt idx="172">
                  <c:v>0.91370989999999996</c:v>
                </c:pt>
                <c:pt idx="173">
                  <c:v>0.91370079999999998</c:v>
                </c:pt>
                <c:pt idx="174">
                  <c:v>0.9136512</c:v>
                </c:pt>
                <c:pt idx="175">
                  <c:v>0.91368119999999997</c:v>
                </c:pt>
                <c:pt idx="176">
                  <c:v>0.91350410000000004</c:v>
                </c:pt>
                <c:pt idx="177">
                  <c:v>0.91334300000000002</c:v>
                </c:pt>
                <c:pt idx="178">
                  <c:v>0.91331499999999999</c:v>
                </c:pt>
                <c:pt idx="179">
                  <c:v>0.91317519999999996</c:v>
                </c:pt>
                <c:pt idx="180">
                  <c:v>0.91313279999999997</c:v>
                </c:pt>
                <c:pt idx="181">
                  <c:v>0.91327930000000002</c:v>
                </c:pt>
                <c:pt idx="182">
                  <c:v>0.9136069</c:v>
                </c:pt>
                <c:pt idx="183">
                  <c:v>0.91403060000000003</c:v>
                </c:pt>
                <c:pt idx="184">
                  <c:v>0.91496690000000003</c:v>
                </c:pt>
                <c:pt idx="185">
                  <c:v>0.91620069999999998</c:v>
                </c:pt>
                <c:pt idx="186">
                  <c:v>0.91776840000000004</c:v>
                </c:pt>
                <c:pt idx="187">
                  <c:v>0.91972659999999995</c:v>
                </c:pt>
                <c:pt idx="188">
                  <c:v>0.92203239999999997</c:v>
                </c:pt>
                <c:pt idx="189">
                  <c:v>0.92461380000000004</c:v>
                </c:pt>
                <c:pt idx="190">
                  <c:v>0.92746569999999995</c:v>
                </c:pt>
                <c:pt idx="191">
                  <c:v>0.93053909999999995</c:v>
                </c:pt>
                <c:pt idx="192">
                  <c:v>0.93365629999999999</c:v>
                </c:pt>
                <c:pt idx="193">
                  <c:v>0.93692909999999996</c:v>
                </c:pt>
                <c:pt idx="194">
                  <c:v>0.94029359999999995</c:v>
                </c:pt>
                <c:pt idx="195">
                  <c:v>0.94371090000000002</c:v>
                </c:pt>
                <c:pt idx="196">
                  <c:v>0.94717640000000003</c:v>
                </c:pt>
                <c:pt idx="197">
                  <c:v>0.95070849999999996</c:v>
                </c:pt>
                <c:pt idx="198">
                  <c:v>0.95410620000000002</c:v>
                </c:pt>
                <c:pt idx="199">
                  <c:v>0.95727410000000002</c:v>
                </c:pt>
                <c:pt idx="200">
                  <c:v>0.96001000000000003</c:v>
                </c:pt>
                <c:pt idx="201">
                  <c:v>0.96248060000000002</c:v>
                </c:pt>
                <c:pt idx="202">
                  <c:v>0.96474479999999996</c:v>
                </c:pt>
                <c:pt idx="203">
                  <c:v>0.96681170000000005</c:v>
                </c:pt>
                <c:pt idx="204">
                  <c:v>0.9686998</c:v>
                </c:pt>
                <c:pt idx="205">
                  <c:v>0.97069050000000001</c:v>
                </c:pt>
                <c:pt idx="206">
                  <c:v>0.9725549</c:v>
                </c:pt>
                <c:pt idx="207">
                  <c:v>0.97418099999999996</c:v>
                </c:pt>
                <c:pt idx="208">
                  <c:v>0.97557830000000001</c:v>
                </c:pt>
                <c:pt idx="209">
                  <c:v>0.97677369999999997</c:v>
                </c:pt>
                <c:pt idx="210">
                  <c:v>0.97768120000000003</c:v>
                </c:pt>
                <c:pt idx="211">
                  <c:v>0.97838919999999996</c:v>
                </c:pt>
                <c:pt idx="212">
                  <c:v>0.97898510000000005</c:v>
                </c:pt>
                <c:pt idx="213">
                  <c:v>0.97944659999999995</c:v>
                </c:pt>
                <c:pt idx="214">
                  <c:v>0.97970959999999996</c:v>
                </c:pt>
                <c:pt idx="215">
                  <c:v>0.97976160000000001</c:v>
                </c:pt>
                <c:pt idx="216">
                  <c:v>0.97957309999999997</c:v>
                </c:pt>
                <c:pt idx="217">
                  <c:v>0.97914299999999999</c:v>
                </c:pt>
                <c:pt idx="218">
                  <c:v>0.97845839999999995</c:v>
                </c:pt>
                <c:pt idx="219">
                  <c:v>0.97766240000000004</c:v>
                </c:pt>
                <c:pt idx="220">
                  <c:v>0.9768114</c:v>
                </c:pt>
                <c:pt idx="221">
                  <c:v>0.97596329999999998</c:v>
                </c:pt>
                <c:pt idx="222">
                  <c:v>0.97512509999999997</c:v>
                </c:pt>
                <c:pt idx="223">
                  <c:v>0.97407750000000004</c:v>
                </c:pt>
                <c:pt idx="224">
                  <c:v>0.97303340000000005</c:v>
                </c:pt>
                <c:pt idx="225">
                  <c:v>0.97212639999999995</c:v>
                </c:pt>
                <c:pt idx="226">
                  <c:v>0.97127240000000004</c:v>
                </c:pt>
                <c:pt idx="227">
                  <c:v>0.97048310000000004</c:v>
                </c:pt>
                <c:pt idx="228">
                  <c:v>0.97005490000000005</c:v>
                </c:pt>
                <c:pt idx="229">
                  <c:v>0.96981030000000001</c:v>
                </c:pt>
                <c:pt idx="230">
                  <c:v>0.96948350000000005</c:v>
                </c:pt>
                <c:pt idx="231">
                  <c:v>0.96924600000000005</c:v>
                </c:pt>
                <c:pt idx="232">
                  <c:v>0.96904480000000004</c:v>
                </c:pt>
                <c:pt idx="233">
                  <c:v>0.96880980000000005</c:v>
                </c:pt>
                <c:pt idx="234">
                  <c:v>0.96861589999999997</c:v>
                </c:pt>
                <c:pt idx="235">
                  <c:v>0.96843820000000003</c:v>
                </c:pt>
                <c:pt idx="236">
                  <c:v>0.96832479999999999</c:v>
                </c:pt>
                <c:pt idx="237">
                  <c:v>0.96822339999999996</c:v>
                </c:pt>
                <c:pt idx="238">
                  <c:v>0.96821259999999998</c:v>
                </c:pt>
                <c:pt idx="239">
                  <c:v>0.96810680000000005</c:v>
                </c:pt>
                <c:pt idx="240">
                  <c:v>0.96809009999999995</c:v>
                </c:pt>
                <c:pt idx="241">
                  <c:v>0.96797909999999998</c:v>
                </c:pt>
                <c:pt idx="242">
                  <c:v>0.96797089999999997</c:v>
                </c:pt>
                <c:pt idx="243">
                  <c:v>0.96797960000000005</c:v>
                </c:pt>
                <c:pt idx="244">
                  <c:v>0.967893</c:v>
                </c:pt>
                <c:pt idx="245">
                  <c:v>0.96785589999999999</c:v>
                </c:pt>
                <c:pt idx="246">
                  <c:v>0.9679316</c:v>
                </c:pt>
                <c:pt idx="247">
                  <c:v>0.9678158</c:v>
                </c:pt>
                <c:pt idx="248">
                  <c:v>0.96771640000000003</c:v>
                </c:pt>
                <c:pt idx="249">
                  <c:v>0.96781810000000001</c:v>
                </c:pt>
                <c:pt idx="250">
                  <c:v>0.96788470000000004</c:v>
                </c:pt>
                <c:pt idx="251">
                  <c:v>0.96789139999999996</c:v>
                </c:pt>
                <c:pt idx="252">
                  <c:v>0.9679451</c:v>
                </c:pt>
                <c:pt idx="253">
                  <c:v>0.96810859999999999</c:v>
                </c:pt>
                <c:pt idx="254">
                  <c:v>0.96808760000000005</c:v>
                </c:pt>
                <c:pt idx="255">
                  <c:v>0.96814460000000002</c:v>
                </c:pt>
                <c:pt idx="256">
                  <c:v>0.9681767</c:v>
                </c:pt>
                <c:pt idx="257">
                  <c:v>0.96819710000000003</c:v>
                </c:pt>
                <c:pt idx="258">
                  <c:v>0.96814089999999997</c:v>
                </c:pt>
                <c:pt idx="259">
                  <c:v>0.96819759999999999</c:v>
                </c:pt>
                <c:pt idx="260">
                  <c:v>0.96819239999999995</c:v>
                </c:pt>
                <c:pt idx="261">
                  <c:v>0.96807920000000003</c:v>
                </c:pt>
                <c:pt idx="262">
                  <c:v>0.96816469999999999</c:v>
                </c:pt>
                <c:pt idx="263">
                  <c:v>0.9681729</c:v>
                </c:pt>
                <c:pt idx="264">
                  <c:v>0.96811820000000004</c:v>
                </c:pt>
                <c:pt idx="265">
                  <c:v>0.9680339</c:v>
                </c:pt>
                <c:pt idx="266">
                  <c:v>0.96806990000000004</c:v>
                </c:pt>
                <c:pt idx="267">
                  <c:v>0.96787509999999999</c:v>
                </c:pt>
                <c:pt idx="268">
                  <c:v>0.9677306</c:v>
                </c:pt>
                <c:pt idx="269">
                  <c:v>0.96762809999999999</c:v>
                </c:pt>
                <c:pt idx="270">
                  <c:v>0.96744920000000001</c:v>
                </c:pt>
                <c:pt idx="271">
                  <c:v>0.96717609999999998</c:v>
                </c:pt>
                <c:pt idx="272">
                  <c:v>0.96700870000000005</c:v>
                </c:pt>
                <c:pt idx="273">
                  <c:v>0.96676079999999998</c:v>
                </c:pt>
                <c:pt idx="274">
                  <c:v>0.96644099999999999</c:v>
                </c:pt>
                <c:pt idx="275">
                  <c:v>0.96614900000000004</c:v>
                </c:pt>
                <c:pt idx="276">
                  <c:v>0.96603289999999997</c:v>
                </c:pt>
                <c:pt idx="277">
                  <c:v>0.96581479999999997</c:v>
                </c:pt>
                <c:pt idx="278">
                  <c:v>0.96551540000000002</c:v>
                </c:pt>
                <c:pt idx="279">
                  <c:v>0.96523210000000004</c:v>
                </c:pt>
                <c:pt idx="280">
                  <c:v>0.96508490000000002</c:v>
                </c:pt>
                <c:pt idx="281">
                  <c:v>0.96488110000000005</c:v>
                </c:pt>
                <c:pt idx="282">
                  <c:v>0.96476059999999997</c:v>
                </c:pt>
                <c:pt idx="283">
                  <c:v>0.96476969999999995</c:v>
                </c:pt>
                <c:pt idx="284">
                  <c:v>0.96507200000000004</c:v>
                </c:pt>
                <c:pt idx="285">
                  <c:v>0.96537899999999999</c:v>
                </c:pt>
                <c:pt idx="286">
                  <c:v>0.96577829999999998</c:v>
                </c:pt>
                <c:pt idx="287">
                  <c:v>0.96600900000000001</c:v>
                </c:pt>
                <c:pt idx="288">
                  <c:v>0.96644940000000001</c:v>
                </c:pt>
                <c:pt idx="289">
                  <c:v>0.96671629999999997</c:v>
                </c:pt>
                <c:pt idx="290">
                  <c:v>0.96694139999999995</c:v>
                </c:pt>
                <c:pt idx="291">
                  <c:v>0.96713470000000001</c:v>
                </c:pt>
                <c:pt idx="292">
                  <c:v>0.96754899999999999</c:v>
                </c:pt>
                <c:pt idx="293">
                  <c:v>0.96784119999999996</c:v>
                </c:pt>
                <c:pt idx="294">
                  <c:v>0.9681208</c:v>
                </c:pt>
                <c:pt idx="295">
                  <c:v>0.96868880000000002</c:v>
                </c:pt>
                <c:pt idx="296">
                  <c:v>0.96912489999999996</c:v>
                </c:pt>
                <c:pt idx="297">
                  <c:v>0.96953040000000001</c:v>
                </c:pt>
                <c:pt idx="298">
                  <c:v>0.96974669999999996</c:v>
                </c:pt>
                <c:pt idx="299">
                  <c:v>0.96988180000000002</c:v>
                </c:pt>
                <c:pt idx="300">
                  <c:v>0.96954309999999999</c:v>
                </c:pt>
                <c:pt idx="301">
                  <c:v>0.96910620000000003</c:v>
                </c:pt>
                <c:pt idx="302">
                  <c:v>0.96851489999999996</c:v>
                </c:pt>
                <c:pt idx="303">
                  <c:v>0.96786689999999997</c:v>
                </c:pt>
                <c:pt idx="304">
                  <c:v>0.96708870000000002</c:v>
                </c:pt>
                <c:pt idx="305">
                  <c:v>0.96621650000000003</c:v>
                </c:pt>
                <c:pt idx="306">
                  <c:v>0.96517900000000001</c:v>
                </c:pt>
                <c:pt idx="307">
                  <c:v>0.96405759999999996</c:v>
                </c:pt>
                <c:pt idx="308">
                  <c:v>0.96274079999999995</c:v>
                </c:pt>
                <c:pt idx="309">
                  <c:v>0.96125240000000001</c:v>
                </c:pt>
                <c:pt idx="310">
                  <c:v>0.95966470000000004</c:v>
                </c:pt>
                <c:pt idx="311">
                  <c:v>0.95788709999999999</c:v>
                </c:pt>
                <c:pt idx="312">
                  <c:v>0.95601619999999998</c:v>
                </c:pt>
                <c:pt idx="313">
                  <c:v>0.95418689999999995</c:v>
                </c:pt>
                <c:pt idx="314">
                  <c:v>0.95237919999999998</c:v>
                </c:pt>
                <c:pt idx="315">
                  <c:v>0.95063359999999997</c:v>
                </c:pt>
                <c:pt idx="316">
                  <c:v>0.94916020000000001</c:v>
                </c:pt>
                <c:pt idx="317">
                  <c:v>0.94777359999999999</c:v>
                </c:pt>
                <c:pt idx="318">
                  <c:v>0.94649050000000001</c:v>
                </c:pt>
                <c:pt idx="319">
                  <c:v>0.94526460000000001</c:v>
                </c:pt>
                <c:pt idx="320">
                  <c:v>0.94408859999999994</c:v>
                </c:pt>
                <c:pt idx="321">
                  <c:v>0.94303119999999996</c:v>
                </c:pt>
                <c:pt idx="322">
                  <c:v>0.94206979999999996</c:v>
                </c:pt>
                <c:pt idx="323">
                  <c:v>0.94121929999999998</c:v>
                </c:pt>
                <c:pt idx="324">
                  <c:v>0.9404536</c:v>
                </c:pt>
                <c:pt idx="325">
                  <c:v>0.93979840000000003</c:v>
                </c:pt>
                <c:pt idx="326">
                  <c:v>0.93915910000000002</c:v>
                </c:pt>
                <c:pt idx="327">
                  <c:v>0.93859300000000001</c:v>
                </c:pt>
                <c:pt idx="328">
                  <c:v>0.9380252</c:v>
                </c:pt>
                <c:pt idx="329">
                  <c:v>0.93752420000000003</c:v>
                </c:pt>
                <c:pt idx="330">
                  <c:v>0.93709960000000003</c:v>
                </c:pt>
                <c:pt idx="331">
                  <c:v>0.93672330000000004</c:v>
                </c:pt>
                <c:pt idx="332">
                  <c:v>0.93636600000000003</c:v>
                </c:pt>
                <c:pt idx="333">
                  <c:v>0.93605249999999995</c:v>
                </c:pt>
                <c:pt idx="334">
                  <c:v>0.93585989999999997</c:v>
                </c:pt>
                <c:pt idx="335">
                  <c:v>0.93563370000000001</c:v>
                </c:pt>
                <c:pt idx="336">
                  <c:v>0.9354249</c:v>
                </c:pt>
                <c:pt idx="337">
                  <c:v>0.93526089999999995</c:v>
                </c:pt>
                <c:pt idx="338">
                  <c:v>0.93514160000000002</c:v>
                </c:pt>
                <c:pt idx="339">
                  <c:v>0.93491469999999999</c:v>
                </c:pt>
                <c:pt idx="340">
                  <c:v>0.93471420000000005</c:v>
                </c:pt>
                <c:pt idx="341">
                  <c:v>0.93456110000000003</c:v>
                </c:pt>
                <c:pt idx="342">
                  <c:v>0.93437669999999995</c:v>
                </c:pt>
                <c:pt idx="343">
                  <c:v>0.93421829999999995</c:v>
                </c:pt>
                <c:pt idx="344">
                  <c:v>0.93412249999999997</c:v>
                </c:pt>
                <c:pt idx="345">
                  <c:v>0.93406489999999998</c:v>
                </c:pt>
                <c:pt idx="346">
                  <c:v>0.93397529999999995</c:v>
                </c:pt>
                <c:pt idx="347">
                  <c:v>0.93390960000000001</c:v>
                </c:pt>
                <c:pt idx="348">
                  <c:v>0.93384389999999995</c:v>
                </c:pt>
                <c:pt idx="349">
                  <c:v>0.93377399999999999</c:v>
                </c:pt>
                <c:pt idx="350">
                  <c:v>0.93366349999999998</c:v>
                </c:pt>
                <c:pt idx="351">
                  <c:v>0.93357239999999997</c:v>
                </c:pt>
                <c:pt idx="352">
                  <c:v>0.93351010000000001</c:v>
                </c:pt>
                <c:pt idx="353">
                  <c:v>0.93345460000000002</c:v>
                </c:pt>
                <c:pt idx="354">
                  <c:v>0.9334015</c:v>
                </c:pt>
                <c:pt idx="355">
                  <c:v>0.9333842</c:v>
                </c:pt>
                <c:pt idx="356">
                  <c:v>0.93337000000000003</c:v>
                </c:pt>
                <c:pt idx="357">
                  <c:v>0.93338449999999995</c:v>
                </c:pt>
                <c:pt idx="358">
                  <c:v>0.93333730000000004</c:v>
                </c:pt>
                <c:pt idx="359">
                  <c:v>0.93332649999999995</c:v>
                </c:pt>
                <c:pt idx="360">
                  <c:v>0.9333053</c:v>
                </c:pt>
                <c:pt idx="361">
                  <c:v>0.93326229999999999</c:v>
                </c:pt>
                <c:pt idx="362">
                  <c:v>0.93315060000000005</c:v>
                </c:pt>
                <c:pt idx="363">
                  <c:v>0.93308349999999995</c:v>
                </c:pt>
                <c:pt idx="364">
                  <c:v>0.93298689999999995</c:v>
                </c:pt>
                <c:pt idx="365">
                  <c:v>0.9328959</c:v>
                </c:pt>
                <c:pt idx="366">
                  <c:v>0.93283970000000005</c:v>
                </c:pt>
                <c:pt idx="367">
                  <c:v>0.93278490000000003</c:v>
                </c:pt>
                <c:pt idx="368">
                  <c:v>0.93262540000000005</c:v>
                </c:pt>
                <c:pt idx="369">
                  <c:v>0.93233900000000003</c:v>
                </c:pt>
                <c:pt idx="370">
                  <c:v>0.9319577</c:v>
                </c:pt>
                <c:pt idx="371">
                  <c:v>0.93149649999999995</c:v>
                </c:pt>
                <c:pt idx="372">
                  <c:v>0.93119799999999997</c:v>
                </c:pt>
                <c:pt idx="373">
                  <c:v>0.93117870000000003</c:v>
                </c:pt>
                <c:pt idx="374">
                  <c:v>0.93121739999999997</c:v>
                </c:pt>
                <c:pt idx="375">
                  <c:v>0.93132530000000002</c:v>
                </c:pt>
                <c:pt idx="376">
                  <c:v>0.9314791</c:v>
                </c:pt>
                <c:pt idx="377">
                  <c:v>0.93146229999999997</c:v>
                </c:pt>
                <c:pt idx="378">
                  <c:v>0.93087719999999996</c:v>
                </c:pt>
                <c:pt idx="379">
                  <c:v>0.93036099999999999</c:v>
                </c:pt>
                <c:pt idx="380">
                  <c:v>0.92985030000000002</c:v>
                </c:pt>
                <c:pt idx="381">
                  <c:v>0.92934229999999995</c:v>
                </c:pt>
                <c:pt idx="382">
                  <c:v>0.92881150000000001</c:v>
                </c:pt>
                <c:pt idx="383">
                  <c:v>0.92870019999999998</c:v>
                </c:pt>
                <c:pt idx="384">
                  <c:v>0.92850909999999998</c:v>
                </c:pt>
                <c:pt idx="385">
                  <c:v>0.92832029999999999</c:v>
                </c:pt>
                <c:pt idx="386">
                  <c:v>0.9281488</c:v>
                </c:pt>
                <c:pt idx="387">
                  <c:v>0.92801429999999996</c:v>
                </c:pt>
                <c:pt idx="388">
                  <c:v>0.92795510000000003</c:v>
                </c:pt>
                <c:pt idx="389">
                  <c:v>0.92799019999999999</c:v>
                </c:pt>
                <c:pt idx="390">
                  <c:v>0.92818179999999995</c:v>
                </c:pt>
                <c:pt idx="391">
                  <c:v>0.92861689999999997</c:v>
                </c:pt>
                <c:pt idx="392">
                  <c:v>0.92936280000000004</c:v>
                </c:pt>
                <c:pt idx="393">
                  <c:v>0.93040120000000004</c:v>
                </c:pt>
                <c:pt idx="394">
                  <c:v>0.93159000000000003</c:v>
                </c:pt>
                <c:pt idx="395">
                  <c:v>0.93289270000000002</c:v>
                </c:pt>
                <c:pt idx="396">
                  <c:v>0.93429359999999995</c:v>
                </c:pt>
                <c:pt idx="397">
                  <c:v>0.93574290000000004</c:v>
                </c:pt>
                <c:pt idx="398">
                  <c:v>0.93713900000000006</c:v>
                </c:pt>
                <c:pt idx="399">
                  <c:v>0.93866519999999998</c:v>
                </c:pt>
                <c:pt idx="400">
                  <c:v>0.94025570000000003</c:v>
                </c:pt>
                <c:pt idx="401">
                  <c:v>0.94185909999999995</c:v>
                </c:pt>
                <c:pt idx="402">
                  <c:v>0.94337760000000004</c:v>
                </c:pt>
                <c:pt idx="403">
                  <c:v>0.94453109999999996</c:v>
                </c:pt>
                <c:pt idx="404">
                  <c:v>0.94563850000000005</c:v>
                </c:pt>
                <c:pt idx="405">
                  <c:v>0.94670929999999998</c:v>
                </c:pt>
                <c:pt idx="406">
                  <c:v>0.94771209999999995</c:v>
                </c:pt>
                <c:pt idx="407">
                  <c:v>0.94860979999999995</c:v>
                </c:pt>
                <c:pt idx="408">
                  <c:v>0.94967100000000004</c:v>
                </c:pt>
                <c:pt idx="409">
                  <c:v>0.95057159999999996</c:v>
                </c:pt>
                <c:pt idx="410">
                  <c:v>0.95113910000000002</c:v>
                </c:pt>
                <c:pt idx="411">
                  <c:v>0.95132879999999997</c:v>
                </c:pt>
                <c:pt idx="412">
                  <c:v>0.95115740000000004</c:v>
                </c:pt>
                <c:pt idx="413">
                  <c:v>0.95063410000000004</c:v>
                </c:pt>
                <c:pt idx="414">
                  <c:v>0.94971369999999999</c:v>
                </c:pt>
                <c:pt idx="415">
                  <c:v>0.94850100000000004</c:v>
                </c:pt>
                <c:pt idx="416">
                  <c:v>0.94699109999999997</c:v>
                </c:pt>
                <c:pt idx="417">
                  <c:v>0.94528409999999996</c:v>
                </c:pt>
                <c:pt idx="418">
                  <c:v>0.94342110000000001</c:v>
                </c:pt>
                <c:pt idx="419">
                  <c:v>0.94157760000000001</c:v>
                </c:pt>
                <c:pt idx="420">
                  <c:v>0.9395597</c:v>
                </c:pt>
                <c:pt idx="421">
                  <c:v>0.93737369999999998</c:v>
                </c:pt>
                <c:pt idx="422">
                  <c:v>0.93501959999999995</c:v>
                </c:pt>
                <c:pt idx="423">
                  <c:v>0.93240749999999994</c:v>
                </c:pt>
                <c:pt idx="424">
                  <c:v>0.9295331</c:v>
                </c:pt>
                <c:pt idx="425">
                  <c:v>0.92644789999999999</c:v>
                </c:pt>
                <c:pt idx="426">
                  <c:v>0.92326140000000001</c:v>
                </c:pt>
                <c:pt idx="427">
                  <c:v>0.91984869999999996</c:v>
                </c:pt>
                <c:pt idx="428">
                  <c:v>0.91631859999999998</c:v>
                </c:pt>
                <c:pt idx="429">
                  <c:v>0.91254939999999996</c:v>
                </c:pt>
                <c:pt idx="430">
                  <c:v>0.90838629999999998</c:v>
                </c:pt>
                <c:pt idx="431">
                  <c:v>0.90404660000000003</c:v>
                </c:pt>
                <c:pt idx="432">
                  <c:v>0.8998507</c:v>
                </c:pt>
                <c:pt idx="433">
                  <c:v>0.89554020000000001</c:v>
                </c:pt>
                <c:pt idx="434">
                  <c:v>0.89116450000000003</c:v>
                </c:pt>
                <c:pt idx="435">
                  <c:v>0.88711220000000002</c:v>
                </c:pt>
                <c:pt idx="436">
                  <c:v>0.88311229999999996</c:v>
                </c:pt>
                <c:pt idx="437">
                  <c:v>0.87894879999999997</c:v>
                </c:pt>
                <c:pt idx="438">
                  <c:v>0.87485480000000004</c:v>
                </c:pt>
                <c:pt idx="439">
                  <c:v>0.87088679999999996</c:v>
                </c:pt>
                <c:pt idx="440">
                  <c:v>0.8669422</c:v>
                </c:pt>
                <c:pt idx="441">
                  <c:v>0.86298799999999998</c:v>
                </c:pt>
                <c:pt idx="442">
                  <c:v>0.85915039999999998</c:v>
                </c:pt>
                <c:pt idx="443">
                  <c:v>0.85535850000000002</c:v>
                </c:pt>
                <c:pt idx="444">
                  <c:v>0.85146730000000004</c:v>
                </c:pt>
                <c:pt idx="445">
                  <c:v>0.84757680000000002</c:v>
                </c:pt>
                <c:pt idx="446">
                  <c:v>0.84363790000000005</c:v>
                </c:pt>
                <c:pt idx="447">
                  <c:v>0.83939019999999998</c:v>
                </c:pt>
                <c:pt idx="448">
                  <c:v>0.83522830000000003</c:v>
                </c:pt>
                <c:pt idx="449">
                  <c:v>0.83085039999999999</c:v>
                </c:pt>
                <c:pt idx="450">
                  <c:v>0.8264572</c:v>
                </c:pt>
                <c:pt idx="451">
                  <c:v>0.82228440000000003</c:v>
                </c:pt>
                <c:pt idx="452">
                  <c:v>0.81838049999999996</c:v>
                </c:pt>
                <c:pt idx="453">
                  <c:v>0.81414500000000001</c:v>
                </c:pt>
                <c:pt idx="454">
                  <c:v>0.81018159999999995</c:v>
                </c:pt>
                <c:pt idx="455">
                  <c:v>0.80632800000000004</c:v>
                </c:pt>
                <c:pt idx="456">
                  <c:v>0.80216019999999999</c:v>
                </c:pt>
                <c:pt idx="457">
                  <c:v>0.79787220000000003</c:v>
                </c:pt>
                <c:pt idx="458">
                  <c:v>0.79392450000000003</c:v>
                </c:pt>
                <c:pt idx="459">
                  <c:v>0.78995190000000004</c:v>
                </c:pt>
                <c:pt idx="460">
                  <c:v>0.7859855</c:v>
                </c:pt>
                <c:pt idx="461">
                  <c:v>0.78214150000000005</c:v>
                </c:pt>
                <c:pt idx="462">
                  <c:v>0.77819050000000001</c:v>
                </c:pt>
                <c:pt idx="463">
                  <c:v>0.77439210000000003</c:v>
                </c:pt>
                <c:pt idx="464">
                  <c:v>0.77061670000000004</c:v>
                </c:pt>
                <c:pt idx="465">
                  <c:v>0.7667001</c:v>
                </c:pt>
                <c:pt idx="466">
                  <c:v>0.76281600000000005</c:v>
                </c:pt>
                <c:pt idx="467">
                  <c:v>0.7591639</c:v>
                </c:pt>
                <c:pt idx="468">
                  <c:v>0.75521389999999999</c:v>
                </c:pt>
                <c:pt idx="469">
                  <c:v>0.75126459999999995</c:v>
                </c:pt>
                <c:pt idx="470">
                  <c:v>0.74737039999999999</c:v>
                </c:pt>
                <c:pt idx="471">
                  <c:v>0.74356160000000004</c:v>
                </c:pt>
                <c:pt idx="472">
                  <c:v>0.73973359999999999</c:v>
                </c:pt>
                <c:pt idx="473">
                  <c:v>0.73595299999999997</c:v>
                </c:pt>
                <c:pt idx="474">
                  <c:v>0.73200480000000001</c:v>
                </c:pt>
                <c:pt idx="475">
                  <c:v>0.72820240000000003</c:v>
                </c:pt>
                <c:pt idx="476">
                  <c:v>0.72433069999999999</c:v>
                </c:pt>
                <c:pt idx="477">
                  <c:v>0.72049030000000003</c:v>
                </c:pt>
                <c:pt idx="478">
                  <c:v>0.71655990000000003</c:v>
                </c:pt>
                <c:pt idx="479">
                  <c:v>0.7129257</c:v>
                </c:pt>
                <c:pt idx="480">
                  <c:v>0.70910479999999998</c:v>
                </c:pt>
                <c:pt idx="481">
                  <c:v>0.70533920000000006</c:v>
                </c:pt>
                <c:pt idx="482">
                  <c:v>0.70155120000000004</c:v>
                </c:pt>
                <c:pt idx="483">
                  <c:v>0.69793620000000001</c:v>
                </c:pt>
                <c:pt idx="484">
                  <c:v>0.69415280000000001</c:v>
                </c:pt>
                <c:pt idx="485">
                  <c:v>0.69048080000000001</c:v>
                </c:pt>
                <c:pt idx="486">
                  <c:v>0.68672940000000005</c:v>
                </c:pt>
                <c:pt idx="487">
                  <c:v>0.68294710000000003</c:v>
                </c:pt>
                <c:pt idx="488">
                  <c:v>0.67916449999999995</c:v>
                </c:pt>
                <c:pt idx="489">
                  <c:v>0.67534850000000002</c:v>
                </c:pt>
                <c:pt idx="490">
                  <c:v>0.67159230000000003</c:v>
                </c:pt>
                <c:pt idx="491">
                  <c:v>0.66760589999999997</c:v>
                </c:pt>
                <c:pt idx="492">
                  <c:v>0.66373740000000003</c:v>
                </c:pt>
                <c:pt idx="493">
                  <c:v>0.65976140000000005</c:v>
                </c:pt>
                <c:pt idx="494">
                  <c:v>0.65601319999999996</c:v>
                </c:pt>
                <c:pt idx="495">
                  <c:v>0.65227999999999997</c:v>
                </c:pt>
                <c:pt idx="496">
                  <c:v>0.64876650000000002</c:v>
                </c:pt>
                <c:pt idx="497">
                  <c:v>0.64531439999999995</c:v>
                </c:pt>
                <c:pt idx="498">
                  <c:v>0.64190860000000005</c:v>
                </c:pt>
                <c:pt idx="499">
                  <c:v>0.63810219999999995</c:v>
                </c:pt>
                <c:pt idx="500">
                  <c:v>0.6342006</c:v>
                </c:pt>
                <c:pt idx="501">
                  <c:v>0.63036340000000002</c:v>
                </c:pt>
                <c:pt idx="502">
                  <c:v>0.62647589999999997</c:v>
                </c:pt>
                <c:pt idx="503">
                  <c:v>0.62264439999999999</c:v>
                </c:pt>
                <c:pt idx="504">
                  <c:v>0.61942819999999998</c:v>
                </c:pt>
                <c:pt idx="505">
                  <c:v>0.61612330000000004</c:v>
                </c:pt>
                <c:pt idx="506">
                  <c:v>0.61291410000000002</c:v>
                </c:pt>
                <c:pt idx="507">
                  <c:v>0.60968999999999995</c:v>
                </c:pt>
                <c:pt idx="508">
                  <c:v>0.60634399999999999</c:v>
                </c:pt>
                <c:pt idx="509">
                  <c:v>0.60270380000000001</c:v>
                </c:pt>
                <c:pt idx="510">
                  <c:v>0.59918850000000001</c:v>
                </c:pt>
                <c:pt idx="511">
                  <c:v>0.59567840000000005</c:v>
                </c:pt>
                <c:pt idx="512">
                  <c:v>0.59215150000000005</c:v>
                </c:pt>
                <c:pt idx="513">
                  <c:v>0.58865690000000004</c:v>
                </c:pt>
                <c:pt idx="514">
                  <c:v>0.58518590000000004</c:v>
                </c:pt>
                <c:pt idx="515">
                  <c:v>0.58178560000000001</c:v>
                </c:pt>
                <c:pt idx="516">
                  <c:v>0.57831460000000001</c:v>
                </c:pt>
                <c:pt idx="517">
                  <c:v>0.57478859999999998</c:v>
                </c:pt>
                <c:pt idx="518">
                  <c:v>0.57132490000000002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9FE-48B9-958F-A619267F8D99}"/>
            </c:ext>
          </c:extLst>
        </c:ser>
        <c:ser>
          <c:idx val="1"/>
          <c:order val="1"/>
          <c:tx>
            <c:strRef>
              <c:f>'Temp. calibration'!$P$11:$P$12</c:f>
              <c:strCache>
                <c:ptCount val="2"/>
                <c:pt idx="0">
                  <c:v>Ĉ″peak</c:v>
                </c:pt>
              </c:strCache>
            </c:strRef>
          </c:tx>
          <c:spPr>
            <a:ln w="127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'Temp. calibration'!$B$13:$B$790</c:f>
              <c:numCache>
                <c:formatCode>General</c:formatCode>
                <c:ptCount val="77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'Temp. calibration'!$P$13:$P$790</c:f>
              <c:numCache>
                <c:formatCode>0.00E+00</c:formatCode>
                <c:ptCount val="778"/>
                <c:pt idx="0">
                  <c:v>0.42206849616277242</c:v>
                </c:pt>
                <c:pt idx="1">
                  <c:v>0.41631589978450484</c:v>
                </c:pt>
                <c:pt idx="2">
                  <c:v>0.40989524579416153</c:v>
                </c:pt>
                <c:pt idx="3">
                  <c:v>0.40501486219713106</c:v>
                </c:pt>
                <c:pt idx="4">
                  <c:v>0.40163536246320797</c:v>
                </c:pt>
                <c:pt idx="5">
                  <c:v>0.40010709802399375</c:v>
                </c:pt>
                <c:pt idx="6">
                  <c:v>0.39985539673370496</c:v>
                </c:pt>
                <c:pt idx="7">
                  <c:v>0.40146735897857128</c:v>
                </c:pt>
                <c:pt idx="8">
                  <c:v>0.40407679871008229</c:v>
                </c:pt>
                <c:pt idx="9">
                  <c:v>0.40800848025972336</c:v>
                </c:pt>
                <c:pt idx="10">
                  <c:v>0.41215502934088249</c:v>
                </c:pt>
                <c:pt idx="11">
                  <c:v>0.41639144656581095</c:v>
                </c:pt>
                <c:pt idx="12">
                  <c:v>0.41944975948863517</c:v>
                </c:pt>
                <c:pt idx="13">
                  <c:v>0.42213682051057089</c:v>
                </c:pt>
                <c:pt idx="14">
                  <c:v>0.42349009578852542</c:v>
                </c:pt>
                <c:pt idx="15">
                  <c:v>0.42448679794205668</c:v>
                </c:pt>
                <c:pt idx="16">
                  <c:v>0.42490714017627118</c:v>
                </c:pt>
                <c:pt idx="17">
                  <c:v>0.42513595425074002</c:v>
                </c:pt>
                <c:pt idx="18">
                  <c:v>0.42513524080860071</c:v>
                </c:pt>
                <c:pt idx="19">
                  <c:v>0.42531325598455483</c:v>
                </c:pt>
                <c:pt idx="20">
                  <c:v>0.42518842663968676</c:v>
                </c:pt>
                <c:pt idx="21">
                  <c:v>0.42517016093510046</c:v>
                </c:pt>
                <c:pt idx="22">
                  <c:v>0.42544606915466904</c:v>
                </c:pt>
                <c:pt idx="23">
                  <c:v>0.42586447604918232</c:v>
                </c:pt>
                <c:pt idx="24">
                  <c:v>0.42565111988275883</c:v>
                </c:pt>
                <c:pt idx="25">
                  <c:v>0.42625934389087256</c:v>
                </c:pt>
                <c:pt idx="26">
                  <c:v>0.42644486615486887</c:v>
                </c:pt>
                <c:pt idx="27">
                  <c:v>0.42684905787776317</c:v>
                </c:pt>
                <c:pt idx="28">
                  <c:v>0.42694135499550723</c:v>
                </c:pt>
                <c:pt idx="29">
                  <c:v>0.42774350362214097</c:v>
                </c:pt>
                <c:pt idx="30">
                  <c:v>0.42769099935272026</c:v>
                </c:pt>
                <c:pt idx="31">
                  <c:v>0.42627628960457592</c:v>
                </c:pt>
                <c:pt idx="32">
                  <c:v>0.43127205723900019</c:v>
                </c:pt>
                <c:pt idx="33">
                  <c:v>0.43111575199107693</c:v>
                </c:pt>
                <c:pt idx="34">
                  <c:v>0.43063673679362435</c:v>
                </c:pt>
                <c:pt idx="35">
                  <c:v>0.43080619845681023</c:v>
                </c:pt>
                <c:pt idx="36">
                  <c:v>0.43255047490373683</c:v>
                </c:pt>
                <c:pt idx="37">
                  <c:v>0.42742747138935083</c:v>
                </c:pt>
                <c:pt idx="38">
                  <c:v>0.42784194208638643</c:v>
                </c:pt>
                <c:pt idx="39">
                  <c:v>0.42847210193596141</c:v>
                </c:pt>
                <c:pt idx="40">
                  <c:v>0.42856116824310669</c:v>
                </c:pt>
                <c:pt idx="41">
                  <c:v>0.42886184529179733</c:v>
                </c:pt>
                <c:pt idx="42">
                  <c:v>0.42933033699606404</c:v>
                </c:pt>
                <c:pt idx="43">
                  <c:v>0.42957772576008507</c:v>
                </c:pt>
                <c:pt idx="44">
                  <c:v>0.47319432130864725</c:v>
                </c:pt>
                <c:pt idx="45">
                  <c:v>0.47346095286636053</c:v>
                </c:pt>
                <c:pt idx="46">
                  <c:v>0.47324046729191921</c:v>
                </c:pt>
                <c:pt idx="47">
                  <c:v>0.47320893537574499</c:v>
                </c:pt>
                <c:pt idx="48">
                  <c:v>0.47270325868434898</c:v>
                </c:pt>
                <c:pt idx="49">
                  <c:v>0.4293175073860151</c:v>
                </c:pt>
                <c:pt idx="50">
                  <c:v>0.43494273687517893</c:v>
                </c:pt>
                <c:pt idx="51">
                  <c:v>0.44350572261685001</c:v>
                </c:pt>
                <c:pt idx="52">
                  <c:v>0.45501589530766706</c:v>
                </c:pt>
                <c:pt idx="53">
                  <c:v>0.46906010368637346</c:v>
                </c:pt>
                <c:pt idx="54">
                  <c:v>0.48478237384461309</c:v>
                </c:pt>
                <c:pt idx="55">
                  <c:v>0.49745257508235913</c:v>
                </c:pt>
                <c:pt idx="56">
                  <c:v>0.50965273310352566</c:v>
                </c:pt>
                <c:pt idx="57">
                  <c:v>0.520951310753204</c:v>
                </c:pt>
                <c:pt idx="58">
                  <c:v>0.53429814700656519</c:v>
                </c:pt>
                <c:pt idx="59">
                  <c:v>0.55071383307742872</c:v>
                </c:pt>
                <c:pt idx="60">
                  <c:v>0.57145470838022527</c:v>
                </c:pt>
                <c:pt idx="61">
                  <c:v>0.59739869602760143</c:v>
                </c:pt>
                <c:pt idx="62">
                  <c:v>0.62968431882842846</c:v>
                </c:pt>
                <c:pt idx="63">
                  <c:v>0.66557285165532576</c:v>
                </c:pt>
                <c:pt idx="64">
                  <c:v>0.70044406807958692</c:v>
                </c:pt>
                <c:pt idx="65">
                  <c:v>0.73386288689413415</c:v>
                </c:pt>
                <c:pt idx="66">
                  <c:v>0.76502063175417023</c:v>
                </c:pt>
                <c:pt idx="67">
                  <c:v>0.79102140979003654</c:v>
                </c:pt>
                <c:pt idx="68">
                  <c:v>0.81134225792604864</c:v>
                </c:pt>
                <c:pt idx="69">
                  <c:v>0.82901388387097963</c:v>
                </c:pt>
                <c:pt idx="70">
                  <c:v>0.84016155951754512</c:v>
                </c:pt>
                <c:pt idx="71">
                  <c:v>0.844621934214276</c:v>
                </c:pt>
                <c:pt idx="72">
                  <c:v>0.84252138528567277</c:v>
                </c:pt>
                <c:pt idx="73">
                  <c:v>0.87545968296671184</c:v>
                </c:pt>
                <c:pt idx="74">
                  <c:v>0.90496603419324106</c:v>
                </c:pt>
                <c:pt idx="75">
                  <c:v>0.93239277774876139</c:v>
                </c:pt>
                <c:pt idx="76">
                  <c:v>0.96071527842736038</c:v>
                </c:pt>
                <c:pt idx="77">
                  <c:v>0.99124715605489577</c:v>
                </c:pt>
                <c:pt idx="78">
                  <c:v>0.98515039657719217</c:v>
                </c:pt>
                <c:pt idx="79">
                  <c:v>0.98069122896389005</c:v>
                </c:pt>
                <c:pt idx="80">
                  <c:v>0.97919129904136859</c:v>
                </c:pt>
                <c:pt idx="81">
                  <c:v>0.97835351155502215</c:v>
                </c:pt>
                <c:pt idx="82">
                  <c:v>0.97806072051474502</c:v>
                </c:pt>
                <c:pt idx="83">
                  <c:v>0.97772387400615712</c:v>
                </c:pt>
                <c:pt idx="84">
                  <c:v>0.9817889376931026</c:v>
                </c:pt>
                <c:pt idx="85">
                  <c:v>0.98175626934318894</c:v>
                </c:pt>
                <c:pt idx="86">
                  <c:v>0.9816191807025556</c:v>
                </c:pt>
                <c:pt idx="87">
                  <c:v>0.98150820441535958</c:v>
                </c:pt>
                <c:pt idx="88">
                  <c:v>0.98159303490756245</c:v>
                </c:pt>
                <c:pt idx="89">
                  <c:v>0.97751355083835878</c:v>
                </c:pt>
                <c:pt idx="90">
                  <c:v>0.97778168177156077</c:v>
                </c:pt>
                <c:pt idx="91">
                  <c:v>0.97806404492588805</c:v>
                </c:pt>
                <c:pt idx="92">
                  <c:v>0.97821638674897238</c:v>
                </c:pt>
                <c:pt idx="93">
                  <c:v>0.97826001332426205</c:v>
                </c:pt>
                <c:pt idx="94">
                  <c:v>0.97814035418559087</c:v>
                </c:pt>
                <c:pt idx="95">
                  <c:v>0.97800002161308341</c:v>
                </c:pt>
                <c:pt idx="96">
                  <c:v>0.97771621180054968</c:v>
                </c:pt>
                <c:pt idx="97">
                  <c:v>0.97755074807368803</c:v>
                </c:pt>
                <c:pt idx="98">
                  <c:v>0.97789129455199875</c:v>
                </c:pt>
                <c:pt idx="99">
                  <c:v>0.97814271853611945</c:v>
                </c:pt>
                <c:pt idx="100">
                  <c:v>0.97838047113587978</c:v>
                </c:pt>
                <c:pt idx="101">
                  <c:v>0.97878597354007191</c:v>
                </c:pt>
                <c:pt idx="102">
                  <c:v>0.97913119473104548</c:v>
                </c:pt>
                <c:pt idx="103">
                  <c:v>0.97913076296923673</c:v>
                </c:pt>
                <c:pt idx="104">
                  <c:v>0.97922475225583838</c:v>
                </c:pt>
                <c:pt idx="105">
                  <c:v>0.97916260653607656</c:v>
                </c:pt>
                <c:pt idx="106">
                  <c:v>0.97922586382865473</c:v>
                </c:pt>
                <c:pt idx="107">
                  <c:v>0.97898893073779802</c:v>
                </c:pt>
                <c:pt idx="108">
                  <c:v>0.9787631364638073</c:v>
                </c:pt>
                <c:pt idx="109">
                  <c:v>0.97870795686161027</c:v>
                </c:pt>
                <c:pt idx="110">
                  <c:v>0.97845542037459299</c:v>
                </c:pt>
                <c:pt idx="111">
                  <c:v>0.97830038721517176</c:v>
                </c:pt>
                <c:pt idx="112">
                  <c:v>0.97816915862756892</c:v>
                </c:pt>
                <c:pt idx="113">
                  <c:v>0.97809597669009007</c:v>
                </c:pt>
                <c:pt idx="114">
                  <c:v>0.97778728711852125</c:v>
                </c:pt>
                <c:pt idx="115">
                  <c:v>0.97807546329359796</c:v>
                </c:pt>
                <c:pt idx="116">
                  <c:v>0.97802488989310177</c:v>
                </c:pt>
                <c:pt idx="117">
                  <c:v>0.97795303829540436</c:v>
                </c:pt>
                <c:pt idx="118">
                  <c:v>0.97773071044971593</c:v>
                </c:pt>
                <c:pt idx="119">
                  <c:v>0.97781610876219627</c:v>
                </c:pt>
                <c:pt idx="120">
                  <c:v>0.97752909240002539</c:v>
                </c:pt>
                <c:pt idx="121">
                  <c:v>0.97724171976472318</c:v>
                </c:pt>
                <c:pt idx="122">
                  <c:v>0.97724390098827307</c:v>
                </c:pt>
                <c:pt idx="123">
                  <c:v>0.97709108405098033</c:v>
                </c:pt>
                <c:pt idx="124">
                  <c:v>0.97663121147388254</c:v>
                </c:pt>
                <c:pt idx="125">
                  <c:v>0.97643527759538562</c:v>
                </c:pt>
                <c:pt idx="126">
                  <c:v>0.97640261776377701</c:v>
                </c:pt>
                <c:pt idx="127">
                  <c:v>0.97626125106014372</c:v>
                </c:pt>
                <c:pt idx="128">
                  <c:v>0.97622220149316785</c:v>
                </c:pt>
                <c:pt idx="129">
                  <c:v>0.97617338793370867</c:v>
                </c:pt>
                <c:pt idx="130">
                  <c:v>0.97585558096797376</c:v>
                </c:pt>
                <c:pt idx="131">
                  <c:v>0.9754915224030104</c:v>
                </c:pt>
                <c:pt idx="132">
                  <c:v>0.97518573022052368</c:v>
                </c:pt>
                <c:pt idx="133">
                  <c:v>0.97493448302747199</c:v>
                </c:pt>
                <c:pt idx="134">
                  <c:v>0.97468408643854421</c:v>
                </c:pt>
                <c:pt idx="135">
                  <c:v>0.9749179060092078</c:v>
                </c:pt>
                <c:pt idx="136">
                  <c:v>0.97500610286994027</c:v>
                </c:pt>
                <c:pt idx="137">
                  <c:v>0.97510949354731336</c:v>
                </c:pt>
                <c:pt idx="138">
                  <c:v>0.97523288973711564</c:v>
                </c:pt>
                <c:pt idx="139">
                  <c:v>0.97540261595060429</c:v>
                </c:pt>
                <c:pt idx="140">
                  <c:v>0.97529646390464686</c:v>
                </c:pt>
                <c:pt idx="141">
                  <c:v>0.97512483191058152</c:v>
                </c:pt>
                <c:pt idx="142">
                  <c:v>0.9749064589454276</c:v>
                </c:pt>
                <c:pt idx="143">
                  <c:v>0.97480712107293177</c:v>
                </c:pt>
                <c:pt idx="144">
                  <c:v>0.97461515302994184</c:v>
                </c:pt>
                <c:pt idx="145">
                  <c:v>0.97424974297806055</c:v>
                </c:pt>
                <c:pt idx="146">
                  <c:v>0.97420087257776522</c:v>
                </c:pt>
                <c:pt idx="147">
                  <c:v>0.9742087514658303</c:v>
                </c:pt>
                <c:pt idx="148">
                  <c:v>0.97404148480163877</c:v>
                </c:pt>
                <c:pt idx="149">
                  <c:v>0.97387602815227292</c:v>
                </c:pt>
                <c:pt idx="150">
                  <c:v>0.9740127375073474</c:v>
                </c:pt>
                <c:pt idx="151">
                  <c:v>0.97395769176235247</c:v>
                </c:pt>
                <c:pt idx="152">
                  <c:v>0.97376327487577463</c:v>
                </c:pt>
                <c:pt idx="153">
                  <c:v>0.97376476547621937</c:v>
                </c:pt>
                <c:pt idx="154">
                  <c:v>0.97396322827829007</c:v>
                </c:pt>
                <c:pt idx="155">
                  <c:v>0.973776583808317</c:v>
                </c:pt>
                <c:pt idx="156">
                  <c:v>0.97367777829312296</c:v>
                </c:pt>
                <c:pt idx="157">
                  <c:v>0.9736465821552438</c:v>
                </c:pt>
                <c:pt idx="158">
                  <c:v>0.97347761194768678</c:v>
                </c:pt>
                <c:pt idx="159">
                  <c:v>0.97331332648438473</c:v>
                </c:pt>
                <c:pt idx="160">
                  <c:v>0.97313551914561969</c:v>
                </c:pt>
                <c:pt idx="161">
                  <c:v>0.97306727093954282</c:v>
                </c:pt>
                <c:pt idx="162">
                  <c:v>0.97310858186615412</c:v>
                </c:pt>
                <c:pt idx="163">
                  <c:v>0.9730221270403594</c:v>
                </c:pt>
                <c:pt idx="164">
                  <c:v>0.97298528791508232</c:v>
                </c:pt>
                <c:pt idx="165">
                  <c:v>0.97300700809299134</c:v>
                </c:pt>
                <c:pt idx="166">
                  <c:v>0.97296857189580921</c:v>
                </c:pt>
                <c:pt idx="167">
                  <c:v>0.97291320673643322</c:v>
                </c:pt>
                <c:pt idx="168">
                  <c:v>0.97289712954592211</c:v>
                </c:pt>
                <c:pt idx="169">
                  <c:v>0.97287594172531477</c:v>
                </c:pt>
                <c:pt idx="170">
                  <c:v>0.97283782494251358</c:v>
                </c:pt>
                <c:pt idx="171">
                  <c:v>0.97290309194770108</c:v>
                </c:pt>
                <c:pt idx="172">
                  <c:v>0.97284027378610138</c:v>
                </c:pt>
                <c:pt idx="173">
                  <c:v>0.97283058488321061</c:v>
                </c:pt>
                <c:pt idx="174">
                  <c:v>0.97277777503888285</c:v>
                </c:pt>
                <c:pt idx="175">
                  <c:v>0.97280971647698433</c:v>
                </c:pt>
                <c:pt idx="176">
                  <c:v>0.97262115552072514</c:v>
                </c:pt>
                <c:pt idx="177">
                  <c:v>0.97244962999812001</c:v>
                </c:pt>
                <c:pt idx="178">
                  <c:v>0.97241981798922528</c:v>
                </c:pt>
                <c:pt idx="179">
                  <c:v>0.97227097088767223</c:v>
                </c:pt>
                <c:pt idx="180">
                  <c:v>0.97222582698848881</c:v>
                </c:pt>
                <c:pt idx="181">
                  <c:v>0.97238180767788451</c:v>
                </c:pt>
                <c:pt idx="182">
                  <c:v>0.97273060818195289</c:v>
                </c:pt>
                <c:pt idx="183">
                  <c:v>0.97291096749022021</c:v>
                </c:pt>
                <c:pt idx="184">
                  <c:v>0.9733656079366676</c:v>
                </c:pt>
                <c:pt idx="185">
                  <c:v>0.97386975063945103</c:v>
                </c:pt>
                <c:pt idx="186">
                  <c:v>0.97419600719318167</c:v>
                </c:pt>
                <c:pt idx="187">
                  <c:v>0.97443471590850284</c:v>
                </c:pt>
                <c:pt idx="188">
                  <c:v>0.97481546878751957</c:v>
                </c:pt>
                <c:pt idx="189">
                  <c:v>0.9750154776223402</c:v>
                </c:pt>
                <c:pt idx="190">
                  <c:v>0.97535349780572034</c:v>
                </c:pt>
                <c:pt idx="191">
                  <c:v>0.97574949610746098</c:v>
                </c:pt>
                <c:pt idx="192">
                  <c:v>0.97605005343490614</c:v>
                </c:pt>
                <c:pt idx="193">
                  <c:v>0.97640785636405825</c:v>
                </c:pt>
                <c:pt idx="194">
                  <c:v>0.97695995861903018</c:v>
                </c:pt>
                <c:pt idx="195">
                  <c:v>0.97728018220856883</c:v>
                </c:pt>
                <c:pt idx="196">
                  <c:v>0.97780895333030504</c:v>
                </c:pt>
                <c:pt idx="197">
                  <c:v>0.97835573540071952</c:v>
                </c:pt>
                <c:pt idx="198">
                  <c:v>0.97894885809510923</c:v>
                </c:pt>
                <c:pt idx="199">
                  <c:v>0.97930269116072199</c:v>
                </c:pt>
                <c:pt idx="200">
                  <c:v>0.97936549512789484</c:v>
                </c:pt>
                <c:pt idx="201">
                  <c:v>0.97920800740264213</c:v>
                </c:pt>
                <c:pt idx="202">
                  <c:v>0.97902400062707406</c:v>
                </c:pt>
                <c:pt idx="203">
                  <c:v>0.97873620965532893</c:v>
                </c:pt>
                <c:pt idx="204">
                  <c:v>0.97847431263594331</c:v>
                </c:pt>
                <c:pt idx="205">
                  <c:v>0.978519691844284</c:v>
                </c:pt>
                <c:pt idx="206">
                  <c:v>0.97853942721799891</c:v>
                </c:pt>
                <c:pt idx="207">
                  <c:v>0.97854995431383729</c:v>
                </c:pt>
                <c:pt idx="208">
                  <c:v>0.97848082695756733</c:v>
                </c:pt>
                <c:pt idx="209">
                  <c:v>0.97845814111461382</c:v>
                </c:pt>
                <c:pt idx="210">
                  <c:v>0.97838573249075311</c:v>
                </c:pt>
                <c:pt idx="211">
                  <c:v>0.97832962534782675</c:v>
                </c:pt>
                <c:pt idx="212">
                  <c:v>0.97839327840657941</c:v>
                </c:pt>
                <c:pt idx="213">
                  <c:v>0.97854132911299063</c:v>
                </c:pt>
                <c:pt idx="214">
                  <c:v>0.97871554651149195</c:v>
                </c:pt>
                <c:pt idx="215">
                  <c:v>0.97889512208798524</c:v>
                </c:pt>
                <c:pt idx="216">
                  <c:v>0.97905272671510069</c:v>
                </c:pt>
                <c:pt idx="217">
                  <c:v>0.97914299999999999</c:v>
                </c:pt>
                <c:pt idx="218">
                  <c:v>0.97913511520864227</c:v>
                </c:pt>
                <c:pt idx="219">
                  <c:v>0.97907970441621794</c:v>
                </c:pt>
                <c:pt idx="220">
                  <c:v>0.97905071973362279</c:v>
                </c:pt>
                <c:pt idx="221">
                  <c:v>0.97897425515875902</c:v>
                </c:pt>
                <c:pt idx="222">
                  <c:v>0.97892113046278728</c:v>
                </c:pt>
                <c:pt idx="223">
                  <c:v>0.97859955302205548</c:v>
                </c:pt>
                <c:pt idx="224">
                  <c:v>0.97824838036664641</c:v>
                </c:pt>
                <c:pt idx="225">
                  <c:v>0.97800834142382653</c:v>
                </c:pt>
                <c:pt idx="226">
                  <c:v>0.9777715473527413</c:v>
                </c:pt>
                <c:pt idx="227">
                  <c:v>0.97754303960392708</c:v>
                </c:pt>
                <c:pt idx="228">
                  <c:v>0.97761522831667802</c:v>
                </c:pt>
                <c:pt idx="229">
                  <c:v>0.97788496325595498</c:v>
                </c:pt>
                <c:pt idx="230">
                  <c:v>0.97800091783688092</c:v>
                </c:pt>
                <c:pt idx="231">
                  <c:v>0.97821729733392515</c:v>
                </c:pt>
                <c:pt idx="232">
                  <c:v>0.97838318041522876</c:v>
                </c:pt>
                <c:pt idx="233">
                  <c:v>0.97852315791072231</c:v>
                </c:pt>
                <c:pt idx="234">
                  <c:v>0.97861332534677048</c:v>
                </c:pt>
                <c:pt idx="235">
                  <c:v>0.97872612830050698</c:v>
                </c:pt>
                <c:pt idx="236">
                  <c:v>0.97880847755484091</c:v>
                </c:pt>
                <c:pt idx="237">
                  <c:v>0.97890285829167478</c:v>
                </c:pt>
                <c:pt idx="238">
                  <c:v>0.97909317969157272</c:v>
                </c:pt>
                <c:pt idx="239">
                  <c:v>0.97918728865409954</c:v>
                </c:pt>
                <c:pt idx="240">
                  <c:v>0.97927202158156057</c:v>
                </c:pt>
                <c:pt idx="241">
                  <c:v>0.97936518946781315</c:v>
                </c:pt>
                <c:pt idx="242">
                  <c:v>0.97956218301866183</c:v>
                </c:pt>
                <c:pt idx="243">
                  <c:v>0.97967471938458872</c:v>
                </c:pt>
                <c:pt idx="244">
                  <c:v>0.97969073532090278</c:v>
                </c:pt>
                <c:pt idx="245">
                  <c:v>0.97975682892303184</c:v>
                </c:pt>
                <c:pt idx="246">
                  <c:v>0.97983345974374547</c:v>
                </c:pt>
                <c:pt idx="247">
                  <c:v>0.97982219374046053</c:v>
                </c:pt>
                <c:pt idx="248">
                  <c:v>0.979827449082737</c:v>
                </c:pt>
                <c:pt idx="249">
                  <c:v>0.9800362570116804</c:v>
                </c:pt>
                <c:pt idx="250">
                  <c:v>0.98020946990720137</c:v>
                </c:pt>
                <c:pt idx="251">
                  <c:v>0.98032200706106587</c:v>
                </c:pt>
                <c:pt idx="252">
                  <c:v>0.98037639672893484</c:v>
                </c:pt>
                <c:pt idx="253">
                  <c:v>0.98054199655568652</c:v>
                </c:pt>
                <c:pt idx="254">
                  <c:v>0.98052072685316805</c:v>
                </c:pt>
                <c:pt idx="255">
                  <c:v>0.98057845890286133</c:v>
                </c:pt>
                <c:pt idx="256">
                  <c:v>0.98061097116242535</c:v>
                </c:pt>
                <c:pt idx="257">
                  <c:v>0.98063163315915769</c:v>
                </c:pt>
                <c:pt idx="258">
                  <c:v>0.98057471138384611</c:v>
                </c:pt>
                <c:pt idx="259">
                  <c:v>0.98063213958064621</c:v>
                </c:pt>
                <c:pt idx="260">
                  <c:v>0.98062687279716543</c:v>
                </c:pt>
                <c:pt idx="261">
                  <c:v>0.98051221897216057</c:v>
                </c:pt>
                <c:pt idx="262">
                  <c:v>0.98059881704670049</c:v>
                </c:pt>
                <c:pt idx="263">
                  <c:v>0.98060712235911252</c:v>
                </c:pt>
                <c:pt idx="264">
                  <c:v>0.9805517198482665</c:v>
                </c:pt>
                <c:pt idx="265">
                  <c:v>0.98046633718529907</c:v>
                </c:pt>
                <c:pt idx="266">
                  <c:v>0.98050279953247377</c:v>
                </c:pt>
                <c:pt idx="267">
                  <c:v>0.98030549772053965</c:v>
                </c:pt>
                <c:pt idx="268">
                  <c:v>0.98015914191035236</c:v>
                </c:pt>
                <c:pt idx="269">
                  <c:v>0.98005532550520214</c:v>
                </c:pt>
                <c:pt idx="270">
                  <c:v>0.97987412789660344</c:v>
                </c:pt>
                <c:pt idx="271">
                  <c:v>0.97959752047956439</c:v>
                </c:pt>
                <c:pt idx="272">
                  <c:v>0.97942797056520214</c:v>
                </c:pt>
                <c:pt idx="273">
                  <c:v>0.9791768867911852</c:v>
                </c:pt>
                <c:pt idx="274">
                  <c:v>0.9788529796071167</c:v>
                </c:pt>
                <c:pt idx="275">
                  <c:v>0.97855722945781087</c:v>
                </c:pt>
                <c:pt idx="276">
                  <c:v>0.97843963838817249</c:v>
                </c:pt>
                <c:pt idx="277">
                  <c:v>0.97821873733487241</c:v>
                </c:pt>
                <c:pt idx="278">
                  <c:v>0.97791549214753626</c:v>
                </c:pt>
                <c:pt idx="279">
                  <c:v>0.97752309244935343</c:v>
                </c:pt>
                <c:pt idx="280">
                  <c:v>0.97706434442383416</c:v>
                </c:pt>
                <c:pt idx="281">
                  <c:v>0.97644912415876794</c:v>
                </c:pt>
                <c:pt idx="282">
                  <c:v>0.97572609724132819</c:v>
                </c:pt>
                <c:pt idx="283">
                  <c:v>0.97486097602987654</c:v>
                </c:pt>
                <c:pt idx="284">
                  <c:v>0.97422534228195146</c:v>
                </c:pt>
                <c:pt idx="285">
                  <c:v>0.97355642330577374</c:v>
                </c:pt>
                <c:pt idx="286">
                  <c:v>0.97285557294009373</c:v>
                </c:pt>
                <c:pt idx="287">
                  <c:v>0.97197284173133724</c:v>
                </c:pt>
                <c:pt idx="288">
                  <c:v>0.9713873597367928</c:v>
                </c:pt>
                <c:pt idx="289">
                  <c:v>0.97063480431066496</c:v>
                </c:pt>
                <c:pt idx="290">
                  <c:v>0.96993529190738659</c:v>
                </c:pt>
                <c:pt idx="291">
                  <c:v>0.96925441423026648</c:v>
                </c:pt>
                <c:pt idx="292">
                  <c:v>0.96886104473239376</c:v>
                </c:pt>
                <c:pt idx="293">
                  <c:v>0.96846034001763348</c:v>
                </c:pt>
                <c:pt idx="294">
                  <c:v>0.9681401259408926</c:v>
                </c:pt>
                <c:pt idx="295">
                  <c:v>0.96822348805135638</c:v>
                </c:pt>
                <c:pt idx="296">
                  <c:v>0.96833354530209537</c:v>
                </c:pt>
                <c:pt idx="297">
                  <c:v>0.96857092857018634</c:v>
                </c:pt>
                <c:pt idx="298">
                  <c:v>0.96878137417941468</c:v>
                </c:pt>
                <c:pt idx="299">
                  <c:v>0.96909042360222319</c:v>
                </c:pt>
                <c:pt idx="300">
                  <c:v>0.96910773073098722</c:v>
                </c:pt>
                <c:pt idx="301">
                  <c:v>0.96921048264931486</c:v>
                </c:pt>
                <c:pt idx="302">
                  <c:v>0.96934449985960702</c:v>
                </c:pt>
                <c:pt idx="303">
                  <c:v>0.96960968134445447</c:v>
                </c:pt>
                <c:pt idx="304">
                  <c:v>0.96993472178002837</c:v>
                </c:pt>
                <c:pt idx="305">
                  <c:v>0.97029992369803453</c:v>
                </c:pt>
                <c:pt idx="306">
                  <c:v>0.97067235677466623</c:v>
                </c:pt>
                <c:pt idx="307">
                  <c:v>0.97113323922896089</c:v>
                </c:pt>
                <c:pt idx="308">
                  <c:v>0.97148704662836083</c:v>
                </c:pt>
                <c:pt idx="309">
                  <c:v>0.97181560406286216</c:v>
                </c:pt>
                <c:pt idx="310">
                  <c:v>0.97223635343129577</c:v>
                </c:pt>
                <c:pt idx="311">
                  <c:v>0.97239954718999722</c:v>
                </c:pt>
                <c:pt idx="312">
                  <c:v>0.97245267448766071</c:v>
                </c:pt>
                <c:pt idx="313">
                  <c:v>0.9725443170897029</c:v>
                </c:pt>
                <c:pt idx="314">
                  <c:v>0.97244730873253193</c:v>
                </c:pt>
                <c:pt idx="315">
                  <c:v>0.97232825822395308</c:v>
                </c:pt>
                <c:pt idx="316">
                  <c:v>0.9725614907665846</c:v>
                </c:pt>
                <c:pt idx="317">
                  <c:v>0.9726159982328545</c:v>
                </c:pt>
                <c:pt idx="318">
                  <c:v>0.97265630472725306</c:v>
                </c:pt>
                <c:pt idx="319">
                  <c:v>0.97261514339267285</c:v>
                </c:pt>
                <c:pt idx="320">
                  <c:v>0.97246799524439675</c:v>
                </c:pt>
                <c:pt idx="321">
                  <c:v>0.97227250492882056</c:v>
                </c:pt>
                <c:pt idx="322">
                  <c:v>0.97218949865236637</c:v>
                </c:pt>
                <c:pt idx="323">
                  <c:v>0.97223471144794937</c:v>
                </c:pt>
                <c:pt idx="324">
                  <c:v>0.97219937902927978</c:v>
                </c:pt>
                <c:pt idx="325">
                  <c:v>0.97228411410201543</c:v>
                </c:pt>
                <c:pt idx="326">
                  <c:v>0.97220304053532058</c:v>
                </c:pt>
                <c:pt idx="327">
                  <c:v>0.97219768845090015</c:v>
                </c:pt>
                <c:pt idx="328">
                  <c:v>0.97199955072884558</c:v>
                </c:pt>
                <c:pt idx="329">
                  <c:v>0.97187629513994822</c:v>
                </c:pt>
                <c:pt idx="330">
                  <c:v>0.97182924302636386</c:v>
                </c:pt>
                <c:pt idx="331">
                  <c:v>0.97183788224118217</c:v>
                </c:pt>
                <c:pt idx="332">
                  <c:v>0.9716666514866511</c:v>
                </c:pt>
                <c:pt idx="333">
                  <c:v>0.97154230366494276</c:v>
                </c:pt>
                <c:pt idx="334">
                  <c:v>0.97174444603524246</c:v>
                </c:pt>
                <c:pt idx="335">
                  <c:v>0.97171052537763858</c:v>
                </c:pt>
                <c:pt idx="336">
                  <c:v>0.97169616576232443</c:v>
                </c:pt>
                <c:pt idx="337">
                  <c:v>0.9717298558892965</c:v>
                </c:pt>
                <c:pt idx="338">
                  <c:v>0.97181153043726443</c:v>
                </c:pt>
                <c:pt idx="339">
                  <c:v>0.97157573295348632</c:v>
                </c:pt>
                <c:pt idx="340">
                  <c:v>0.97136737069920032</c:v>
                </c:pt>
                <c:pt idx="341">
                  <c:v>0.97120826715241126</c:v>
                </c:pt>
                <c:pt idx="342">
                  <c:v>0.97101663623126233</c:v>
                </c:pt>
                <c:pt idx="343">
                  <c:v>0.9708520248543101</c:v>
                </c:pt>
                <c:pt idx="344">
                  <c:v>0.97075246822607775</c:v>
                </c:pt>
                <c:pt idx="345">
                  <c:v>0.97069260954354963</c:v>
                </c:pt>
                <c:pt idx="346">
                  <c:v>0.97059949603739482</c:v>
                </c:pt>
                <c:pt idx="347">
                  <c:v>0.97053121972763634</c:v>
                </c:pt>
                <c:pt idx="348">
                  <c:v>0.97046294341787775</c:v>
                </c:pt>
                <c:pt idx="349">
                  <c:v>0.97039030241251822</c:v>
                </c:pt>
                <c:pt idx="350">
                  <c:v>0.97027546934968223</c:v>
                </c:pt>
                <c:pt idx="351">
                  <c:v>0.97038304912494</c:v>
                </c:pt>
                <c:pt idx="352">
                  <c:v>0.97052201654570369</c:v>
                </c:pt>
                <c:pt idx="353">
                  <c:v>0.97066962821853675</c:v>
                </c:pt>
                <c:pt idx="354">
                  <c:v>0.9708213220613281</c:v>
                </c:pt>
                <c:pt idx="355">
                  <c:v>0.97101185603960694</c:v>
                </c:pt>
                <c:pt idx="356">
                  <c:v>0.9709970835928956</c:v>
                </c:pt>
                <c:pt idx="357">
                  <c:v>0.97101216813355151</c:v>
                </c:pt>
                <c:pt idx="358">
                  <c:v>0.97096306535293342</c:v>
                </c:pt>
                <c:pt idx="359">
                  <c:v>0.97095182997092755</c:v>
                </c:pt>
                <c:pt idx="360">
                  <c:v>0.97092977533217528</c:v>
                </c:pt>
                <c:pt idx="361">
                  <c:v>0.9708850418667816</c:v>
                </c:pt>
                <c:pt idx="362">
                  <c:v>0.97076883888807297</c:v>
                </c:pt>
                <c:pt idx="363">
                  <c:v>0.97069903387579581</c:v>
                </c:pt>
                <c:pt idx="364">
                  <c:v>0.97059853962563236</c:v>
                </c:pt>
                <c:pt idx="365">
                  <c:v>0.97050387112910164</c:v>
                </c:pt>
                <c:pt idx="366">
                  <c:v>0.97044540553014524</c:v>
                </c:pt>
                <c:pt idx="367">
                  <c:v>0.97038839636959706</c:v>
                </c:pt>
                <c:pt idx="368">
                  <c:v>0.97022246642238097</c:v>
                </c:pt>
                <c:pt idx="369">
                  <c:v>0.97012973579251616</c:v>
                </c:pt>
                <c:pt idx="370">
                  <c:v>0.97014334343084863</c:v>
                </c:pt>
                <c:pt idx="371">
                  <c:v>0.97007953449847317</c:v>
                </c:pt>
                <c:pt idx="372">
                  <c:v>0.97019135315571337</c:v>
                </c:pt>
                <c:pt idx="373">
                  <c:v>0.970810256362579</c:v>
                </c:pt>
                <c:pt idx="374">
                  <c:v>0.971279864553658</c:v>
                </c:pt>
                <c:pt idx="375">
                  <c:v>0.97160712556529538</c:v>
                </c:pt>
                <c:pt idx="376">
                  <c:v>0.97198400104039573</c:v>
                </c:pt>
                <c:pt idx="377">
                  <c:v>0.97218456915476992</c:v>
                </c:pt>
                <c:pt idx="378">
                  <c:v>0.97157388937587552</c:v>
                </c:pt>
                <c:pt idx="379">
                  <c:v>0.97103512181158691</c:v>
                </c:pt>
                <c:pt idx="380">
                  <c:v>0.97050209469984305</c:v>
                </c:pt>
                <c:pt idx="381">
                  <c:v>0.96997188562843917</c:v>
                </c:pt>
                <c:pt idx="382">
                  <c:v>0.96941787977194094</c:v>
                </c:pt>
                <c:pt idx="383">
                  <c:v>0.96930171388680852</c:v>
                </c:pt>
                <c:pt idx="384">
                  <c:v>0.96910225925384541</c:v>
                </c:pt>
                <c:pt idx="385">
                  <c:v>0.96890520517376466</c:v>
                </c:pt>
                <c:pt idx="386">
                  <c:v>0.96872620742623372</c:v>
                </c:pt>
                <c:pt idx="387">
                  <c:v>0.96858582726854903</c:v>
                </c:pt>
                <c:pt idx="388">
                  <c:v>0.9685240391247949</c:v>
                </c:pt>
                <c:pt idx="389">
                  <c:v>0.96834338797540065</c:v>
                </c:pt>
                <c:pt idx="390">
                  <c:v>0.96832766241829982</c:v>
                </c:pt>
                <c:pt idx="391">
                  <c:v>0.96835020765274593</c:v>
                </c:pt>
                <c:pt idx="392">
                  <c:v>0.96848555855821328</c:v>
                </c:pt>
                <c:pt idx="393">
                  <c:v>0.96872309827017944</c:v>
                </c:pt>
                <c:pt idx="394">
                  <c:v>0.96912231020886852</c:v>
                </c:pt>
                <c:pt idx="395">
                  <c:v>0.96945175872500289</c:v>
                </c:pt>
                <c:pt idx="396">
                  <c:v>0.9696853531833679</c:v>
                </c:pt>
                <c:pt idx="397">
                  <c:v>0.96999466398152379</c:v>
                </c:pt>
                <c:pt idx="398">
                  <c:v>0.97006892152458113</c:v>
                </c:pt>
                <c:pt idx="399">
                  <c:v>0.9701158759115821</c:v>
                </c:pt>
                <c:pt idx="400">
                  <c:v>0.9700882788108306</c:v>
                </c:pt>
                <c:pt idx="401">
                  <c:v>0.97030386825170312</c:v>
                </c:pt>
                <c:pt idx="402">
                  <c:v>0.97011336367138534</c:v>
                </c:pt>
                <c:pt idx="403">
                  <c:v>0.96960404459227856</c:v>
                </c:pt>
                <c:pt idx="404">
                  <c:v>0.96910401716082473</c:v>
                </c:pt>
                <c:pt idx="405">
                  <c:v>0.96862258380978239</c:v>
                </c:pt>
                <c:pt idx="406">
                  <c:v>0.96799881553977174</c:v>
                </c:pt>
                <c:pt idx="407">
                  <c:v>0.9674615025289921</c:v>
                </c:pt>
                <c:pt idx="408">
                  <c:v>0.96714477746496752</c:v>
                </c:pt>
                <c:pt idx="409">
                  <c:v>0.96671778350192183</c:v>
                </c:pt>
                <c:pt idx="410">
                  <c:v>0.96600546940885113</c:v>
                </c:pt>
                <c:pt idx="411">
                  <c:v>0.96509425289723405</c:v>
                </c:pt>
                <c:pt idx="412">
                  <c:v>0.96397957747567697</c:v>
                </c:pt>
                <c:pt idx="413">
                  <c:v>0.96265387654076329</c:v>
                </c:pt>
                <c:pt idx="414">
                  <c:v>0.96117225490217773</c:v>
                </c:pt>
                <c:pt idx="415">
                  <c:v>0.95950930561574377</c:v>
                </c:pt>
                <c:pt idx="416">
                  <c:v>0.95766256361585511</c:v>
                </c:pt>
                <c:pt idx="417">
                  <c:v>0.95572640259770647</c:v>
                </c:pt>
                <c:pt idx="418">
                  <c:v>0.95363256373524385</c:v>
                </c:pt>
                <c:pt idx="419">
                  <c:v>0.95156321362461693</c:v>
                </c:pt>
                <c:pt idx="420">
                  <c:v>0.94942150584332397</c:v>
                </c:pt>
                <c:pt idx="421">
                  <c:v>0.94711137731659611</c:v>
                </c:pt>
                <c:pt idx="422">
                  <c:v>0.94453150463084901</c:v>
                </c:pt>
                <c:pt idx="423">
                  <c:v>0.94179278451385917</c:v>
                </c:pt>
                <c:pt idx="424">
                  <c:v>0.93879068315498038</c:v>
                </c:pt>
                <c:pt idx="425">
                  <c:v>0.93547848912010578</c:v>
                </c:pt>
                <c:pt idx="426">
                  <c:v>0.93206909775169955</c:v>
                </c:pt>
                <c:pt idx="427">
                  <c:v>0.92852860771284063</c:v>
                </c:pt>
                <c:pt idx="428">
                  <c:v>0.92477608321949867</c:v>
                </c:pt>
                <c:pt idx="429">
                  <c:v>0.92078742077298736</c:v>
                </c:pt>
                <c:pt idx="430">
                  <c:v>0.91649515309376972</c:v>
                </c:pt>
                <c:pt idx="431">
                  <c:v>0.91211671407957395</c:v>
                </c:pt>
                <c:pt idx="432">
                  <c:v>0.90779353795314799</c:v>
                </c:pt>
                <c:pt idx="433">
                  <c:v>0.90344498986028432</c:v>
                </c:pt>
                <c:pt idx="434">
                  <c:v>0.89903066625746708</c:v>
                </c:pt>
                <c:pt idx="435">
                  <c:v>0.8949425972546341</c:v>
                </c:pt>
                <c:pt idx="436">
                  <c:v>0.89082007558127685</c:v>
                </c:pt>
                <c:pt idx="437">
                  <c:v>0.88662023668798706</c:v>
                </c:pt>
                <c:pt idx="438">
                  <c:v>0.88249050438844867</c:v>
                </c:pt>
                <c:pt idx="439">
                  <c:v>0.87848787181283328</c:v>
                </c:pt>
                <c:pt idx="440">
                  <c:v>0.87450884347166102</c:v>
                </c:pt>
                <c:pt idx="441">
                  <c:v>0.87052013134199924</c:v>
                </c:pt>
                <c:pt idx="442">
                  <c:v>0.86664903689336481</c:v>
                </c:pt>
                <c:pt idx="443">
                  <c:v>0.86282404131285195</c:v>
                </c:pt>
                <c:pt idx="444">
                  <c:v>0.85889887904515183</c:v>
                </c:pt>
                <c:pt idx="445">
                  <c:v>0.85497442288702907</c:v>
                </c:pt>
                <c:pt idx="446">
                  <c:v>0.85100114429527229</c:v>
                </c:pt>
                <c:pt idx="447">
                  <c:v>0.84671637050710669</c:v>
                </c:pt>
                <c:pt idx="448">
                  <c:v>0.84251814557856508</c:v>
                </c:pt>
                <c:pt idx="449">
                  <c:v>0.83810203540901218</c:v>
                </c:pt>
                <c:pt idx="450">
                  <c:v>0.83367049170155427</c:v>
                </c:pt>
                <c:pt idx="451">
                  <c:v>0.82946127163816541</c:v>
                </c:pt>
                <c:pt idx="452">
                  <c:v>0.82552329852527606</c:v>
                </c:pt>
                <c:pt idx="453">
                  <c:v>0.82125083121831588</c:v>
                </c:pt>
                <c:pt idx="454">
                  <c:v>0.81725283879135169</c:v>
                </c:pt>
                <c:pt idx="455">
                  <c:v>0.81344532806462888</c:v>
                </c:pt>
                <c:pt idx="456">
                  <c:v>0.80932080911472237</c:v>
                </c:pt>
                <c:pt idx="457">
                  <c:v>0.80507497472955347</c:v>
                </c:pt>
                <c:pt idx="458">
                  <c:v>0.80117248610404901</c:v>
                </c:pt>
                <c:pt idx="459">
                  <c:v>0.7972448700613417</c:v>
                </c:pt>
                <c:pt idx="460">
                  <c:v>0.79316100847969051</c:v>
                </c:pt>
                <c:pt idx="461">
                  <c:v>0.7892022661617174</c:v>
                </c:pt>
                <c:pt idx="462">
                  <c:v>0.78521559859120116</c:v>
                </c:pt>
                <c:pt idx="463">
                  <c:v>0.78138290861401849</c:v>
                </c:pt>
                <c:pt idx="464">
                  <c:v>0.77749573110373382</c:v>
                </c:pt>
                <c:pt idx="465">
                  <c:v>0.7736214692436284</c:v>
                </c:pt>
                <c:pt idx="466">
                  <c:v>0.76977998683747173</c:v>
                </c:pt>
                <c:pt idx="467">
                  <c:v>0.76609454566957647</c:v>
                </c:pt>
                <c:pt idx="468">
                  <c:v>0.76210848487902139</c:v>
                </c:pt>
                <c:pt idx="469">
                  <c:v>0.75820040233928898</c:v>
                </c:pt>
                <c:pt idx="470">
                  <c:v>0.75427025042371942</c:v>
                </c:pt>
                <c:pt idx="471">
                  <c:v>0.75042628693544933</c:v>
                </c:pt>
                <c:pt idx="472">
                  <c:v>0.74656294618951924</c:v>
                </c:pt>
                <c:pt idx="473">
                  <c:v>0.74274744304843698</c:v>
                </c:pt>
                <c:pt idx="474">
                  <c:v>0.7387627925956991</c:v>
                </c:pt>
                <c:pt idx="475">
                  <c:v>0.7349252881933156</c:v>
                </c:pt>
                <c:pt idx="476">
                  <c:v>0.731017844001566</c:v>
                </c:pt>
                <c:pt idx="477">
                  <c:v>0.72721515640483014</c:v>
                </c:pt>
                <c:pt idx="478">
                  <c:v>0.72324807114256706</c:v>
                </c:pt>
                <c:pt idx="479">
                  <c:v>0.71957995052885926</c:v>
                </c:pt>
                <c:pt idx="480">
                  <c:v>0.71579607892742836</c:v>
                </c:pt>
                <c:pt idx="481">
                  <c:v>0.71206797094832031</c:v>
                </c:pt>
                <c:pt idx="482">
                  <c:v>0.70824383431455284</c:v>
                </c:pt>
                <c:pt idx="483">
                  <c:v>0.70466732435816926</c:v>
                </c:pt>
                <c:pt idx="484">
                  <c:v>0.70092073616351291</c:v>
                </c:pt>
                <c:pt idx="485">
                  <c:v>0.69721293444724464</c:v>
                </c:pt>
                <c:pt idx="486">
                  <c:v>0.69342495858711162</c:v>
                </c:pt>
                <c:pt idx="487">
                  <c:v>0.68960578145436602</c:v>
                </c:pt>
                <c:pt idx="488">
                  <c:v>0.68578630139664365</c:v>
                </c:pt>
                <c:pt idx="489">
                  <c:v>0.68193309569150218</c:v>
                </c:pt>
                <c:pt idx="490">
                  <c:v>0.67814027303174007</c:v>
                </c:pt>
                <c:pt idx="491">
                  <c:v>0.67418460200022712</c:v>
                </c:pt>
                <c:pt idx="492">
                  <c:v>0.6703478199770514</c:v>
                </c:pt>
                <c:pt idx="493">
                  <c:v>0.66640232518588938</c:v>
                </c:pt>
                <c:pt idx="494">
                  <c:v>0.66268678737183484</c:v>
                </c:pt>
                <c:pt idx="495">
                  <c:v>0.65898628565166217</c:v>
                </c:pt>
                <c:pt idx="496">
                  <c:v>0.65543666230794917</c:v>
                </c:pt>
                <c:pt idx="497">
                  <c:v>0.65194907023598903</c:v>
                </c:pt>
                <c:pt idx="498">
                  <c:v>0.6485082541881686</c:v>
                </c:pt>
                <c:pt idx="499">
                  <c:v>0.64473096856755208</c:v>
                </c:pt>
                <c:pt idx="500">
                  <c:v>0.64078883775063422</c:v>
                </c:pt>
                <c:pt idx="501">
                  <c:v>0.63697981986298213</c:v>
                </c:pt>
                <c:pt idx="502">
                  <c:v>0.63311979879552582</c:v>
                </c:pt>
                <c:pt idx="503">
                  <c:v>0.62931619000839178</c:v>
                </c:pt>
                <c:pt idx="504">
                  <c:v>0.62606552762340117</c:v>
                </c:pt>
                <c:pt idx="505">
                  <c:v>0.6227936800654662</c:v>
                </c:pt>
                <c:pt idx="506">
                  <c:v>0.61954973607233033</c:v>
                </c:pt>
                <c:pt idx="507">
                  <c:v>0.61629073076625096</c:v>
                </c:pt>
                <c:pt idx="508">
                  <c:v>0.61290850572542055</c:v>
                </c:pt>
                <c:pt idx="509">
                  <c:v>0.6092288955659374</c:v>
                </c:pt>
                <c:pt idx="510">
                  <c:v>0.60567553762032145</c:v>
                </c:pt>
                <c:pt idx="511">
                  <c:v>0.60212743597184015</c:v>
                </c:pt>
                <c:pt idx="512">
                  <c:v>0.59856235244030853</c:v>
                </c:pt>
                <c:pt idx="513">
                  <c:v>0.59509448269657805</c:v>
                </c:pt>
                <c:pt idx="514">
                  <c:v>0.59165029334345232</c:v>
                </c:pt>
                <c:pt idx="515">
                  <c:v>0.58821243113170762</c:v>
                </c:pt>
                <c:pt idx="516">
                  <c:v>0.58470308791582515</c:v>
                </c:pt>
                <c:pt idx="517">
                  <c:v>0.58120236936917946</c:v>
                </c:pt>
                <c:pt idx="518">
                  <c:v>0.57770001972831331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9FE-48B9-958F-A619267F8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480640"/>
        <c:axId val="116486912"/>
      </c:scatterChart>
      <c:valAx>
        <c:axId val="116480640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332040314650934"/>
              <c:y val="0.87772179487179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86912"/>
        <c:crosses val="autoZero"/>
        <c:crossBetween val="midCat"/>
        <c:majorUnit val="1"/>
      </c:valAx>
      <c:valAx>
        <c:axId val="116486912"/>
        <c:scaling>
          <c:orientation val="minMax"/>
          <c:max val="1.1000000000000001"/>
          <c:min val="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-C″</a:t>
                </a:r>
                <a:r>
                  <a:rPr lang="en-GB" sz="1600" baseline="-25000" dirty="0">
                    <a:solidFill>
                      <a:schemeClr val="tx1"/>
                    </a:solidFill>
                  </a:rPr>
                  <a:t>PEAK</a:t>
                </a:r>
                <a:r>
                  <a:rPr lang="en-GB" sz="1600" dirty="0">
                    <a:solidFill>
                      <a:schemeClr val="tx1"/>
                    </a:solidFill>
                  </a:rPr>
                  <a:t> / pF</a:t>
                </a:r>
              </a:p>
            </c:rich>
          </c:tx>
          <c:layout>
            <c:manualLayout>
              <c:xMode val="edge"/>
              <c:yMode val="edge"/>
              <c:x val="3.2666398647868311E-3"/>
              <c:y val="0.215883269766142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80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00368731563417"/>
          <c:y val="1.7643589743589767E-2"/>
          <c:w val="0.24199631268436575"/>
          <c:h val="0.18515178700670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20160379316304"/>
          <c:y val="7.5778508092019595E-2"/>
          <c:w val="0.74845274034151144"/>
          <c:h val="0.67770695107583567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5F2-4CB2-9BB5-6A8B1493B29F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5F2-4CB2-9BB5-6A8B1493B29F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5F2-4CB2-9BB5-6A8B1493B29F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5F2-4CB2-9BB5-6A8B1493B29F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5F2-4CB2-9BB5-6A8B1493B29F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5F2-4CB2-9BB5-6A8B1493B29F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5F2-4CB2-9BB5-6A8B1493B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895744"/>
        <c:axId val="116897664"/>
        <c:extLst/>
      </c:scatterChart>
      <c:valAx>
        <c:axId val="11689574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97664"/>
        <c:crossesAt val="-100"/>
        <c:crossBetween val="midCat"/>
        <c:majorUnit val="1"/>
      </c:valAx>
      <c:valAx>
        <c:axId val="116897664"/>
        <c:scaling>
          <c:orientation val="minMax"/>
          <c:max val="-30"/>
          <c:min val="-4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45820558771843E-3"/>
              <c:y val="0.107645149955561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95744"/>
        <c:crossesAt val="-100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55413055662539"/>
          <c:y val="0.10689814814814814"/>
          <c:w val="0.70711492838370049"/>
          <c:h val="0.70628002594047679"/>
        </c:manualLayout>
      </c:layout>
      <c:scatterChart>
        <c:scatterStyle val="smoothMarker"/>
        <c:varyColors val="0"/>
        <c:ser>
          <c:idx val="1"/>
          <c:order val="0"/>
          <c:tx>
            <c:v>0 mm</c:v>
          </c:tx>
          <c:spPr>
            <a:ln w="12700">
              <a:solidFill>
                <a:srgbClr val="6600FF"/>
              </a:solidFill>
            </a:ln>
          </c:spPr>
          <c:marker>
            <c:symbol val="none"/>
          </c:marker>
          <c:xVal>
            <c:numRef>
              <c:f>'ice (15 mm)'!$K$4:$K$54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mm)'!$L$4:$L$54</c:f>
              <c:numCache>
                <c:formatCode>0.00E+00</c:formatCode>
                <c:ptCount val="51"/>
                <c:pt idx="0">
                  <c:v>1.3745700000000001E-3</c:v>
                </c:pt>
                <c:pt idx="1">
                  <c:v>1.69252E-4</c:v>
                </c:pt>
                <c:pt idx="2">
                  <c:v>-1.09128E-2</c:v>
                </c:pt>
                <c:pt idx="3">
                  <c:v>-1.18601E-2</c:v>
                </c:pt>
                <c:pt idx="4">
                  <c:v>-2.3631099999999999E-3</c:v>
                </c:pt>
                <c:pt idx="5">
                  <c:v>-1.43738E-3</c:v>
                </c:pt>
                <c:pt idx="6">
                  <c:v>-1.0379199999999999E-3</c:v>
                </c:pt>
                <c:pt idx="7">
                  <c:v>7.0430899999999997E-5</c:v>
                </c:pt>
                <c:pt idx="8">
                  <c:v>8.7291300000000001E-4</c:v>
                </c:pt>
                <c:pt idx="9">
                  <c:v>1.93998E-3</c:v>
                </c:pt>
                <c:pt idx="10">
                  <c:v>3.2131500000000001E-3</c:v>
                </c:pt>
                <c:pt idx="11">
                  <c:v>4.3642799999999999E-3</c:v>
                </c:pt>
                <c:pt idx="12">
                  <c:v>5.7599799999999996E-3</c:v>
                </c:pt>
                <c:pt idx="13">
                  <c:v>7.26774E-3</c:v>
                </c:pt>
                <c:pt idx="14">
                  <c:v>9.0275700000000004E-3</c:v>
                </c:pt>
                <c:pt idx="15">
                  <c:v>1.0941299999999999E-2</c:v>
                </c:pt>
                <c:pt idx="16">
                  <c:v>1.3033599999999999E-2</c:v>
                </c:pt>
                <c:pt idx="17">
                  <c:v>1.50749E-2</c:v>
                </c:pt>
                <c:pt idx="18">
                  <c:v>1.7002099999999999E-2</c:v>
                </c:pt>
                <c:pt idx="19">
                  <c:v>1.8573800000000001E-2</c:v>
                </c:pt>
                <c:pt idx="20">
                  <c:v>1.96787E-2</c:v>
                </c:pt>
                <c:pt idx="21">
                  <c:v>2.0215E-2</c:v>
                </c:pt>
                <c:pt idx="22">
                  <c:v>2.02419E-2</c:v>
                </c:pt>
                <c:pt idx="23">
                  <c:v>1.97653E-2</c:v>
                </c:pt>
                <c:pt idx="24">
                  <c:v>1.8906300000000001E-2</c:v>
                </c:pt>
                <c:pt idx="25">
                  <c:v>1.7718000000000001E-2</c:v>
                </c:pt>
                <c:pt idx="26">
                  <c:v>1.6447099999999999E-2</c:v>
                </c:pt>
                <c:pt idx="27">
                  <c:v>1.51188E-2</c:v>
                </c:pt>
                <c:pt idx="28">
                  <c:v>1.3913E-2</c:v>
                </c:pt>
                <c:pt idx="29">
                  <c:v>1.29328E-2</c:v>
                </c:pt>
                <c:pt idx="30">
                  <c:v>1.1994400000000001E-2</c:v>
                </c:pt>
                <c:pt idx="31">
                  <c:v>1.12286E-2</c:v>
                </c:pt>
                <c:pt idx="32">
                  <c:v>1.0489999999999999E-2</c:v>
                </c:pt>
                <c:pt idx="33">
                  <c:v>9.6809200000000008E-3</c:v>
                </c:pt>
                <c:pt idx="34">
                  <c:v>9.0547600000000002E-3</c:v>
                </c:pt>
                <c:pt idx="35">
                  <c:v>8.7375200000000004E-3</c:v>
                </c:pt>
                <c:pt idx="36">
                  <c:v>8.6699700000000008E-3</c:v>
                </c:pt>
                <c:pt idx="37">
                  <c:v>8.3255299999999994E-3</c:v>
                </c:pt>
                <c:pt idx="38">
                  <c:v>8.5889799999999995E-3</c:v>
                </c:pt>
                <c:pt idx="39">
                  <c:v>8.4125699999999994E-3</c:v>
                </c:pt>
                <c:pt idx="40">
                  <c:v>8.1988500000000006E-3</c:v>
                </c:pt>
                <c:pt idx="41">
                  <c:v>8.9904900000000003E-3</c:v>
                </c:pt>
                <c:pt idx="42">
                  <c:v>9.6046499999999993E-3</c:v>
                </c:pt>
                <c:pt idx="43">
                  <c:v>8.7964400000000009E-3</c:v>
                </c:pt>
                <c:pt idx="44">
                  <c:v>1.1075700000000001E-2</c:v>
                </c:pt>
                <c:pt idx="45">
                  <c:v>1.24654E-2</c:v>
                </c:pt>
                <c:pt idx="46">
                  <c:v>1.3828500000000001E-2</c:v>
                </c:pt>
                <c:pt idx="47">
                  <c:v>1.55917E-2</c:v>
                </c:pt>
                <c:pt idx="48">
                  <c:v>1.7692599999999999E-2</c:v>
                </c:pt>
                <c:pt idx="49">
                  <c:v>2.0004000000000001E-2</c:v>
                </c:pt>
                <c:pt idx="50">
                  <c:v>2.2881800000000001E-2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426-4DC8-872C-E0246CBBD31D}"/>
            </c:ext>
          </c:extLst>
        </c:ser>
        <c:ser>
          <c:idx val="2"/>
          <c:order val="1"/>
          <c:tx>
            <c:v>1 mm</c:v>
          </c:tx>
          <c:spPr>
            <a:ln w="127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mm)'!$K$55:$K$105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mm)'!$L$55:$L$105</c:f>
              <c:numCache>
                <c:formatCode>0.00E+00</c:formatCode>
                <c:ptCount val="51"/>
                <c:pt idx="0">
                  <c:v>2.77253E-3</c:v>
                </c:pt>
                <c:pt idx="1">
                  <c:v>1.8514600000000001E-3</c:v>
                </c:pt>
                <c:pt idx="2">
                  <c:v>-9.2505499999999997E-3</c:v>
                </c:pt>
                <c:pt idx="3">
                  <c:v>-9.9073500000000005E-3</c:v>
                </c:pt>
                <c:pt idx="4">
                  <c:v>7.3702000000000001E-4</c:v>
                </c:pt>
                <c:pt idx="5">
                  <c:v>2.2698800000000002E-3</c:v>
                </c:pt>
                <c:pt idx="6">
                  <c:v>3.4919299999999999E-3</c:v>
                </c:pt>
                <c:pt idx="7">
                  <c:v>4.2729700000000001E-3</c:v>
                </c:pt>
                <c:pt idx="8">
                  <c:v>7.7695400000000001E-3</c:v>
                </c:pt>
                <c:pt idx="9">
                  <c:v>9.9905700000000007E-3</c:v>
                </c:pt>
                <c:pt idx="10">
                  <c:v>1.27603E-2</c:v>
                </c:pt>
                <c:pt idx="11">
                  <c:v>1.53245E-2</c:v>
                </c:pt>
                <c:pt idx="12">
                  <c:v>1.8245500000000001E-2</c:v>
                </c:pt>
                <c:pt idx="13">
                  <c:v>2.1402999999999998E-2</c:v>
                </c:pt>
                <c:pt idx="14">
                  <c:v>2.5051400000000001E-2</c:v>
                </c:pt>
                <c:pt idx="15">
                  <c:v>2.8977800000000001E-2</c:v>
                </c:pt>
                <c:pt idx="16">
                  <c:v>3.3132599999999998E-2</c:v>
                </c:pt>
                <c:pt idx="17">
                  <c:v>3.7091499999999999E-2</c:v>
                </c:pt>
                <c:pt idx="18">
                  <c:v>4.04705E-2</c:v>
                </c:pt>
                <c:pt idx="19">
                  <c:v>4.265E-2</c:v>
                </c:pt>
                <c:pt idx="20">
                  <c:v>4.3372800000000003E-2</c:v>
                </c:pt>
                <c:pt idx="21">
                  <c:v>4.25653E-2</c:v>
                </c:pt>
                <c:pt idx="22">
                  <c:v>4.0531200000000003E-2</c:v>
                </c:pt>
                <c:pt idx="23">
                  <c:v>3.76692E-2</c:v>
                </c:pt>
                <c:pt idx="24">
                  <c:v>3.4466999999999998E-2</c:v>
                </c:pt>
                <c:pt idx="25">
                  <c:v>3.1215199999999999E-2</c:v>
                </c:pt>
                <c:pt idx="26">
                  <c:v>2.8188399999999999E-2</c:v>
                </c:pt>
                <c:pt idx="27">
                  <c:v>2.5539099999999999E-2</c:v>
                </c:pt>
                <c:pt idx="28">
                  <c:v>2.3299400000000001E-2</c:v>
                </c:pt>
                <c:pt idx="29">
                  <c:v>2.15915E-2</c:v>
                </c:pt>
                <c:pt idx="30">
                  <c:v>2.0147499999999999E-2</c:v>
                </c:pt>
                <c:pt idx="31">
                  <c:v>1.90385E-2</c:v>
                </c:pt>
                <c:pt idx="32">
                  <c:v>1.8055999999999999E-2</c:v>
                </c:pt>
                <c:pt idx="33">
                  <c:v>1.72198E-2</c:v>
                </c:pt>
                <c:pt idx="34">
                  <c:v>1.66632E-2</c:v>
                </c:pt>
                <c:pt idx="35">
                  <c:v>1.6630099999999998E-2</c:v>
                </c:pt>
                <c:pt idx="36">
                  <c:v>1.6574700000000001E-2</c:v>
                </c:pt>
                <c:pt idx="37">
                  <c:v>1.6995300000000001E-2</c:v>
                </c:pt>
                <c:pt idx="38">
                  <c:v>1.73578E-2</c:v>
                </c:pt>
                <c:pt idx="39">
                  <c:v>1.85588E-2</c:v>
                </c:pt>
                <c:pt idx="40">
                  <c:v>1.9496300000000001E-2</c:v>
                </c:pt>
                <c:pt idx="41">
                  <c:v>2.1177499999999998E-2</c:v>
                </c:pt>
                <c:pt idx="42">
                  <c:v>2.2858900000000001E-2</c:v>
                </c:pt>
                <c:pt idx="43">
                  <c:v>2.72781E-2</c:v>
                </c:pt>
                <c:pt idx="44">
                  <c:v>2.8264000000000001E-2</c:v>
                </c:pt>
                <c:pt idx="45">
                  <c:v>3.1479800000000002E-2</c:v>
                </c:pt>
                <c:pt idx="46">
                  <c:v>3.5619699999999997E-2</c:v>
                </c:pt>
                <c:pt idx="47">
                  <c:v>4.0532800000000001E-2</c:v>
                </c:pt>
                <c:pt idx="48">
                  <c:v>4.6256400000000003E-2</c:v>
                </c:pt>
                <c:pt idx="49">
                  <c:v>5.2579899999999999E-2</c:v>
                </c:pt>
                <c:pt idx="50">
                  <c:v>6.0126800000000001E-2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426-4DC8-872C-E0246CBBD31D}"/>
            </c:ext>
          </c:extLst>
        </c:ser>
        <c:ser>
          <c:idx val="3"/>
          <c:order val="2"/>
          <c:tx>
            <c:v>2 mm</c:v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mm)'!$K$106:$K$156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mm)'!$L$106:$L$156</c:f>
              <c:numCache>
                <c:formatCode>0.00E+00</c:formatCode>
                <c:ptCount val="51"/>
                <c:pt idx="0">
                  <c:v>2.5555600000000001E-3</c:v>
                </c:pt>
                <c:pt idx="1">
                  <c:v>4.2062100000000002E-3</c:v>
                </c:pt>
                <c:pt idx="2">
                  <c:v>-6.9189300000000002E-3</c:v>
                </c:pt>
                <c:pt idx="3">
                  <c:v>-7.0531200000000004E-3</c:v>
                </c:pt>
                <c:pt idx="4">
                  <c:v>5.06121E-3</c:v>
                </c:pt>
                <c:pt idx="5">
                  <c:v>7.4391500000000003E-3</c:v>
                </c:pt>
                <c:pt idx="6">
                  <c:v>9.7845199999999997E-3</c:v>
                </c:pt>
                <c:pt idx="7">
                  <c:v>1.2275400000000001E-2</c:v>
                </c:pt>
                <c:pt idx="8">
                  <c:v>1.7395899999999999E-2</c:v>
                </c:pt>
                <c:pt idx="9">
                  <c:v>2.1326899999999999E-2</c:v>
                </c:pt>
                <c:pt idx="10">
                  <c:v>2.6469400000000001E-2</c:v>
                </c:pt>
                <c:pt idx="11">
                  <c:v>3.16279E-2</c:v>
                </c:pt>
                <c:pt idx="12">
                  <c:v>3.78883E-2</c:v>
                </c:pt>
                <c:pt idx="13">
                  <c:v>4.5042499999999999E-2</c:v>
                </c:pt>
                <c:pt idx="14">
                  <c:v>5.3699200000000002E-2</c:v>
                </c:pt>
                <c:pt idx="15">
                  <c:v>6.3205499999999998E-2</c:v>
                </c:pt>
                <c:pt idx="16">
                  <c:v>7.33047E-2</c:v>
                </c:pt>
                <c:pt idx="17">
                  <c:v>8.2841700000000004E-2</c:v>
                </c:pt>
                <c:pt idx="18">
                  <c:v>9.0905700000000006E-2</c:v>
                </c:pt>
                <c:pt idx="19">
                  <c:v>9.6187999999999996E-2</c:v>
                </c:pt>
                <c:pt idx="20">
                  <c:v>9.8254900000000006E-2</c:v>
                </c:pt>
                <c:pt idx="21">
                  <c:v>9.68995E-2</c:v>
                </c:pt>
                <c:pt idx="22">
                  <c:v>9.2800499999999994E-2</c:v>
                </c:pt>
                <c:pt idx="23">
                  <c:v>8.6718199999999995E-2</c:v>
                </c:pt>
                <c:pt idx="24">
                  <c:v>7.9691999999999999E-2</c:v>
                </c:pt>
                <c:pt idx="25">
                  <c:v>7.2540400000000005E-2</c:v>
                </c:pt>
                <c:pt idx="26">
                  <c:v>6.5856200000000004E-2</c:v>
                </c:pt>
                <c:pt idx="27">
                  <c:v>5.9995600000000003E-2</c:v>
                </c:pt>
                <c:pt idx="28">
                  <c:v>5.5189099999999998E-2</c:v>
                </c:pt>
                <c:pt idx="29">
                  <c:v>5.1295100000000003E-2</c:v>
                </c:pt>
                <c:pt idx="30">
                  <c:v>4.8301400000000001E-2</c:v>
                </c:pt>
                <c:pt idx="31">
                  <c:v>4.5995000000000001E-2</c:v>
                </c:pt>
                <c:pt idx="32">
                  <c:v>4.40696E-2</c:v>
                </c:pt>
                <c:pt idx="33">
                  <c:v>4.2496300000000001E-2</c:v>
                </c:pt>
                <c:pt idx="34">
                  <c:v>4.14227E-2</c:v>
                </c:pt>
                <c:pt idx="35">
                  <c:v>4.1470399999999998E-2</c:v>
                </c:pt>
                <c:pt idx="36">
                  <c:v>4.2299000000000003E-2</c:v>
                </c:pt>
                <c:pt idx="37">
                  <c:v>4.3521999999999998E-2</c:v>
                </c:pt>
                <c:pt idx="38">
                  <c:v>4.5149000000000002E-2</c:v>
                </c:pt>
                <c:pt idx="39">
                  <c:v>4.8415899999999998E-2</c:v>
                </c:pt>
                <c:pt idx="40">
                  <c:v>5.14907E-2</c:v>
                </c:pt>
                <c:pt idx="41">
                  <c:v>5.6861399999999999E-2</c:v>
                </c:pt>
                <c:pt idx="42">
                  <c:v>6.2123499999999998E-2</c:v>
                </c:pt>
                <c:pt idx="43">
                  <c:v>6.9787299999999997E-2</c:v>
                </c:pt>
                <c:pt idx="44">
                  <c:v>7.5482199999999999E-2</c:v>
                </c:pt>
                <c:pt idx="45">
                  <c:v>8.3507200000000004E-2</c:v>
                </c:pt>
                <c:pt idx="46">
                  <c:v>9.2026800000000006E-2</c:v>
                </c:pt>
                <c:pt idx="47">
                  <c:v>0.101202</c:v>
                </c:pt>
                <c:pt idx="48">
                  <c:v>0.111891</c:v>
                </c:pt>
                <c:pt idx="49">
                  <c:v>0.12216200000000001</c:v>
                </c:pt>
                <c:pt idx="50">
                  <c:v>0.133821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426-4DC8-872C-E0246CBBD31D}"/>
            </c:ext>
          </c:extLst>
        </c:ser>
        <c:ser>
          <c:idx val="5"/>
          <c:order val="4"/>
          <c:tx>
            <c:v>4 mm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mm)'!$K$208:$K$258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mm)'!$L$208:$L$258</c:f>
              <c:numCache>
                <c:formatCode>0.00E+00</c:formatCode>
                <c:ptCount val="51"/>
                <c:pt idx="0">
                  <c:v>9.8217400000000007E-3</c:v>
                </c:pt>
                <c:pt idx="1">
                  <c:v>1.28574E-2</c:v>
                </c:pt>
                <c:pt idx="2">
                  <c:v>2.9162200000000002E-3</c:v>
                </c:pt>
                <c:pt idx="3">
                  <c:v>4.4656899999999996E-3</c:v>
                </c:pt>
                <c:pt idx="4">
                  <c:v>2.1923499999999999E-2</c:v>
                </c:pt>
                <c:pt idx="5">
                  <c:v>2.7475300000000001E-2</c:v>
                </c:pt>
                <c:pt idx="6">
                  <c:v>3.3959900000000001E-2</c:v>
                </c:pt>
                <c:pt idx="7">
                  <c:v>4.2559800000000002E-2</c:v>
                </c:pt>
                <c:pt idx="8">
                  <c:v>5.3595200000000003E-2</c:v>
                </c:pt>
                <c:pt idx="9">
                  <c:v>6.3825900000000005E-2</c:v>
                </c:pt>
                <c:pt idx="10">
                  <c:v>7.7316599999999999E-2</c:v>
                </c:pt>
                <c:pt idx="11">
                  <c:v>9.0941999999999995E-2</c:v>
                </c:pt>
                <c:pt idx="12">
                  <c:v>0.1071</c:v>
                </c:pt>
                <c:pt idx="13">
                  <c:v>0.125943</c:v>
                </c:pt>
                <c:pt idx="14">
                  <c:v>0.14868799999999999</c:v>
                </c:pt>
                <c:pt idx="15">
                  <c:v>0.17399300000000001</c:v>
                </c:pt>
                <c:pt idx="16">
                  <c:v>0.20175000000000001</c:v>
                </c:pt>
                <c:pt idx="17">
                  <c:v>0.22964499999999999</c:v>
                </c:pt>
                <c:pt idx="18">
                  <c:v>0.25580599999999998</c:v>
                </c:pt>
                <c:pt idx="19">
                  <c:v>0.27688699999999999</c:v>
                </c:pt>
                <c:pt idx="20">
                  <c:v>0.29031299999999999</c:v>
                </c:pt>
                <c:pt idx="21">
                  <c:v>0.29404400000000003</c:v>
                </c:pt>
                <c:pt idx="22">
                  <c:v>0.28863</c:v>
                </c:pt>
                <c:pt idx="23">
                  <c:v>0.275561</c:v>
                </c:pt>
                <c:pt idx="24">
                  <c:v>0.25765100000000002</c:v>
                </c:pt>
                <c:pt idx="25">
                  <c:v>0.23771</c:v>
                </c:pt>
                <c:pt idx="26">
                  <c:v>0.217832</c:v>
                </c:pt>
                <c:pt idx="27">
                  <c:v>0.19947899999999999</c:v>
                </c:pt>
                <c:pt idx="28">
                  <c:v>0.183281</c:v>
                </c:pt>
                <c:pt idx="29">
                  <c:v>0.16930600000000001</c:v>
                </c:pt>
                <c:pt idx="30">
                  <c:v>0.15712999999999999</c:v>
                </c:pt>
                <c:pt idx="31">
                  <c:v>0.14631</c:v>
                </c:pt>
                <c:pt idx="32">
                  <c:v>0.135523</c:v>
                </c:pt>
                <c:pt idx="33">
                  <c:v>0.12506800000000001</c:v>
                </c:pt>
                <c:pt idx="34">
                  <c:v>0.115374</c:v>
                </c:pt>
                <c:pt idx="35">
                  <c:v>0.10624699999999999</c:v>
                </c:pt>
                <c:pt idx="36">
                  <c:v>9.7515500000000005E-2</c:v>
                </c:pt>
                <c:pt idx="37">
                  <c:v>9.0769500000000003E-2</c:v>
                </c:pt>
                <c:pt idx="38">
                  <c:v>8.5436399999999996E-2</c:v>
                </c:pt>
                <c:pt idx="39">
                  <c:v>8.0246999999999999E-2</c:v>
                </c:pt>
                <c:pt idx="40">
                  <c:v>7.4581499999999995E-2</c:v>
                </c:pt>
                <c:pt idx="41">
                  <c:v>7.4996900000000005E-2</c:v>
                </c:pt>
                <c:pt idx="42">
                  <c:v>7.2016700000000003E-2</c:v>
                </c:pt>
                <c:pt idx="43">
                  <c:v>7.4698600000000004E-2</c:v>
                </c:pt>
                <c:pt idx="44">
                  <c:v>7.3925299999999999E-2</c:v>
                </c:pt>
                <c:pt idx="45">
                  <c:v>7.6692399999999994E-2</c:v>
                </c:pt>
                <c:pt idx="46">
                  <c:v>8.0183099999999993E-2</c:v>
                </c:pt>
                <c:pt idx="47">
                  <c:v>8.4679400000000002E-2</c:v>
                </c:pt>
                <c:pt idx="48">
                  <c:v>9.0238899999999997E-2</c:v>
                </c:pt>
                <c:pt idx="49">
                  <c:v>9.7199599999999997E-2</c:v>
                </c:pt>
                <c:pt idx="50">
                  <c:v>0.105598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426-4DC8-872C-E0246CBBD31D}"/>
            </c:ext>
          </c:extLst>
        </c:ser>
        <c:ser>
          <c:idx val="6"/>
          <c:order val="5"/>
          <c:tx>
            <c:v>5 mm</c:v>
          </c:tx>
          <c:spPr>
            <a:ln w="127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mm)'!$K$259:$K$309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mm)'!$L$259:$L$309</c:f>
              <c:numCache>
                <c:formatCode>0.00E+00</c:formatCode>
                <c:ptCount val="51"/>
                <c:pt idx="0">
                  <c:v>1.29239E-2</c:v>
                </c:pt>
                <c:pt idx="1">
                  <c:v>1.6643700000000001E-2</c:v>
                </c:pt>
                <c:pt idx="2">
                  <c:v>4.3205199999999996E-3</c:v>
                </c:pt>
                <c:pt idx="3">
                  <c:v>9.4562699999999993E-3</c:v>
                </c:pt>
                <c:pt idx="4">
                  <c:v>2.9609300000000002E-2</c:v>
                </c:pt>
                <c:pt idx="5">
                  <c:v>3.6831599999999999E-2</c:v>
                </c:pt>
                <c:pt idx="6">
                  <c:v>4.3437700000000003E-2</c:v>
                </c:pt>
                <c:pt idx="7">
                  <c:v>5.8294100000000001E-2</c:v>
                </c:pt>
                <c:pt idx="8">
                  <c:v>7.3283299999999996E-2</c:v>
                </c:pt>
                <c:pt idx="9">
                  <c:v>8.7890899999999994E-2</c:v>
                </c:pt>
                <c:pt idx="10">
                  <c:v>0.107544</c:v>
                </c:pt>
                <c:pt idx="11">
                  <c:v>0.12734400000000001</c:v>
                </c:pt>
                <c:pt idx="12">
                  <c:v>0.15165200000000001</c:v>
                </c:pt>
                <c:pt idx="13">
                  <c:v>0.17954200000000001</c:v>
                </c:pt>
                <c:pt idx="14">
                  <c:v>0.21313699999999999</c:v>
                </c:pt>
                <c:pt idx="15">
                  <c:v>0.25044899999999998</c:v>
                </c:pt>
                <c:pt idx="16">
                  <c:v>0.29122799999999999</c:v>
                </c:pt>
                <c:pt idx="17">
                  <c:v>0.33235199999999998</c:v>
                </c:pt>
                <c:pt idx="18">
                  <c:v>0.37120999999999998</c:v>
                </c:pt>
                <c:pt idx="19">
                  <c:v>0.40312500000000001</c:v>
                </c:pt>
                <c:pt idx="20">
                  <c:v>0.42451899999999998</c:v>
                </c:pt>
                <c:pt idx="21">
                  <c:v>0.43239300000000003</c:v>
                </c:pt>
                <c:pt idx="22">
                  <c:v>0.42664299999999999</c:v>
                </c:pt>
                <c:pt idx="23">
                  <c:v>0.40903899999999999</c:v>
                </c:pt>
                <c:pt idx="24">
                  <c:v>0.38342700000000002</c:v>
                </c:pt>
                <c:pt idx="25">
                  <c:v>0.353655</c:v>
                </c:pt>
                <c:pt idx="26">
                  <c:v>0.32309900000000003</c:v>
                </c:pt>
                <c:pt idx="27">
                  <c:v>0.29437999999999998</c:v>
                </c:pt>
                <c:pt idx="28">
                  <c:v>0.26852500000000001</c:v>
                </c:pt>
                <c:pt idx="29">
                  <c:v>0.246421</c:v>
                </c:pt>
                <c:pt idx="30">
                  <c:v>0.22700500000000001</c:v>
                </c:pt>
                <c:pt idx="31">
                  <c:v>0.20991000000000001</c:v>
                </c:pt>
                <c:pt idx="32">
                  <c:v>0.194017</c:v>
                </c:pt>
                <c:pt idx="33">
                  <c:v>0.178309</c:v>
                </c:pt>
                <c:pt idx="34">
                  <c:v>0.16441600000000001</c:v>
                </c:pt>
                <c:pt idx="35">
                  <c:v>0.15249499999999999</c:v>
                </c:pt>
                <c:pt idx="36">
                  <c:v>0.142044</c:v>
                </c:pt>
                <c:pt idx="37">
                  <c:v>0.13184999999999999</c:v>
                </c:pt>
                <c:pt idx="38">
                  <c:v>0.12651799999999999</c:v>
                </c:pt>
                <c:pt idx="39">
                  <c:v>0.119104</c:v>
                </c:pt>
                <c:pt idx="40">
                  <c:v>0.11251</c:v>
                </c:pt>
                <c:pt idx="41">
                  <c:v>0.11106100000000001</c:v>
                </c:pt>
                <c:pt idx="42">
                  <c:v>0.10999200000000001</c:v>
                </c:pt>
                <c:pt idx="43">
                  <c:v>0.10921699999999999</c:v>
                </c:pt>
                <c:pt idx="44">
                  <c:v>0.11193599999999999</c:v>
                </c:pt>
                <c:pt idx="45">
                  <c:v>0.11425</c:v>
                </c:pt>
                <c:pt idx="46">
                  <c:v>0.11948</c:v>
                </c:pt>
                <c:pt idx="47">
                  <c:v>0.12542200000000001</c:v>
                </c:pt>
                <c:pt idx="48">
                  <c:v>0.13330500000000001</c:v>
                </c:pt>
                <c:pt idx="49">
                  <c:v>0.141817</c:v>
                </c:pt>
                <c:pt idx="50">
                  <c:v>0.152887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426-4DC8-872C-E0246CBBD31D}"/>
            </c:ext>
          </c:extLst>
        </c:ser>
        <c:ser>
          <c:idx val="7"/>
          <c:order val="6"/>
          <c:tx>
            <c:v>6 mm</c:v>
          </c:tx>
          <c:spPr>
            <a:ln w="12700" cap="rnd">
              <a:solidFill>
                <a:srgbClr val="FF99FF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mm)'!$K$310:$K$360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mm)'!$L$310:$L$360</c:f>
              <c:numCache>
                <c:formatCode>0.00E+00</c:formatCode>
                <c:ptCount val="51"/>
                <c:pt idx="0">
                  <c:v>1.6613200000000002E-2</c:v>
                </c:pt>
                <c:pt idx="1">
                  <c:v>2.0933400000000001E-2</c:v>
                </c:pt>
                <c:pt idx="2">
                  <c:v>9.1736999999999999E-3</c:v>
                </c:pt>
                <c:pt idx="3">
                  <c:v>1.51646E-2</c:v>
                </c:pt>
                <c:pt idx="4">
                  <c:v>3.8067900000000002E-2</c:v>
                </c:pt>
                <c:pt idx="5">
                  <c:v>4.68598E-2</c:v>
                </c:pt>
                <c:pt idx="6">
                  <c:v>5.5307700000000001E-2</c:v>
                </c:pt>
                <c:pt idx="7">
                  <c:v>7.27656E-2</c:v>
                </c:pt>
                <c:pt idx="8">
                  <c:v>8.9943400000000007E-2</c:v>
                </c:pt>
                <c:pt idx="9">
                  <c:v>0.106445</c:v>
                </c:pt>
                <c:pt idx="10">
                  <c:v>0.12816</c:v>
                </c:pt>
                <c:pt idx="11">
                  <c:v>0.14962700000000001</c:v>
                </c:pt>
                <c:pt idx="12">
                  <c:v>0.17566000000000001</c:v>
                </c:pt>
                <c:pt idx="13">
                  <c:v>0.20549000000000001</c:v>
                </c:pt>
                <c:pt idx="14">
                  <c:v>0.24169199999999999</c:v>
                </c:pt>
                <c:pt idx="15">
                  <c:v>0.282329</c:v>
                </c:pt>
                <c:pt idx="16">
                  <c:v>0.32748699999999997</c:v>
                </c:pt>
                <c:pt idx="17">
                  <c:v>0.37416199999999999</c:v>
                </c:pt>
                <c:pt idx="18">
                  <c:v>0.41944399999999998</c:v>
                </c:pt>
                <c:pt idx="19">
                  <c:v>0.458063</c:v>
                </c:pt>
                <c:pt idx="20">
                  <c:v>0.48527700000000001</c:v>
                </c:pt>
                <c:pt idx="21">
                  <c:v>0.49695499999999998</c:v>
                </c:pt>
                <c:pt idx="22">
                  <c:v>0.49190600000000001</c:v>
                </c:pt>
                <c:pt idx="23">
                  <c:v>0.471723</c:v>
                </c:pt>
                <c:pt idx="24">
                  <c:v>0.44084200000000001</c:v>
                </c:pt>
                <c:pt idx="25">
                  <c:v>0.404034</c:v>
                </c:pt>
                <c:pt idx="26">
                  <c:v>0.36576700000000001</c:v>
                </c:pt>
                <c:pt idx="27">
                  <c:v>0.32961200000000002</c:v>
                </c:pt>
                <c:pt idx="28">
                  <c:v>0.29790499999999998</c:v>
                </c:pt>
                <c:pt idx="29">
                  <c:v>0.271534</c:v>
                </c:pt>
                <c:pt idx="30">
                  <c:v>0.24965399999999999</c:v>
                </c:pt>
                <c:pt idx="31">
                  <c:v>0.23216300000000001</c:v>
                </c:pt>
                <c:pt idx="32">
                  <c:v>0.21743199999999999</c:v>
                </c:pt>
                <c:pt idx="33">
                  <c:v>0.20357700000000001</c:v>
                </c:pt>
                <c:pt idx="34">
                  <c:v>0.19134000000000001</c:v>
                </c:pt>
                <c:pt idx="35">
                  <c:v>0.18107699999999999</c:v>
                </c:pt>
                <c:pt idx="36">
                  <c:v>0.16981599999999999</c:v>
                </c:pt>
                <c:pt idx="37">
                  <c:v>0.159807</c:v>
                </c:pt>
                <c:pt idx="38">
                  <c:v>0.150952</c:v>
                </c:pt>
                <c:pt idx="39">
                  <c:v>0.143095</c:v>
                </c:pt>
                <c:pt idx="40">
                  <c:v>0.13721800000000001</c:v>
                </c:pt>
                <c:pt idx="41">
                  <c:v>0.12983</c:v>
                </c:pt>
                <c:pt idx="42">
                  <c:v>0.12612400000000001</c:v>
                </c:pt>
                <c:pt idx="43">
                  <c:v>0.12392</c:v>
                </c:pt>
                <c:pt idx="44">
                  <c:v>0.12522900000000001</c:v>
                </c:pt>
                <c:pt idx="45">
                  <c:v>0.12723000000000001</c:v>
                </c:pt>
                <c:pt idx="46">
                  <c:v>0.13111</c:v>
                </c:pt>
                <c:pt idx="47">
                  <c:v>0.136632</c:v>
                </c:pt>
                <c:pt idx="48">
                  <c:v>0.143868</c:v>
                </c:pt>
                <c:pt idx="49">
                  <c:v>0.15195700000000001</c:v>
                </c:pt>
                <c:pt idx="50">
                  <c:v>0.16261600000000001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426-4DC8-872C-E0246CBBD31D}"/>
            </c:ext>
          </c:extLst>
        </c:ser>
        <c:ser>
          <c:idx val="8"/>
          <c:order val="7"/>
          <c:tx>
            <c:v>7 mm</c:v>
          </c:tx>
          <c:spPr>
            <a:ln w="127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mm)'!$K$361:$K$411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mm)'!$L$361:$L$411</c:f>
              <c:numCache>
                <c:formatCode>0.00E+00</c:formatCode>
                <c:ptCount val="51"/>
                <c:pt idx="0">
                  <c:v>1.9663699999999999E-2</c:v>
                </c:pt>
                <c:pt idx="1">
                  <c:v>2.4610900000000002E-2</c:v>
                </c:pt>
                <c:pt idx="2">
                  <c:v>1.2966999999999999E-2</c:v>
                </c:pt>
                <c:pt idx="3">
                  <c:v>1.9784599999999999E-2</c:v>
                </c:pt>
                <c:pt idx="4">
                  <c:v>4.5058500000000001E-2</c:v>
                </c:pt>
                <c:pt idx="5">
                  <c:v>5.5352600000000002E-2</c:v>
                </c:pt>
                <c:pt idx="6">
                  <c:v>6.57219E-2</c:v>
                </c:pt>
                <c:pt idx="7">
                  <c:v>8.6411000000000002E-2</c:v>
                </c:pt>
                <c:pt idx="8">
                  <c:v>0.10670399999999999</c:v>
                </c:pt>
                <c:pt idx="9">
                  <c:v>0.12659699999999999</c:v>
                </c:pt>
                <c:pt idx="10">
                  <c:v>0.15231900000000001</c:v>
                </c:pt>
                <c:pt idx="11">
                  <c:v>0.17875199999999999</c:v>
                </c:pt>
                <c:pt idx="12">
                  <c:v>0.21030599999999999</c:v>
                </c:pt>
                <c:pt idx="13">
                  <c:v>0.246506</c:v>
                </c:pt>
                <c:pt idx="14">
                  <c:v>0.29061599999999999</c:v>
                </c:pt>
                <c:pt idx="15">
                  <c:v>0.340368</c:v>
                </c:pt>
                <c:pt idx="16">
                  <c:v>0.39602300000000001</c:v>
                </c:pt>
                <c:pt idx="17">
                  <c:v>0.45395799999999997</c:v>
                </c:pt>
                <c:pt idx="18">
                  <c:v>0.511073</c:v>
                </c:pt>
                <c:pt idx="19">
                  <c:v>0.56056300000000003</c:v>
                </c:pt>
                <c:pt idx="20">
                  <c:v>0.59713799999999995</c:v>
                </c:pt>
                <c:pt idx="21">
                  <c:v>0.614784</c:v>
                </c:pt>
                <c:pt idx="22">
                  <c:v>0.61171600000000004</c:v>
                </c:pt>
                <c:pt idx="23">
                  <c:v>0.58909199999999995</c:v>
                </c:pt>
                <c:pt idx="24">
                  <c:v>0.55206</c:v>
                </c:pt>
                <c:pt idx="25">
                  <c:v>0.50663000000000002</c:v>
                </c:pt>
                <c:pt idx="26">
                  <c:v>0.45873199999999997</c:v>
                </c:pt>
                <c:pt idx="27">
                  <c:v>0.41312500000000002</c:v>
                </c:pt>
                <c:pt idx="28">
                  <c:v>0.37260599999999999</c:v>
                </c:pt>
                <c:pt idx="29">
                  <c:v>0.33899000000000001</c:v>
                </c:pt>
                <c:pt idx="30">
                  <c:v>0.310919</c:v>
                </c:pt>
                <c:pt idx="31">
                  <c:v>0.28831200000000001</c:v>
                </c:pt>
                <c:pt idx="32">
                  <c:v>0.26852900000000002</c:v>
                </c:pt>
                <c:pt idx="33">
                  <c:v>0.25064199999999998</c:v>
                </c:pt>
                <c:pt idx="34">
                  <c:v>0.23363800000000001</c:v>
                </c:pt>
                <c:pt idx="35">
                  <c:v>0.218472</c:v>
                </c:pt>
                <c:pt idx="36">
                  <c:v>0.203343</c:v>
                </c:pt>
                <c:pt idx="37">
                  <c:v>0.18982499999999999</c:v>
                </c:pt>
                <c:pt idx="38">
                  <c:v>0.17493300000000001</c:v>
                </c:pt>
                <c:pt idx="39">
                  <c:v>0.164716</c:v>
                </c:pt>
                <c:pt idx="40">
                  <c:v>0.15562100000000001</c:v>
                </c:pt>
                <c:pt idx="41">
                  <c:v>0.144205</c:v>
                </c:pt>
                <c:pt idx="42">
                  <c:v>0.14214099999999999</c:v>
                </c:pt>
                <c:pt idx="43">
                  <c:v>0.13186700000000001</c:v>
                </c:pt>
                <c:pt idx="44">
                  <c:v>0.13681599999999999</c:v>
                </c:pt>
                <c:pt idx="45">
                  <c:v>0.137293</c:v>
                </c:pt>
                <c:pt idx="46">
                  <c:v>0.14080599999999999</c:v>
                </c:pt>
                <c:pt idx="47">
                  <c:v>0.146034</c:v>
                </c:pt>
                <c:pt idx="48">
                  <c:v>0.153006</c:v>
                </c:pt>
                <c:pt idx="49">
                  <c:v>0.162574</c:v>
                </c:pt>
                <c:pt idx="50">
                  <c:v>0.17435600000000001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D426-4DC8-872C-E0246CBBD31D}"/>
            </c:ext>
          </c:extLst>
        </c:ser>
        <c:ser>
          <c:idx val="9"/>
          <c:order val="8"/>
          <c:tx>
            <c:v>8 mm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mm)'!$K$412:$K$462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mm)'!$L$412:$L$462</c:f>
              <c:numCache>
                <c:formatCode>0.00E+00</c:formatCode>
                <c:ptCount val="51"/>
                <c:pt idx="0">
                  <c:v>2.2191200000000001E-2</c:v>
                </c:pt>
                <c:pt idx="1">
                  <c:v>2.4301799999999998E-2</c:v>
                </c:pt>
                <c:pt idx="2">
                  <c:v>1.5887700000000001E-2</c:v>
                </c:pt>
                <c:pt idx="3">
                  <c:v>2.33914E-2</c:v>
                </c:pt>
                <c:pt idx="4">
                  <c:v>5.09866E-2</c:v>
                </c:pt>
                <c:pt idx="5">
                  <c:v>6.2632599999999997E-2</c:v>
                </c:pt>
                <c:pt idx="6">
                  <c:v>7.5100100000000003E-2</c:v>
                </c:pt>
                <c:pt idx="7">
                  <c:v>9.9163200000000007E-2</c:v>
                </c:pt>
                <c:pt idx="8">
                  <c:v>0.12279900000000001</c:v>
                </c:pt>
                <c:pt idx="9">
                  <c:v>0.146368</c:v>
                </c:pt>
                <c:pt idx="10">
                  <c:v>0.17727299999999999</c:v>
                </c:pt>
                <c:pt idx="11">
                  <c:v>0.20916999999999999</c:v>
                </c:pt>
                <c:pt idx="12">
                  <c:v>0.247285</c:v>
                </c:pt>
                <c:pt idx="13">
                  <c:v>0.29108299999999998</c:v>
                </c:pt>
                <c:pt idx="14">
                  <c:v>0.34437000000000001</c:v>
                </c:pt>
                <c:pt idx="15">
                  <c:v>0.40439199999999997</c:v>
                </c:pt>
                <c:pt idx="16">
                  <c:v>0.47127999999999998</c:v>
                </c:pt>
                <c:pt idx="17">
                  <c:v>0.54040200000000005</c:v>
                </c:pt>
                <c:pt idx="18">
                  <c:v>0.60767400000000005</c:v>
                </c:pt>
                <c:pt idx="19">
                  <c:v>0.66461899999999996</c:v>
                </c:pt>
                <c:pt idx="20">
                  <c:v>0.70503899999999997</c:v>
                </c:pt>
                <c:pt idx="21">
                  <c:v>0.72217399999999998</c:v>
                </c:pt>
                <c:pt idx="22">
                  <c:v>0.71464799999999995</c:v>
                </c:pt>
                <c:pt idx="23">
                  <c:v>0.68435299999999999</c:v>
                </c:pt>
                <c:pt idx="24">
                  <c:v>0.63802899999999996</c:v>
                </c:pt>
                <c:pt idx="25">
                  <c:v>0.58285299999999995</c:v>
                </c:pt>
                <c:pt idx="26">
                  <c:v>0.52571000000000001</c:v>
                </c:pt>
                <c:pt idx="27">
                  <c:v>0.47207500000000002</c:v>
                </c:pt>
                <c:pt idx="28">
                  <c:v>0.424516</c:v>
                </c:pt>
                <c:pt idx="29">
                  <c:v>0.38537100000000002</c:v>
                </c:pt>
                <c:pt idx="30">
                  <c:v>0.35336299999999998</c:v>
                </c:pt>
                <c:pt idx="31">
                  <c:v>0.32730799999999999</c:v>
                </c:pt>
                <c:pt idx="32">
                  <c:v>0.30445299999999997</c:v>
                </c:pt>
                <c:pt idx="33">
                  <c:v>0.28392400000000001</c:v>
                </c:pt>
                <c:pt idx="34">
                  <c:v>0.26444099999999998</c:v>
                </c:pt>
                <c:pt idx="35">
                  <c:v>0.24623200000000001</c:v>
                </c:pt>
                <c:pt idx="36">
                  <c:v>0.23159399999999999</c:v>
                </c:pt>
                <c:pt idx="37">
                  <c:v>0.21324100000000001</c:v>
                </c:pt>
                <c:pt idx="38">
                  <c:v>0.19799800000000001</c:v>
                </c:pt>
                <c:pt idx="39">
                  <c:v>0.183473</c:v>
                </c:pt>
                <c:pt idx="40">
                  <c:v>0.16656899999999999</c:v>
                </c:pt>
                <c:pt idx="41">
                  <c:v>0.164683</c:v>
                </c:pt>
                <c:pt idx="42">
                  <c:v>0.15801499999999999</c:v>
                </c:pt>
                <c:pt idx="43">
                  <c:v>0.160915</c:v>
                </c:pt>
                <c:pt idx="44">
                  <c:v>0.15040999999999999</c:v>
                </c:pt>
                <c:pt idx="45">
                  <c:v>0.15193000000000001</c:v>
                </c:pt>
                <c:pt idx="46">
                  <c:v>0.153527</c:v>
                </c:pt>
                <c:pt idx="47">
                  <c:v>0.15759500000000001</c:v>
                </c:pt>
                <c:pt idx="48">
                  <c:v>0.163082</c:v>
                </c:pt>
                <c:pt idx="49">
                  <c:v>0.172487</c:v>
                </c:pt>
                <c:pt idx="50">
                  <c:v>0.18304100000000001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D426-4DC8-872C-E0246CBBD31D}"/>
            </c:ext>
          </c:extLst>
        </c:ser>
        <c:ser>
          <c:idx val="10"/>
          <c:order val="9"/>
          <c:tx>
            <c:v>9 mm</c:v>
          </c:tx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mm)'!$K$463:$K$513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mm)'!$L$463:$L$513</c:f>
              <c:numCache>
                <c:formatCode>0.00E+00</c:formatCode>
                <c:ptCount val="51"/>
                <c:pt idx="0">
                  <c:v>2.5177700000000001E-2</c:v>
                </c:pt>
                <c:pt idx="1">
                  <c:v>2.8430199999999999E-2</c:v>
                </c:pt>
                <c:pt idx="2">
                  <c:v>2.0221200000000002E-2</c:v>
                </c:pt>
                <c:pt idx="3">
                  <c:v>2.8242699999999999E-2</c:v>
                </c:pt>
                <c:pt idx="4">
                  <c:v>5.8240699999999999E-2</c:v>
                </c:pt>
                <c:pt idx="5">
                  <c:v>7.1385100000000007E-2</c:v>
                </c:pt>
                <c:pt idx="6">
                  <c:v>8.5781999999999997E-2</c:v>
                </c:pt>
                <c:pt idx="7">
                  <c:v>0.112854</c:v>
                </c:pt>
                <c:pt idx="8">
                  <c:v>0.13953099999999999</c:v>
                </c:pt>
                <c:pt idx="9">
                  <c:v>0.16589999999999999</c:v>
                </c:pt>
                <c:pt idx="10">
                  <c:v>0.201849</c:v>
                </c:pt>
                <c:pt idx="11">
                  <c:v>0.238203</c:v>
                </c:pt>
                <c:pt idx="12">
                  <c:v>0.281528</c:v>
                </c:pt>
                <c:pt idx="13">
                  <c:v>0.33100400000000002</c:v>
                </c:pt>
                <c:pt idx="14">
                  <c:v>0.390901</c:v>
                </c:pt>
                <c:pt idx="15">
                  <c:v>0.45814899999999997</c:v>
                </c:pt>
                <c:pt idx="16">
                  <c:v>0.53272799999999998</c:v>
                </c:pt>
                <c:pt idx="17">
                  <c:v>0.60911099999999996</c:v>
                </c:pt>
                <c:pt idx="18">
                  <c:v>0.68318199999999996</c:v>
                </c:pt>
                <c:pt idx="19">
                  <c:v>0.745641</c:v>
                </c:pt>
                <c:pt idx="20">
                  <c:v>0.78956300000000001</c:v>
                </c:pt>
                <c:pt idx="21">
                  <c:v>0.80825400000000003</c:v>
                </c:pt>
                <c:pt idx="22">
                  <c:v>0.80043900000000001</c:v>
                </c:pt>
                <c:pt idx="23">
                  <c:v>0.76808299999999996</c:v>
                </c:pt>
                <c:pt idx="24">
                  <c:v>0.71858100000000003</c:v>
                </c:pt>
                <c:pt idx="25">
                  <c:v>0.65904799999999997</c:v>
                </c:pt>
                <c:pt idx="26">
                  <c:v>0.59628099999999995</c:v>
                </c:pt>
                <c:pt idx="27">
                  <c:v>0.53734099999999996</c:v>
                </c:pt>
                <c:pt idx="28">
                  <c:v>0.48421999999999998</c:v>
                </c:pt>
                <c:pt idx="29">
                  <c:v>0.44063400000000003</c:v>
                </c:pt>
                <c:pt idx="30">
                  <c:v>0.40483999999999998</c:v>
                </c:pt>
                <c:pt idx="31">
                  <c:v>0.37571700000000002</c:v>
                </c:pt>
                <c:pt idx="32">
                  <c:v>0.35241299999999998</c:v>
                </c:pt>
                <c:pt idx="33">
                  <c:v>0.33354699999999998</c:v>
                </c:pt>
                <c:pt idx="34">
                  <c:v>0.31600099999999998</c:v>
                </c:pt>
                <c:pt idx="35">
                  <c:v>0.30180200000000001</c:v>
                </c:pt>
                <c:pt idx="36">
                  <c:v>0.28699599999999997</c:v>
                </c:pt>
                <c:pt idx="37">
                  <c:v>0.27230500000000002</c:v>
                </c:pt>
                <c:pt idx="38">
                  <c:v>0.256963</c:v>
                </c:pt>
                <c:pt idx="39">
                  <c:v>0.23941299999999999</c:v>
                </c:pt>
                <c:pt idx="40">
                  <c:v>0.22478899999999999</c:v>
                </c:pt>
                <c:pt idx="41">
                  <c:v>0.21073700000000001</c:v>
                </c:pt>
                <c:pt idx="42">
                  <c:v>0.20057900000000001</c:v>
                </c:pt>
                <c:pt idx="43">
                  <c:v>0.19054599999999999</c:v>
                </c:pt>
                <c:pt idx="44">
                  <c:v>0.180842</c:v>
                </c:pt>
                <c:pt idx="45">
                  <c:v>0.17457500000000001</c:v>
                </c:pt>
                <c:pt idx="46">
                  <c:v>0.17198099999999999</c:v>
                </c:pt>
                <c:pt idx="47">
                  <c:v>0.170991</c:v>
                </c:pt>
                <c:pt idx="48">
                  <c:v>0.172318</c:v>
                </c:pt>
                <c:pt idx="49">
                  <c:v>0.17616100000000001</c:v>
                </c:pt>
                <c:pt idx="50">
                  <c:v>0.18292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D426-4DC8-872C-E0246CBBD31D}"/>
            </c:ext>
          </c:extLst>
        </c:ser>
        <c:ser>
          <c:idx val="11"/>
          <c:order val="10"/>
          <c:tx>
            <c:v>10 mm</c:v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mm)'!$K$514:$K$564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mm)'!$L$514:$L$564</c:f>
              <c:numCache>
                <c:formatCode>0.00E+00</c:formatCode>
                <c:ptCount val="51"/>
                <c:pt idx="0">
                  <c:v>2.93099E-2</c:v>
                </c:pt>
                <c:pt idx="1">
                  <c:v>3.2954499999999998E-2</c:v>
                </c:pt>
                <c:pt idx="2">
                  <c:v>2.5295600000000001E-2</c:v>
                </c:pt>
                <c:pt idx="3">
                  <c:v>3.4294699999999997E-2</c:v>
                </c:pt>
                <c:pt idx="4">
                  <c:v>6.7249699999999996E-2</c:v>
                </c:pt>
                <c:pt idx="5">
                  <c:v>7.8944899999999998E-2</c:v>
                </c:pt>
                <c:pt idx="6">
                  <c:v>9.9360299999999999E-2</c:v>
                </c:pt>
                <c:pt idx="7">
                  <c:v>0.13039100000000001</c:v>
                </c:pt>
                <c:pt idx="8">
                  <c:v>0.16103100000000001</c:v>
                </c:pt>
                <c:pt idx="9">
                  <c:v>0.19131500000000001</c:v>
                </c:pt>
                <c:pt idx="10">
                  <c:v>0.23267099999999999</c:v>
                </c:pt>
                <c:pt idx="11">
                  <c:v>0.274451</c:v>
                </c:pt>
                <c:pt idx="12">
                  <c:v>0.32414999999999999</c:v>
                </c:pt>
                <c:pt idx="13">
                  <c:v>0.38105699999999998</c:v>
                </c:pt>
                <c:pt idx="14">
                  <c:v>0.44994000000000001</c:v>
                </c:pt>
                <c:pt idx="15">
                  <c:v>0.52754100000000004</c:v>
                </c:pt>
                <c:pt idx="16">
                  <c:v>0.61349200000000004</c:v>
                </c:pt>
                <c:pt idx="17">
                  <c:v>0.70184999999999997</c:v>
                </c:pt>
                <c:pt idx="18">
                  <c:v>0.78725800000000001</c:v>
                </c:pt>
                <c:pt idx="19">
                  <c:v>0.85846299999999998</c:v>
                </c:pt>
                <c:pt idx="20">
                  <c:v>0.90721200000000002</c:v>
                </c:pt>
                <c:pt idx="21">
                  <c:v>0.92496800000000001</c:v>
                </c:pt>
                <c:pt idx="22">
                  <c:v>0.91032599999999997</c:v>
                </c:pt>
                <c:pt idx="23">
                  <c:v>0.86657200000000001</c:v>
                </c:pt>
                <c:pt idx="24">
                  <c:v>0.80290799999999996</c:v>
                </c:pt>
                <c:pt idx="25">
                  <c:v>0.72858900000000004</c:v>
                </c:pt>
                <c:pt idx="26">
                  <c:v>0.65232599999999996</c:v>
                </c:pt>
                <c:pt idx="27">
                  <c:v>0.580897</c:v>
                </c:pt>
                <c:pt idx="28">
                  <c:v>0.51826899999999998</c:v>
                </c:pt>
                <c:pt idx="29">
                  <c:v>0.46643699999999999</c:v>
                </c:pt>
                <c:pt idx="30">
                  <c:v>0.42507800000000001</c:v>
                </c:pt>
                <c:pt idx="31">
                  <c:v>0.39318999999999998</c:v>
                </c:pt>
                <c:pt idx="32">
                  <c:v>0.367836</c:v>
                </c:pt>
                <c:pt idx="33">
                  <c:v>0.34779300000000002</c:v>
                </c:pt>
                <c:pt idx="34">
                  <c:v>0.33105499999999999</c:v>
                </c:pt>
                <c:pt idx="35">
                  <c:v>0.318666</c:v>
                </c:pt>
                <c:pt idx="36">
                  <c:v>0.30682700000000002</c:v>
                </c:pt>
                <c:pt idx="37">
                  <c:v>0.29228700000000002</c:v>
                </c:pt>
                <c:pt idx="38">
                  <c:v>0.27976200000000001</c:v>
                </c:pt>
                <c:pt idx="39">
                  <c:v>0.26513799999999998</c:v>
                </c:pt>
                <c:pt idx="40">
                  <c:v>0.24948899999999999</c:v>
                </c:pt>
                <c:pt idx="41">
                  <c:v>0.23653399999999999</c:v>
                </c:pt>
                <c:pt idx="42">
                  <c:v>0.23008000000000001</c:v>
                </c:pt>
                <c:pt idx="43">
                  <c:v>0.23377700000000001</c:v>
                </c:pt>
                <c:pt idx="44">
                  <c:v>0.21063200000000001</c:v>
                </c:pt>
                <c:pt idx="45">
                  <c:v>0.20580300000000001</c:v>
                </c:pt>
                <c:pt idx="46">
                  <c:v>0.20258000000000001</c:v>
                </c:pt>
                <c:pt idx="47">
                  <c:v>0.20255200000000001</c:v>
                </c:pt>
                <c:pt idx="48">
                  <c:v>0.20419499999999999</c:v>
                </c:pt>
                <c:pt idx="49">
                  <c:v>0.20957100000000001</c:v>
                </c:pt>
                <c:pt idx="50">
                  <c:v>0.217506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D426-4DC8-872C-E0246CBBD31D}"/>
            </c:ext>
          </c:extLst>
        </c:ser>
        <c:ser>
          <c:idx val="12"/>
          <c:order val="11"/>
          <c:tx>
            <c:v>11 mm</c:v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mm)'!$K$565:$K$615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mm)'!$L$565:$L$615</c:f>
              <c:numCache>
                <c:formatCode>0.00E+00</c:formatCode>
                <c:ptCount val="51"/>
                <c:pt idx="0">
                  <c:v>3.0884999999999999E-2</c:v>
                </c:pt>
                <c:pt idx="1">
                  <c:v>3.3882799999999998E-2</c:v>
                </c:pt>
                <c:pt idx="2">
                  <c:v>2.57941E-2</c:v>
                </c:pt>
                <c:pt idx="3">
                  <c:v>3.5193000000000002E-2</c:v>
                </c:pt>
                <c:pt idx="4">
                  <c:v>6.9014800000000001E-2</c:v>
                </c:pt>
                <c:pt idx="5">
                  <c:v>8.1060999999999994E-2</c:v>
                </c:pt>
                <c:pt idx="6">
                  <c:v>0.10235900000000001</c:v>
                </c:pt>
                <c:pt idx="7">
                  <c:v>0.13477</c:v>
                </c:pt>
                <c:pt idx="8">
                  <c:v>0.166856</c:v>
                </c:pt>
                <c:pt idx="9">
                  <c:v>0.19877700000000001</c:v>
                </c:pt>
                <c:pt idx="10">
                  <c:v>0.24246899999999999</c:v>
                </c:pt>
                <c:pt idx="11">
                  <c:v>0.28687200000000002</c:v>
                </c:pt>
                <c:pt idx="12">
                  <c:v>0.33969700000000003</c:v>
                </c:pt>
                <c:pt idx="13">
                  <c:v>0.40029100000000001</c:v>
                </c:pt>
                <c:pt idx="14">
                  <c:v>0.47400700000000001</c:v>
                </c:pt>
                <c:pt idx="15">
                  <c:v>0.55745199999999995</c:v>
                </c:pt>
                <c:pt idx="16">
                  <c:v>0.651084</c:v>
                </c:pt>
                <c:pt idx="17">
                  <c:v>0.74883999999999995</c:v>
                </c:pt>
                <c:pt idx="18">
                  <c:v>0.84576899999999999</c:v>
                </c:pt>
                <c:pt idx="19">
                  <c:v>0.92979199999999995</c:v>
                </c:pt>
                <c:pt idx="20">
                  <c:v>0.99174399999999996</c:v>
                </c:pt>
                <c:pt idx="21">
                  <c:v>1.02111</c:v>
                </c:pt>
                <c:pt idx="22">
                  <c:v>1.0149600000000001</c:v>
                </c:pt>
                <c:pt idx="23">
                  <c:v>0.97486899999999999</c:v>
                </c:pt>
                <c:pt idx="24">
                  <c:v>0.91070300000000004</c:v>
                </c:pt>
                <c:pt idx="25">
                  <c:v>0.83061799999999997</c:v>
                </c:pt>
                <c:pt idx="26">
                  <c:v>0.74636000000000002</c:v>
                </c:pt>
                <c:pt idx="27">
                  <c:v>0.66784900000000003</c:v>
                </c:pt>
                <c:pt idx="28">
                  <c:v>0.59702500000000003</c:v>
                </c:pt>
                <c:pt idx="29">
                  <c:v>0.53979299999999997</c:v>
                </c:pt>
                <c:pt idx="30">
                  <c:v>0.48998199999999997</c:v>
                </c:pt>
                <c:pt idx="31">
                  <c:v>0.45281100000000002</c:v>
                </c:pt>
                <c:pt idx="32">
                  <c:v>0.42298000000000002</c:v>
                </c:pt>
                <c:pt idx="33">
                  <c:v>0.39928799999999998</c:v>
                </c:pt>
                <c:pt idx="34">
                  <c:v>0.37892700000000001</c:v>
                </c:pt>
                <c:pt idx="35">
                  <c:v>0.36513499999999999</c:v>
                </c:pt>
                <c:pt idx="36">
                  <c:v>0.35332799999999998</c:v>
                </c:pt>
                <c:pt idx="37">
                  <c:v>0.341945</c:v>
                </c:pt>
                <c:pt idx="38">
                  <c:v>0.33179599999999998</c:v>
                </c:pt>
                <c:pt idx="39">
                  <c:v>0.318633</c:v>
                </c:pt>
                <c:pt idx="40">
                  <c:v>0.306199</c:v>
                </c:pt>
                <c:pt idx="41">
                  <c:v>0.29458099999999998</c:v>
                </c:pt>
                <c:pt idx="42">
                  <c:v>0.28222700000000001</c:v>
                </c:pt>
                <c:pt idx="43">
                  <c:v>0.289719</c:v>
                </c:pt>
                <c:pt idx="44">
                  <c:v>0.26380500000000001</c:v>
                </c:pt>
                <c:pt idx="45">
                  <c:v>0.25593399999999999</c:v>
                </c:pt>
                <c:pt idx="46">
                  <c:v>0.24875800000000001</c:v>
                </c:pt>
                <c:pt idx="47">
                  <c:v>0.24479699999999999</c:v>
                </c:pt>
                <c:pt idx="48">
                  <c:v>0.24301</c:v>
                </c:pt>
                <c:pt idx="49">
                  <c:v>0.24279999999999999</c:v>
                </c:pt>
                <c:pt idx="50">
                  <c:v>0.246085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D426-4DC8-872C-E0246CBBD31D}"/>
            </c:ext>
          </c:extLst>
        </c:ser>
        <c:ser>
          <c:idx val="13"/>
          <c:order val="12"/>
          <c:tx>
            <c:v>12 mm</c:v>
          </c:tx>
          <c:spPr>
            <a:ln w="1270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mm)'!$K$616:$K$666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mm)'!$L$616:$L$666</c:f>
              <c:numCache>
                <c:formatCode>0.00E+00</c:formatCode>
                <c:ptCount val="51"/>
                <c:pt idx="0">
                  <c:v>3.2481599999999999E-2</c:v>
                </c:pt>
                <c:pt idx="1">
                  <c:v>3.6694699999999997E-2</c:v>
                </c:pt>
                <c:pt idx="2">
                  <c:v>2.8706800000000001E-2</c:v>
                </c:pt>
                <c:pt idx="3">
                  <c:v>3.8444800000000001E-2</c:v>
                </c:pt>
                <c:pt idx="4">
                  <c:v>7.3987399999999995E-2</c:v>
                </c:pt>
                <c:pt idx="5">
                  <c:v>8.7194400000000005E-2</c:v>
                </c:pt>
                <c:pt idx="6">
                  <c:v>0.109919</c:v>
                </c:pt>
                <c:pt idx="7">
                  <c:v>0.144561</c:v>
                </c:pt>
                <c:pt idx="8">
                  <c:v>0.17825199999999999</c:v>
                </c:pt>
                <c:pt idx="9">
                  <c:v>0.21335499999999999</c:v>
                </c:pt>
                <c:pt idx="10">
                  <c:v>0.26053799999999999</c:v>
                </c:pt>
                <c:pt idx="11">
                  <c:v>0.30843700000000002</c:v>
                </c:pt>
                <c:pt idx="12">
                  <c:v>0.36552299999999999</c:v>
                </c:pt>
                <c:pt idx="13">
                  <c:v>0.43109399999999998</c:v>
                </c:pt>
                <c:pt idx="14">
                  <c:v>0.51129199999999997</c:v>
                </c:pt>
                <c:pt idx="15">
                  <c:v>0.60207699999999997</c:v>
                </c:pt>
                <c:pt idx="16">
                  <c:v>0.70471399999999995</c:v>
                </c:pt>
                <c:pt idx="17">
                  <c:v>0.81264499999999995</c:v>
                </c:pt>
                <c:pt idx="18">
                  <c:v>0.92018299999999997</c:v>
                </c:pt>
                <c:pt idx="19">
                  <c:v>1.01454</c:v>
                </c:pt>
                <c:pt idx="20">
                  <c:v>1.0846800000000001</c:v>
                </c:pt>
                <c:pt idx="21">
                  <c:v>1.1186499999999999</c:v>
                </c:pt>
                <c:pt idx="22">
                  <c:v>1.1125</c:v>
                </c:pt>
                <c:pt idx="23">
                  <c:v>1.06874</c:v>
                </c:pt>
                <c:pt idx="24">
                  <c:v>0.99632299999999996</c:v>
                </c:pt>
                <c:pt idx="25">
                  <c:v>0.90626099999999998</c:v>
                </c:pt>
                <c:pt idx="26">
                  <c:v>0.81152800000000003</c:v>
                </c:pt>
                <c:pt idx="27">
                  <c:v>0.72125700000000004</c:v>
                </c:pt>
                <c:pt idx="28">
                  <c:v>0.64000400000000002</c:v>
                </c:pt>
                <c:pt idx="29">
                  <c:v>0.572681</c:v>
                </c:pt>
                <c:pt idx="30">
                  <c:v>0.51613900000000001</c:v>
                </c:pt>
                <c:pt idx="31">
                  <c:v>0.47170600000000001</c:v>
                </c:pt>
                <c:pt idx="32">
                  <c:v>0.435278</c:v>
                </c:pt>
                <c:pt idx="33">
                  <c:v>0.405136</c:v>
                </c:pt>
                <c:pt idx="34">
                  <c:v>0.38387700000000002</c:v>
                </c:pt>
                <c:pt idx="35">
                  <c:v>0.36905199999999999</c:v>
                </c:pt>
                <c:pt idx="36">
                  <c:v>0.35669299999999998</c:v>
                </c:pt>
                <c:pt idx="37">
                  <c:v>0.34880499999999998</c:v>
                </c:pt>
                <c:pt idx="38">
                  <c:v>0.34183599999999997</c:v>
                </c:pt>
                <c:pt idx="39">
                  <c:v>0.33695399999999998</c:v>
                </c:pt>
                <c:pt idx="40">
                  <c:v>0.32609399999999999</c:v>
                </c:pt>
                <c:pt idx="41">
                  <c:v>0.32646700000000001</c:v>
                </c:pt>
                <c:pt idx="42">
                  <c:v>0.31615500000000002</c:v>
                </c:pt>
                <c:pt idx="43">
                  <c:v>0.32780900000000002</c:v>
                </c:pt>
                <c:pt idx="44">
                  <c:v>0.30770799999999998</c:v>
                </c:pt>
                <c:pt idx="45">
                  <c:v>0.30488399999999999</c:v>
                </c:pt>
                <c:pt idx="46">
                  <c:v>0.299875</c:v>
                </c:pt>
                <c:pt idx="47">
                  <c:v>0.297842</c:v>
                </c:pt>
                <c:pt idx="48">
                  <c:v>0.29674200000000001</c:v>
                </c:pt>
                <c:pt idx="49">
                  <c:v>0.29803600000000002</c:v>
                </c:pt>
                <c:pt idx="50">
                  <c:v>0.30237799999999998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D426-4DC8-872C-E0246CBBD31D}"/>
            </c:ext>
          </c:extLst>
        </c:ser>
        <c:ser>
          <c:idx val="0"/>
          <c:order val="13"/>
          <c:tx>
            <c:v>13 mm</c:v>
          </c:tx>
          <c:spPr>
            <a:ln w="12700"/>
          </c:spPr>
          <c:marker>
            <c:symbol val="none"/>
          </c:marker>
          <c:xVal>
            <c:numRef>
              <c:f>'ice (15 mm)'!$K$667:$K$717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mm)'!$L$667:$L$717</c:f>
              <c:numCache>
                <c:formatCode>0.00E+00</c:formatCode>
                <c:ptCount val="51"/>
                <c:pt idx="0">
                  <c:v>3.9921900000000003E-2</c:v>
                </c:pt>
                <c:pt idx="1">
                  <c:v>4.5060900000000001E-2</c:v>
                </c:pt>
                <c:pt idx="2">
                  <c:v>3.8367400000000003E-2</c:v>
                </c:pt>
                <c:pt idx="3">
                  <c:v>4.9514799999999998E-2</c:v>
                </c:pt>
                <c:pt idx="4">
                  <c:v>8.9421600000000004E-2</c:v>
                </c:pt>
                <c:pt idx="5">
                  <c:v>0.105404</c:v>
                </c:pt>
                <c:pt idx="6">
                  <c:v>0.132157</c:v>
                </c:pt>
                <c:pt idx="7">
                  <c:v>0.17275699999999999</c:v>
                </c:pt>
                <c:pt idx="8">
                  <c:v>0.21218600000000001</c:v>
                </c:pt>
                <c:pt idx="9">
                  <c:v>0.25382100000000002</c:v>
                </c:pt>
                <c:pt idx="10">
                  <c:v>0.31009300000000001</c:v>
                </c:pt>
                <c:pt idx="11">
                  <c:v>0.36782100000000001</c:v>
                </c:pt>
                <c:pt idx="12">
                  <c:v>0.43675799999999998</c:v>
                </c:pt>
                <c:pt idx="13">
                  <c:v>0.51582700000000004</c:v>
                </c:pt>
                <c:pt idx="14">
                  <c:v>0.610483</c:v>
                </c:pt>
                <c:pt idx="15">
                  <c:v>0.71529900000000002</c:v>
                </c:pt>
                <c:pt idx="16">
                  <c:v>0.82926800000000001</c:v>
                </c:pt>
                <c:pt idx="17">
                  <c:v>0.94262699999999999</c:v>
                </c:pt>
                <c:pt idx="18">
                  <c:v>1.0476700000000001</c:v>
                </c:pt>
                <c:pt idx="19">
                  <c:v>1.1298999999999999</c:v>
                </c:pt>
                <c:pt idx="20">
                  <c:v>1.1797200000000001</c:v>
                </c:pt>
                <c:pt idx="21">
                  <c:v>1.19007</c:v>
                </c:pt>
                <c:pt idx="22">
                  <c:v>1.16303</c:v>
                </c:pt>
                <c:pt idx="23">
                  <c:v>1.1050899999999999</c:v>
                </c:pt>
                <c:pt idx="24">
                  <c:v>1.0274000000000001</c:v>
                </c:pt>
                <c:pt idx="25">
                  <c:v>0.94029600000000002</c:v>
                </c:pt>
                <c:pt idx="26">
                  <c:v>0.85436299999999998</c:v>
                </c:pt>
                <c:pt idx="27">
                  <c:v>0.77629999999999999</c:v>
                </c:pt>
                <c:pt idx="28">
                  <c:v>0.70831699999999997</c:v>
                </c:pt>
                <c:pt idx="29">
                  <c:v>0.65319700000000003</c:v>
                </c:pt>
                <c:pt idx="30">
                  <c:v>0.60919000000000001</c:v>
                </c:pt>
                <c:pt idx="31">
                  <c:v>0.57311500000000004</c:v>
                </c:pt>
                <c:pt idx="32">
                  <c:v>0.54051899999999997</c:v>
                </c:pt>
                <c:pt idx="33">
                  <c:v>0.50956699999999999</c:v>
                </c:pt>
                <c:pt idx="34">
                  <c:v>0.47901899999999997</c:v>
                </c:pt>
                <c:pt idx="35">
                  <c:v>0.448384</c:v>
                </c:pt>
                <c:pt idx="36">
                  <c:v>0.41739999999999999</c:v>
                </c:pt>
                <c:pt idx="37">
                  <c:v>0.39299099999999998</c:v>
                </c:pt>
                <c:pt idx="38">
                  <c:v>0.355294</c:v>
                </c:pt>
                <c:pt idx="39">
                  <c:v>0.33449400000000001</c:v>
                </c:pt>
                <c:pt idx="40">
                  <c:v>0.30932500000000002</c:v>
                </c:pt>
                <c:pt idx="41">
                  <c:v>0.29022900000000001</c:v>
                </c:pt>
                <c:pt idx="42">
                  <c:v>0.280366</c:v>
                </c:pt>
                <c:pt idx="43">
                  <c:v>0.260824</c:v>
                </c:pt>
                <c:pt idx="44">
                  <c:v>0.26037300000000002</c:v>
                </c:pt>
                <c:pt idx="45">
                  <c:v>0.25563900000000001</c:v>
                </c:pt>
                <c:pt idx="46">
                  <c:v>0.25612099999999999</c:v>
                </c:pt>
                <c:pt idx="47">
                  <c:v>0.258135</c:v>
                </c:pt>
                <c:pt idx="48">
                  <c:v>0.26210800000000001</c:v>
                </c:pt>
                <c:pt idx="49">
                  <c:v>0.26918700000000001</c:v>
                </c:pt>
                <c:pt idx="50">
                  <c:v>0.27867999999999998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D426-4DC8-872C-E0246CBBD31D}"/>
            </c:ext>
          </c:extLst>
        </c:ser>
        <c:ser>
          <c:idx val="14"/>
          <c:order val="14"/>
          <c:tx>
            <c:v>14 mm</c:v>
          </c:tx>
          <c:spPr>
            <a:ln w="12700">
              <a:solidFill>
                <a:srgbClr val="D600D6"/>
              </a:solidFill>
            </a:ln>
          </c:spPr>
          <c:marker>
            <c:symbol val="none"/>
          </c:marker>
          <c:xVal>
            <c:numRef>
              <c:f>'ice (15 mm)'!$K$718:$K$768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mm)'!$L$718:$L$768</c:f>
              <c:numCache>
                <c:formatCode>0.00E+00</c:formatCode>
                <c:ptCount val="51"/>
                <c:pt idx="0">
                  <c:v>3.8879799999999999E-2</c:v>
                </c:pt>
                <c:pt idx="1">
                  <c:v>4.4201600000000001E-2</c:v>
                </c:pt>
                <c:pt idx="2">
                  <c:v>3.6995300000000002E-2</c:v>
                </c:pt>
                <c:pt idx="3">
                  <c:v>4.8154500000000003E-2</c:v>
                </c:pt>
                <c:pt idx="4">
                  <c:v>8.89519E-2</c:v>
                </c:pt>
                <c:pt idx="5">
                  <c:v>0.105659</c:v>
                </c:pt>
                <c:pt idx="6">
                  <c:v>0.13422300000000001</c:v>
                </c:pt>
                <c:pt idx="7">
                  <c:v>0.178949</c:v>
                </c:pt>
                <c:pt idx="8">
                  <c:v>0.22379299999999999</c:v>
                </c:pt>
                <c:pt idx="9">
                  <c:v>0.27295599999999998</c:v>
                </c:pt>
                <c:pt idx="10">
                  <c:v>0.34151399999999998</c:v>
                </c:pt>
                <c:pt idx="11">
                  <c:v>0.41339999999999999</c:v>
                </c:pt>
                <c:pt idx="12">
                  <c:v>0.50009499999999996</c:v>
                </c:pt>
                <c:pt idx="13">
                  <c:v>0.59896099999999997</c:v>
                </c:pt>
                <c:pt idx="14">
                  <c:v>0.71571099999999999</c:v>
                </c:pt>
                <c:pt idx="15">
                  <c:v>0.84188099999999999</c:v>
                </c:pt>
                <c:pt idx="16">
                  <c:v>0.97538800000000003</c:v>
                </c:pt>
                <c:pt idx="17">
                  <c:v>1.10429</c:v>
                </c:pt>
                <c:pt idx="18">
                  <c:v>1.21841</c:v>
                </c:pt>
                <c:pt idx="19">
                  <c:v>1.30189</c:v>
                </c:pt>
                <c:pt idx="20">
                  <c:v>1.34467</c:v>
                </c:pt>
                <c:pt idx="21">
                  <c:v>1.34209</c:v>
                </c:pt>
                <c:pt idx="22">
                  <c:v>1.2977300000000001</c:v>
                </c:pt>
                <c:pt idx="23">
                  <c:v>1.2212499999999999</c:v>
                </c:pt>
                <c:pt idx="24">
                  <c:v>1.12723</c:v>
                </c:pt>
                <c:pt idx="25">
                  <c:v>1.0247900000000001</c:v>
                </c:pt>
                <c:pt idx="26">
                  <c:v>0.92571800000000004</c:v>
                </c:pt>
                <c:pt idx="27">
                  <c:v>0.83444600000000002</c:v>
                </c:pt>
                <c:pt idx="28">
                  <c:v>0.75311099999999997</c:v>
                </c:pt>
                <c:pt idx="29">
                  <c:v>0.68508800000000003</c:v>
                </c:pt>
                <c:pt idx="30">
                  <c:v>0.62416700000000003</c:v>
                </c:pt>
                <c:pt idx="31">
                  <c:v>0.57275799999999999</c:v>
                </c:pt>
                <c:pt idx="32">
                  <c:v>0.52500800000000003</c:v>
                </c:pt>
                <c:pt idx="33">
                  <c:v>0.48149500000000001</c:v>
                </c:pt>
                <c:pt idx="34">
                  <c:v>0.44044</c:v>
                </c:pt>
                <c:pt idx="35">
                  <c:v>0.40585300000000002</c:v>
                </c:pt>
                <c:pt idx="36">
                  <c:v>0.37816300000000003</c:v>
                </c:pt>
                <c:pt idx="37">
                  <c:v>0.34678799999999999</c:v>
                </c:pt>
                <c:pt idx="38">
                  <c:v>0.32785700000000001</c:v>
                </c:pt>
                <c:pt idx="39">
                  <c:v>0.30205799999999999</c:v>
                </c:pt>
                <c:pt idx="40">
                  <c:v>0.28479599999999999</c:v>
                </c:pt>
                <c:pt idx="41">
                  <c:v>0.26683600000000002</c:v>
                </c:pt>
                <c:pt idx="42">
                  <c:v>0.26221899999999998</c:v>
                </c:pt>
                <c:pt idx="43">
                  <c:v>0.24433099999999999</c:v>
                </c:pt>
                <c:pt idx="44">
                  <c:v>0.249886</c:v>
                </c:pt>
                <c:pt idx="45">
                  <c:v>0.24897900000000001</c:v>
                </c:pt>
                <c:pt idx="46">
                  <c:v>0.25263999999999998</c:v>
                </c:pt>
                <c:pt idx="47">
                  <c:v>0.25840200000000002</c:v>
                </c:pt>
                <c:pt idx="48">
                  <c:v>0.265434</c:v>
                </c:pt>
                <c:pt idx="49">
                  <c:v>0.278501</c:v>
                </c:pt>
                <c:pt idx="50">
                  <c:v>0.293464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D426-4DC8-872C-E0246CBBD31D}"/>
            </c:ext>
          </c:extLst>
        </c:ser>
        <c:ser>
          <c:idx val="15"/>
          <c:order val="15"/>
          <c:tx>
            <c:v>15 mm</c:v>
          </c:tx>
          <c:spPr>
            <a:ln w="12700"/>
          </c:spPr>
          <c:marker>
            <c:symbol val="none"/>
          </c:marker>
          <c:xVal>
            <c:numRef>
              <c:f>'ice (15 mm)'!$K$769:$K$819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mm)'!$L$769:$L$819</c:f>
              <c:numCache>
                <c:formatCode>0.00E+00</c:formatCode>
                <c:ptCount val="51"/>
                <c:pt idx="0">
                  <c:v>4.5333199999999997E-2</c:v>
                </c:pt>
                <c:pt idx="1">
                  <c:v>5.1776999999999997E-2</c:v>
                </c:pt>
                <c:pt idx="2">
                  <c:v>4.5987E-2</c:v>
                </c:pt>
                <c:pt idx="3">
                  <c:v>5.8510100000000002E-2</c:v>
                </c:pt>
                <c:pt idx="4">
                  <c:v>0.103532</c:v>
                </c:pt>
                <c:pt idx="5">
                  <c:v>0.122653</c:v>
                </c:pt>
                <c:pt idx="6">
                  <c:v>0.154001</c:v>
                </c:pt>
                <c:pt idx="7">
                  <c:v>0.201571</c:v>
                </c:pt>
                <c:pt idx="8">
                  <c:v>0.24778600000000001</c:v>
                </c:pt>
                <c:pt idx="9">
                  <c:v>0.29678199999999999</c:v>
                </c:pt>
                <c:pt idx="10">
                  <c:v>0.362898</c:v>
                </c:pt>
                <c:pt idx="11">
                  <c:v>0.43094199999999999</c:v>
                </c:pt>
                <c:pt idx="12">
                  <c:v>0.512679</c:v>
                </c:pt>
                <c:pt idx="13">
                  <c:v>0.60686399999999996</c:v>
                </c:pt>
                <c:pt idx="14">
                  <c:v>0.72073799999999999</c:v>
                </c:pt>
                <c:pt idx="15">
                  <c:v>0.84789599999999998</c:v>
                </c:pt>
                <c:pt idx="16">
                  <c:v>0.98776900000000001</c:v>
                </c:pt>
                <c:pt idx="17">
                  <c:v>1.1292899999999999</c:v>
                </c:pt>
                <c:pt idx="18">
                  <c:v>1.2621500000000001</c:v>
                </c:pt>
                <c:pt idx="19">
                  <c:v>1.3680300000000001</c:v>
                </c:pt>
                <c:pt idx="20">
                  <c:v>1.4328399999999999</c:v>
                </c:pt>
                <c:pt idx="21">
                  <c:v>1.4463299999999999</c:v>
                </c:pt>
                <c:pt idx="22">
                  <c:v>1.40849</c:v>
                </c:pt>
                <c:pt idx="23">
                  <c:v>1.32785</c:v>
                </c:pt>
                <c:pt idx="24">
                  <c:v>1.22051</c:v>
                </c:pt>
                <c:pt idx="25">
                  <c:v>1.10094</c:v>
                </c:pt>
                <c:pt idx="26">
                  <c:v>0.98396399999999995</c:v>
                </c:pt>
                <c:pt idx="27">
                  <c:v>0.87983599999999995</c:v>
                </c:pt>
                <c:pt idx="28">
                  <c:v>0.78898400000000002</c:v>
                </c:pt>
                <c:pt idx="29">
                  <c:v>0.71787199999999995</c:v>
                </c:pt>
                <c:pt idx="30">
                  <c:v>0.65998100000000004</c:v>
                </c:pt>
                <c:pt idx="31">
                  <c:v>0.61479899999999998</c:v>
                </c:pt>
                <c:pt idx="32">
                  <c:v>0.57626200000000005</c:v>
                </c:pt>
                <c:pt idx="33">
                  <c:v>0.54174699999999998</c:v>
                </c:pt>
                <c:pt idx="34">
                  <c:v>0.50933899999999999</c:v>
                </c:pt>
                <c:pt idx="35">
                  <c:v>0.47726800000000003</c:v>
                </c:pt>
                <c:pt idx="36">
                  <c:v>0.444442</c:v>
                </c:pt>
                <c:pt idx="37">
                  <c:v>0.41785600000000001</c:v>
                </c:pt>
                <c:pt idx="38">
                  <c:v>0.37904900000000002</c:v>
                </c:pt>
                <c:pt idx="39">
                  <c:v>0.35811999999999999</c:v>
                </c:pt>
                <c:pt idx="40">
                  <c:v>0.33205299999999999</c:v>
                </c:pt>
                <c:pt idx="41">
                  <c:v>0.30557400000000001</c:v>
                </c:pt>
                <c:pt idx="42">
                  <c:v>0.289688</c:v>
                </c:pt>
                <c:pt idx="43">
                  <c:v>0.307668</c:v>
                </c:pt>
                <c:pt idx="44">
                  <c:v>0.26561800000000002</c:v>
                </c:pt>
                <c:pt idx="45">
                  <c:v>0.25813000000000003</c:v>
                </c:pt>
                <c:pt idx="46">
                  <c:v>0.25622800000000001</c:v>
                </c:pt>
                <c:pt idx="47">
                  <c:v>0.255577</c:v>
                </c:pt>
                <c:pt idx="48">
                  <c:v>0.25742300000000001</c:v>
                </c:pt>
                <c:pt idx="49">
                  <c:v>0.26259300000000002</c:v>
                </c:pt>
                <c:pt idx="50">
                  <c:v>0.26917400000000002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D426-4DC8-872C-E0246CBBD31D}"/>
            </c:ext>
          </c:extLst>
        </c:ser>
        <c:ser>
          <c:idx val="16"/>
          <c:order val="16"/>
          <c:tx>
            <c:v>16 mm</c:v>
          </c:tx>
          <c:spPr>
            <a:ln w="12700">
              <a:noFill/>
            </a:ln>
          </c:spPr>
          <c:marker>
            <c:symbol val="none"/>
          </c:marker>
          <c:xVal>
            <c:numRef>
              <c:f>'ice (15 mm)'!$K$820:$K$870</c:f>
              <c:numCache>
                <c:formatCode>General</c:formatCode>
                <c:ptCount val="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</c:numCache>
            </c:numRef>
          </c:xVal>
          <c:yVal>
            <c:numRef>
              <c:f>'ice (15 mm)'!$L$820:$L$870</c:f>
              <c:numCache>
                <c:formatCode>0.00E+00</c:formatCode>
                <c:ptCount val="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D426-4DC8-872C-E0246CBBD31D}"/>
            </c:ext>
          </c:extLst>
        </c:ser>
        <c:ser>
          <c:idx val="17"/>
          <c:order val="17"/>
          <c:tx>
            <c:v>17 mm</c:v>
          </c:tx>
          <c:spPr>
            <a:ln w="12700">
              <a:noFill/>
            </a:ln>
          </c:spPr>
          <c:marker>
            <c:symbol val="none"/>
          </c:marker>
          <c:xVal>
            <c:numRef>
              <c:f>'ice (15 mm)'!$K$871:$K$921</c:f>
              <c:numCache>
                <c:formatCode>General</c:formatCode>
                <c:ptCount val="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</c:numCache>
            </c:numRef>
          </c:xVal>
          <c:yVal>
            <c:numRef>
              <c:f>'ice (15 mm)'!$L$871:$L$921</c:f>
              <c:numCache>
                <c:formatCode>0.00E+00</c:formatCode>
                <c:ptCount val="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D426-4DC8-872C-E0246CBBD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234416"/>
        <c:axId val="196235072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3"/>
                <c:tx>
                  <c:v>3 mm</c:v>
                </c:tx>
                <c:spPr>
                  <a:ln w="1270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'ice (15 mm)'!$K$157:$K$207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6</c:v>
                      </c:pt>
                      <c:pt idx="1">
                        <c:v>5.9030899869919438</c:v>
                      </c:pt>
                      <c:pt idx="2">
                        <c:v>5.8239109124113</c:v>
                      </c:pt>
                      <c:pt idx="3">
                        <c:v>5.7569630370485534</c:v>
                      </c:pt>
                      <c:pt idx="4">
                        <c:v>5.6020599913279625</c:v>
                      </c:pt>
                      <c:pt idx="5">
                        <c:v>5.5228744023138034</c:v>
                      </c:pt>
                      <c:pt idx="6">
                        <c:v>5.4259741609193757</c:v>
                      </c:pt>
                      <c:pt idx="7">
                        <c:v>5.3010299956639813</c:v>
                      </c:pt>
                      <c:pt idx="8">
                        <c:v>5.204119982655925</c:v>
                      </c:pt>
                      <c:pt idx="9">
                        <c:v>5.1106906972737542</c:v>
                      </c:pt>
                      <c:pt idx="10">
                        <c:v>5</c:v>
                      </c:pt>
                      <c:pt idx="11">
                        <c:v>4.9030899869919438</c:v>
                      </c:pt>
                      <c:pt idx="12">
                        <c:v>4.8027190075796815</c:v>
                      </c:pt>
                      <c:pt idx="13">
                        <c:v>4.7044336600521994</c:v>
                      </c:pt>
                      <c:pt idx="14">
                        <c:v>4.6020599913279625</c:v>
                      </c:pt>
                      <c:pt idx="15">
                        <c:v>4.5016890119157003</c:v>
                      </c:pt>
                      <c:pt idx="16">
                        <c:v>4.4006588497649739</c:v>
                      </c:pt>
                      <c:pt idx="17">
                        <c:v>4.3010299956639813</c:v>
                      </c:pt>
                      <c:pt idx="18">
                        <c:v>4.200659016251719</c:v>
                      </c:pt>
                      <c:pt idx="19">
                        <c:v>4.1009905230699646</c:v>
                      </c:pt>
                      <c:pt idx="20">
                        <c:v>4</c:v>
                      </c:pt>
                      <c:pt idx="21">
                        <c:v>3.90049275542937</c:v>
                      </c:pt>
                      <c:pt idx="22">
                        <c:v>3.800655228145212</c:v>
                      </c:pt>
                      <c:pt idx="23">
                        <c:v>3.7000543856282389</c:v>
                      </c:pt>
                      <c:pt idx="24">
                        <c:v>3.6003302305807652</c:v>
                      </c:pt>
                      <c:pt idx="25">
                        <c:v>3.5003188237463867</c:v>
                      </c:pt>
                      <c:pt idx="26">
                        <c:v>3.4001233554370809</c:v>
                      </c:pt>
                      <c:pt idx="27">
                        <c:v>3.3001605369513523</c:v>
                      </c:pt>
                      <c:pt idx="28">
                        <c:v>3.2001388538573807</c:v>
                      </c:pt>
                      <c:pt idx="29">
                        <c:v>3.1000257301078626</c:v>
                      </c:pt>
                      <c:pt idx="30">
                        <c:v>3</c:v>
                      </c:pt>
                      <c:pt idx="31">
                        <c:v>2.9000611027354806</c:v>
                      </c:pt>
                      <c:pt idx="32">
                        <c:v>2.8000362418279794</c:v>
                      </c:pt>
                      <c:pt idx="33">
                        <c:v>2.7000023971422538</c:v>
                      </c:pt>
                      <c:pt idx="34">
                        <c:v>2.6000249038929866</c:v>
                      </c:pt>
                      <c:pt idx="35">
                        <c:v>2.5000030680516931</c:v>
                      </c:pt>
                      <c:pt idx="36">
                        <c:v>2.4000023459279558</c:v>
                      </c:pt>
                      <c:pt idx="37">
                        <c:v>2.3000082025538129</c:v>
                      </c:pt>
                      <c:pt idx="38">
                        <c:v>2.2000018654066018</c:v>
                      </c:pt>
                      <c:pt idx="39">
                        <c:v>2.0999912335446846</c:v>
                      </c:pt>
                      <c:pt idx="40">
                        <c:v>2</c:v>
                      </c:pt>
                      <c:pt idx="41">
                        <c:v>1.9000009651534695</c:v>
                      </c:pt>
                      <c:pt idx="42">
                        <c:v>1.8000018278179688</c:v>
                      </c:pt>
                      <c:pt idx="43">
                        <c:v>1.700002397142254</c:v>
                      </c:pt>
                      <c:pt idx="44">
                        <c:v>1.6000030866277404</c:v>
                      </c:pt>
                      <c:pt idx="45">
                        <c:v>1.5000030680516931</c:v>
                      </c:pt>
                      <c:pt idx="46">
                        <c:v>1.400002345927956</c:v>
                      </c:pt>
                      <c:pt idx="47">
                        <c:v>1.3000082025538131</c:v>
                      </c:pt>
                      <c:pt idx="48">
                        <c:v>1.2000018654066018</c:v>
                      </c:pt>
                      <c:pt idx="49">
                        <c:v>1.0999912335446844</c:v>
                      </c:pt>
                      <c:pt idx="5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'ice (15 mm)'!$L$157:$L$207</c15:sqref>
                        </c15:formulaRef>
                      </c:ext>
                    </c:extLst>
                    <c:numCache>
                      <c:formatCode>0.00E+00</c:formatCode>
                      <c:ptCount val="51"/>
                      <c:pt idx="0">
                        <c:v>3.8371999999999999E-4</c:v>
                      </c:pt>
                      <c:pt idx="1">
                        <c:v>1.8575899999999999E-4</c:v>
                      </c:pt>
                      <c:pt idx="2">
                        <c:v>1.6173199999999999E-4</c:v>
                      </c:pt>
                      <c:pt idx="3">
                        <c:v>1.3614000000000001E-4</c:v>
                      </c:pt>
                      <c:pt idx="4">
                        <c:v>1.10139E-4</c:v>
                      </c:pt>
                      <c:pt idx="5">
                        <c:v>1.12728E-4</c:v>
                      </c:pt>
                      <c:pt idx="6">
                        <c:v>7.6208499999999994E-5</c:v>
                      </c:pt>
                      <c:pt idx="7">
                        <c:v>5.1146200000000002E-5</c:v>
                      </c:pt>
                      <c:pt idx="8">
                        <c:v>4.2101100000000003E-5</c:v>
                      </c:pt>
                      <c:pt idx="9">
                        <c:v>3.77674E-5</c:v>
                      </c:pt>
                      <c:pt idx="10">
                        <c:v>3.4761200000000002E-5</c:v>
                      </c:pt>
                      <c:pt idx="11">
                        <c:v>3.3931799999999999E-5</c:v>
                      </c:pt>
                      <c:pt idx="12">
                        <c:v>3.3510999999999998E-5</c:v>
                      </c:pt>
                      <c:pt idx="13">
                        <c:v>3.3478E-5</c:v>
                      </c:pt>
                      <c:pt idx="14">
                        <c:v>3.3536199999999999E-5</c:v>
                      </c:pt>
                      <c:pt idx="15">
                        <c:v>3.3549600000000001E-5</c:v>
                      </c:pt>
                      <c:pt idx="16">
                        <c:v>3.32646E-5</c:v>
                      </c:pt>
                      <c:pt idx="17">
                        <c:v>3.2619900000000003E-5</c:v>
                      </c:pt>
                      <c:pt idx="18">
                        <c:v>3.1377100000000002E-5</c:v>
                      </c:pt>
                      <c:pt idx="19">
                        <c:v>2.9532699999999999E-5</c:v>
                      </c:pt>
                      <c:pt idx="20">
                        <c:v>2.7170800000000001E-5</c:v>
                      </c:pt>
                      <c:pt idx="21">
                        <c:v>2.4527799999999999E-5</c:v>
                      </c:pt>
                      <c:pt idx="22">
                        <c:v>2.1717199999999999E-5</c:v>
                      </c:pt>
                      <c:pt idx="23">
                        <c:v>1.89301E-5</c:v>
                      </c:pt>
                      <c:pt idx="24">
                        <c:v>1.62521E-5</c:v>
                      </c:pt>
                      <c:pt idx="25">
                        <c:v>1.36626E-5</c:v>
                      </c:pt>
                      <c:pt idx="26">
                        <c:v>1.1124999999999999E-5</c:v>
                      </c:pt>
                      <c:pt idx="27">
                        <c:v>8.6067300000000005E-6</c:v>
                      </c:pt>
                      <c:pt idx="28">
                        <c:v>6.0704700000000002E-6</c:v>
                      </c:pt>
                      <c:pt idx="29">
                        <c:v>3.2135100000000001E-6</c:v>
                      </c:pt>
                      <c:pt idx="30">
                        <c:v>5.7560400000000002E-8</c:v>
                      </c:pt>
                      <c:pt idx="31">
                        <c:v>-3.88581E-6</c:v>
                      </c:pt>
                      <c:pt idx="32">
                        <c:v>-9.0807799999999998E-6</c:v>
                      </c:pt>
                      <c:pt idx="33">
                        <c:v>-1.63372E-5</c:v>
                      </c:pt>
                      <c:pt idx="34">
                        <c:v>-2.6590200000000002E-5</c:v>
                      </c:pt>
                      <c:pt idx="35">
                        <c:v>-4.1469900000000001E-5</c:v>
                      </c:pt>
                      <c:pt idx="36">
                        <c:v>-6.1942300000000005E-5</c:v>
                      </c:pt>
                      <c:pt idx="37">
                        <c:v>-8.8542599999999995E-5</c:v>
                      </c:pt>
                      <c:pt idx="38">
                        <c:v>-1.22135E-4</c:v>
                      </c:pt>
                      <c:pt idx="39">
                        <c:v>-1.5969000000000001E-4</c:v>
                      </c:pt>
                      <c:pt idx="40">
                        <c:v>-1.8623500000000001E-4</c:v>
                      </c:pt>
                      <c:pt idx="41">
                        <c:v>-1.9158399999999999E-4</c:v>
                      </c:pt>
                      <c:pt idx="42">
                        <c:v>-1.7626E-4</c:v>
                      </c:pt>
                      <c:pt idx="43">
                        <c:v>-1.4589900000000001E-4</c:v>
                      </c:pt>
                      <c:pt idx="44">
                        <c:v>-1.18941E-4</c:v>
                      </c:pt>
                      <c:pt idx="45">
                        <c:v>-9.5414600000000006E-5</c:v>
                      </c:pt>
                      <c:pt idx="46">
                        <c:v>-7.4944700000000001E-5</c:v>
                      </c:pt>
                      <c:pt idx="47">
                        <c:v>-5.9693099999999999E-5</c:v>
                      </c:pt>
                      <c:pt idx="48">
                        <c:v>-4.5652999999999998E-5</c:v>
                      </c:pt>
                      <c:pt idx="49">
                        <c:v>-3.3841599999999998E-5</c:v>
                      </c:pt>
                      <c:pt idx="50">
                        <c:v>-2.7936499999999999E-5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11-D426-4DC8-872C-E0246CBBD31D}"/>
                  </c:ext>
                </c:extLst>
              </c15:ser>
            </c15:filteredScatterSeries>
          </c:ext>
        </c:extLst>
      </c:scatterChart>
      <c:valAx>
        <c:axId val="19623441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Log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35072"/>
        <c:crossesAt val="-1"/>
        <c:crossBetween val="midCat"/>
        <c:majorUnit val="1"/>
      </c:valAx>
      <c:valAx>
        <c:axId val="196235072"/>
        <c:scaling>
          <c:orientation val="minMax"/>
          <c:max val="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-C″ (Imag. part / pF)</a:t>
                </a:r>
              </a:p>
            </c:rich>
          </c:tx>
          <c:layout>
            <c:manualLayout>
              <c:xMode val="edge"/>
              <c:yMode val="edge"/>
              <c:x val="7.0445866839198177E-3"/>
              <c:y val="0.151856826923318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34416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72801487504529"/>
          <c:y val="6.2708151064450282E-2"/>
          <c:w val="0.81932347030719255"/>
          <c:h val="0.71063641859510507"/>
        </c:manualLayout>
      </c:layout>
      <c:scatterChart>
        <c:scatterStyle val="smoothMarker"/>
        <c:varyColors val="0"/>
        <c:ser>
          <c:idx val="0"/>
          <c:order val="0"/>
          <c:tx>
            <c:v>Time 0.23 h, 20.3 celcius</c:v>
          </c:tx>
          <c:spPr>
            <a:ln w="12700" cap="rnd">
              <a:solidFill>
                <a:srgbClr val="000099"/>
              </a:solidFill>
              <a:round/>
            </a:ln>
            <a:effectLst/>
          </c:spPr>
          <c:marker>
            <c:symbol val="none"/>
          </c:marker>
          <c:xVal>
            <c:numRef>
              <c:f>'TVIS spec H2O 281016 3 mm edi'!$L$80:$L$131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edi'!$N$80:$N$131</c:f>
              <c:numCache>
                <c:formatCode>General</c:formatCode>
                <c:ptCount val="52"/>
                <c:pt idx="0">
                  <c:v>1.0162</c:v>
                </c:pt>
                <c:pt idx="1">
                  <c:v>1.0162</c:v>
                </c:pt>
                <c:pt idx="2">
                  <c:v>1.0162</c:v>
                </c:pt>
                <c:pt idx="3">
                  <c:v>1.0162</c:v>
                </c:pt>
                <c:pt idx="4">
                  <c:v>1.0161500000000001</c:v>
                </c:pt>
                <c:pt idx="5">
                  <c:v>1.01762</c:v>
                </c:pt>
                <c:pt idx="6">
                  <c:v>1.0240499999999999</c:v>
                </c:pt>
                <c:pt idx="7">
                  <c:v>1.0293000000000001</c:v>
                </c:pt>
                <c:pt idx="8">
                  <c:v>1.0371300000000001</c:v>
                </c:pt>
                <c:pt idx="9">
                  <c:v>1.0464899999999999</c:v>
                </c:pt>
                <c:pt idx="10">
                  <c:v>1.05745</c:v>
                </c:pt>
                <c:pt idx="11">
                  <c:v>1.0741700000000001</c:v>
                </c:pt>
                <c:pt idx="12">
                  <c:v>1.09711</c:v>
                </c:pt>
                <c:pt idx="13">
                  <c:v>1.13097</c:v>
                </c:pt>
                <c:pt idx="14">
                  <c:v>1.17997</c:v>
                </c:pt>
                <c:pt idx="15">
                  <c:v>1.25379</c:v>
                </c:pt>
                <c:pt idx="16">
                  <c:v>1.3531599999999999</c:v>
                </c:pt>
                <c:pt idx="17">
                  <c:v>1.48031</c:v>
                </c:pt>
                <c:pt idx="18">
                  <c:v>1.62812</c:v>
                </c:pt>
                <c:pt idx="19">
                  <c:v>1.7827299999999999</c:v>
                </c:pt>
                <c:pt idx="20">
                  <c:v>1.92883</c:v>
                </c:pt>
                <c:pt idx="21">
                  <c:v>2.05674</c:v>
                </c:pt>
                <c:pt idx="22">
                  <c:v>2.1587200000000002</c:v>
                </c:pt>
                <c:pt idx="23">
                  <c:v>2.2373500000000002</c:v>
                </c:pt>
                <c:pt idx="24">
                  <c:v>2.29705</c:v>
                </c:pt>
                <c:pt idx="25">
                  <c:v>2.3414199999999998</c:v>
                </c:pt>
                <c:pt idx="26">
                  <c:v>2.3756499999999998</c:v>
                </c:pt>
                <c:pt idx="27">
                  <c:v>2.4037500000000001</c:v>
                </c:pt>
                <c:pt idx="28">
                  <c:v>2.4271799999999999</c:v>
                </c:pt>
                <c:pt idx="29">
                  <c:v>2.4476300000000002</c:v>
                </c:pt>
                <c:pt idx="30">
                  <c:v>2.4662000000000002</c:v>
                </c:pt>
                <c:pt idx="31">
                  <c:v>2.4851899999999998</c:v>
                </c:pt>
                <c:pt idx="32">
                  <c:v>2.50027</c:v>
                </c:pt>
                <c:pt idx="33">
                  <c:v>2.51518</c:v>
                </c:pt>
                <c:pt idx="34">
                  <c:v>2.5286200000000001</c:v>
                </c:pt>
                <c:pt idx="35">
                  <c:v>2.5419200000000002</c:v>
                </c:pt>
                <c:pt idx="36">
                  <c:v>2.5531100000000002</c:v>
                </c:pt>
                <c:pt idx="37">
                  <c:v>2.56148</c:v>
                </c:pt>
                <c:pt idx="38">
                  <c:v>2.5717099999999999</c:v>
                </c:pt>
                <c:pt idx="39">
                  <c:v>2.5802299999999998</c:v>
                </c:pt>
                <c:pt idx="40">
                  <c:v>2.5890200000000001</c:v>
                </c:pt>
                <c:pt idx="41">
                  <c:v>2.5992199999999999</c:v>
                </c:pt>
                <c:pt idx="42">
                  <c:v>2.6061000000000001</c:v>
                </c:pt>
                <c:pt idx="43">
                  <c:v>2.6200800000000002</c:v>
                </c:pt>
                <c:pt idx="44">
                  <c:v>2.6250100000000001</c:v>
                </c:pt>
                <c:pt idx="45">
                  <c:v>2.6478299999999999</c:v>
                </c:pt>
                <c:pt idx="46">
                  <c:v>2.6644800000000002</c:v>
                </c:pt>
                <c:pt idx="47">
                  <c:v>2.6860499999999998</c:v>
                </c:pt>
                <c:pt idx="48">
                  <c:v>2.7080199999999999</c:v>
                </c:pt>
                <c:pt idx="49">
                  <c:v>2.7358799999999999</c:v>
                </c:pt>
                <c:pt idx="50">
                  <c:v>2.7645400000000002</c:v>
                </c:pt>
                <c:pt idx="51">
                  <c:v>2.7969400000000002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3B-4CF0-9C85-6B78FF92E21D}"/>
            </c:ext>
          </c:extLst>
        </c:ser>
        <c:ser>
          <c:idx val="6"/>
          <c:order val="1"/>
          <c:tx>
            <c:v>Time 5.03 h, -20 celcius</c:v>
          </c:tx>
          <c:spPr>
            <a:ln w="12700" cap="rnd">
              <a:solidFill>
                <a:srgbClr val="6600CC"/>
              </a:solidFill>
              <a:round/>
            </a:ln>
            <a:effectLst/>
          </c:spPr>
          <c:marker>
            <c:symbol val="none"/>
          </c:marker>
          <c:xVal>
            <c:numRef>
              <c:f>'TVIS spec H2O 281016 3 mm edi'!$AP$80:$AP$131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edi'!$AR$80:$AR$131</c:f>
              <c:numCache>
                <c:formatCode>General</c:formatCode>
                <c:ptCount val="52"/>
                <c:pt idx="0">
                  <c:v>8.4287100000000004E-2</c:v>
                </c:pt>
                <c:pt idx="1">
                  <c:v>8.4287100000000004E-2</c:v>
                </c:pt>
                <c:pt idx="2">
                  <c:v>8.4287100000000004E-2</c:v>
                </c:pt>
                <c:pt idx="3">
                  <c:v>8.4287100000000004E-2</c:v>
                </c:pt>
                <c:pt idx="4">
                  <c:v>8.4287100000000004E-2</c:v>
                </c:pt>
                <c:pt idx="5">
                  <c:v>8.3002900000000004E-2</c:v>
                </c:pt>
                <c:pt idx="6">
                  <c:v>8.4127099999999996E-2</c:v>
                </c:pt>
                <c:pt idx="7">
                  <c:v>8.4468799999999997E-2</c:v>
                </c:pt>
                <c:pt idx="8">
                  <c:v>8.5542599999999996E-2</c:v>
                </c:pt>
                <c:pt idx="9">
                  <c:v>8.6743100000000004E-2</c:v>
                </c:pt>
                <c:pt idx="10">
                  <c:v>8.7572499999999998E-2</c:v>
                </c:pt>
                <c:pt idx="11">
                  <c:v>8.8047200000000006E-2</c:v>
                </c:pt>
                <c:pt idx="12">
                  <c:v>8.8434899999999997E-2</c:v>
                </c:pt>
                <c:pt idx="13">
                  <c:v>8.8561200000000007E-2</c:v>
                </c:pt>
                <c:pt idx="14">
                  <c:v>8.8505E-2</c:v>
                </c:pt>
                <c:pt idx="15">
                  <c:v>8.8289000000000006E-2</c:v>
                </c:pt>
                <c:pt idx="16">
                  <c:v>8.8109699999999999E-2</c:v>
                </c:pt>
                <c:pt idx="17">
                  <c:v>8.8220199999999999E-2</c:v>
                </c:pt>
                <c:pt idx="18">
                  <c:v>8.9349999999999999E-2</c:v>
                </c:pt>
                <c:pt idx="19">
                  <c:v>9.2855199999999999E-2</c:v>
                </c:pt>
                <c:pt idx="20">
                  <c:v>0.10126400000000001</c:v>
                </c:pt>
                <c:pt idx="21">
                  <c:v>0.11874800000000001</c:v>
                </c:pt>
                <c:pt idx="22">
                  <c:v>0.15045</c:v>
                </c:pt>
                <c:pt idx="23">
                  <c:v>0.20250199999999999</c:v>
                </c:pt>
                <c:pt idx="24">
                  <c:v>0.28087899999999999</c:v>
                </c:pt>
                <c:pt idx="25">
                  <c:v>0.38519300000000001</c:v>
                </c:pt>
                <c:pt idx="26">
                  <c:v>0.510849</c:v>
                </c:pt>
                <c:pt idx="27">
                  <c:v>0.64628099999999999</c:v>
                </c:pt>
                <c:pt idx="28">
                  <c:v>0.77734999999999999</c:v>
                </c:pt>
                <c:pt idx="29">
                  <c:v>0.89303200000000005</c:v>
                </c:pt>
                <c:pt idx="30">
                  <c:v>0.98846500000000004</c:v>
                </c:pt>
                <c:pt idx="31">
                  <c:v>1.06193</c:v>
                </c:pt>
                <c:pt idx="32">
                  <c:v>1.1159399999999999</c:v>
                </c:pt>
                <c:pt idx="33">
                  <c:v>1.1550499999999999</c:v>
                </c:pt>
                <c:pt idx="34">
                  <c:v>1.1829799999999999</c:v>
                </c:pt>
                <c:pt idx="35">
                  <c:v>1.20302</c:v>
                </c:pt>
                <c:pt idx="36">
                  <c:v>1.2166600000000001</c:v>
                </c:pt>
                <c:pt idx="37">
                  <c:v>1.22665</c:v>
                </c:pt>
                <c:pt idx="38">
                  <c:v>1.23732</c:v>
                </c:pt>
                <c:pt idx="39">
                  <c:v>1.2443500000000001</c:v>
                </c:pt>
                <c:pt idx="40">
                  <c:v>1.25207</c:v>
                </c:pt>
                <c:pt idx="41">
                  <c:v>1.2603</c:v>
                </c:pt>
                <c:pt idx="42">
                  <c:v>1.27024</c:v>
                </c:pt>
                <c:pt idx="43">
                  <c:v>1.2796400000000001</c:v>
                </c:pt>
                <c:pt idx="44">
                  <c:v>1.2943800000000001</c:v>
                </c:pt>
                <c:pt idx="45">
                  <c:v>1.3089</c:v>
                </c:pt>
                <c:pt idx="46">
                  <c:v>1.32846</c:v>
                </c:pt>
                <c:pt idx="47">
                  <c:v>1.35307</c:v>
                </c:pt>
                <c:pt idx="48">
                  <c:v>1.38121</c:v>
                </c:pt>
                <c:pt idx="49">
                  <c:v>1.4142600000000001</c:v>
                </c:pt>
                <c:pt idx="50">
                  <c:v>1.4538500000000001</c:v>
                </c:pt>
                <c:pt idx="51">
                  <c:v>1.49901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3B-4CF0-9C85-6B78FF92E21D}"/>
            </c:ext>
          </c:extLst>
        </c:ser>
        <c:ser>
          <c:idx val="9"/>
          <c:order val="2"/>
          <c:tx>
            <c:v>Time 8.5 h, -40 celcius</c:v>
          </c:tx>
          <c:spPr>
            <a:ln w="12700" cap="rnd">
              <a:solidFill>
                <a:srgbClr val="4633FD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'TVIS spec H2O 281016 3 mm edi'!$BE$80:$BE$131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edi'!$BG$80:$BG$131</c:f>
              <c:numCache>
                <c:formatCode>General</c:formatCode>
                <c:ptCount val="52"/>
                <c:pt idx="0">
                  <c:v>8.3694599999999994E-2</c:v>
                </c:pt>
                <c:pt idx="1">
                  <c:v>8.3694599999999994E-2</c:v>
                </c:pt>
                <c:pt idx="2">
                  <c:v>8.3694599999999994E-2</c:v>
                </c:pt>
                <c:pt idx="3">
                  <c:v>8.3694599999999994E-2</c:v>
                </c:pt>
                <c:pt idx="4">
                  <c:v>8.3694599999999994E-2</c:v>
                </c:pt>
                <c:pt idx="5">
                  <c:v>8.3240400000000006E-2</c:v>
                </c:pt>
                <c:pt idx="6">
                  <c:v>8.3622000000000002E-2</c:v>
                </c:pt>
                <c:pt idx="7">
                  <c:v>8.3847199999999997E-2</c:v>
                </c:pt>
                <c:pt idx="8">
                  <c:v>8.4834099999999996E-2</c:v>
                </c:pt>
                <c:pt idx="9">
                  <c:v>8.6128499999999997E-2</c:v>
                </c:pt>
                <c:pt idx="10">
                  <c:v>8.6714399999999997E-2</c:v>
                </c:pt>
                <c:pt idx="11">
                  <c:v>8.7380899999999997E-2</c:v>
                </c:pt>
                <c:pt idx="12">
                  <c:v>8.7885699999999997E-2</c:v>
                </c:pt>
                <c:pt idx="13">
                  <c:v>8.8558399999999995E-2</c:v>
                </c:pt>
                <c:pt idx="14">
                  <c:v>8.9009400000000002E-2</c:v>
                </c:pt>
                <c:pt idx="15">
                  <c:v>8.9429099999999997E-2</c:v>
                </c:pt>
                <c:pt idx="16">
                  <c:v>8.9951699999999996E-2</c:v>
                </c:pt>
                <c:pt idx="17">
                  <c:v>9.0575600000000006E-2</c:v>
                </c:pt>
                <c:pt idx="18">
                  <c:v>9.1519900000000001E-2</c:v>
                </c:pt>
                <c:pt idx="19">
                  <c:v>9.2833399999999996E-2</c:v>
                </c:pt>
                <c:pt idx="20">
                  <c:v>9.4684699999999997E-2</c:v>
                </c:pt>
                <c:pt idx="21">
                  <c:v>9.7292900000000002E-2</c:v>
                </c:pt>
                <c:pt idx="22">
                  <c:v>0.100826</c:v>
                </c:pt>
                <c:pt idx="23">
                  <c:v>0.105615</c:v>
                </c:pt>
                <c:pt idx="24">
                  <c:v>0.112258</c:v>
                </c:pt>
                <c:pt idx="25">
                  <c:v>0.121534</c:v>
                </c:pt>
                <c:pt idx="26">
                  <c:v>0.135017</c:v>
                </c:pt>
                <c:pt idx="27">
                  <c:v>0.15512000000000001</c:v>
                </c:pt>
                <c:pt idx="28">
                  <c:v>0.18501899999999999</c:v>
                </c:pt>
                <c:pt idx="29">
                  <c:v>0.22831899999999999</c:v>
                </c:pt>
                <c:pt idx="30">
                  <c:v>0.28818899999999997</c:v>
                </c:pt>
                <c:pt idx="31">
                  <c:v>0.36571399999999998</c:v>
                </c:pt>
                <c:pt idx="32">
                  <c:v>0.45911800000000003</c:v>
                </c:pt>
                <c:pt idx="33">
                  <c:v>0.56374800000000003</c:v>
                </c:pt>
                <c:pt idx="34">
                  <c:v>0.67242299999999999</c:v>
                </c:pt>
                <c:pt idx="35">
                  <c:v>0.77797700000000003</c:v>
                </c:pt>
                <c:pt idx="36">
                  <c:v>0.87404300000000001</c:v>
                </c:pt>
                <c:pt idx="37">
                  <c:v>0.95701899999999995</c:v>
                </c:pt>
                <c:pt idx="38">
                  <c:v>1.0284</c:v>
                </c:pt>
                <c:pt idx="39">
                  <c:v>1.0845400000000001</c:v>
                </c:pt>
                <c:pt idx="40">
                  <c:v>1.12679</c:v>
                </c:pt>
                <c:pt idx="41">
                  <c:v>1.1613899999999999</c:v>
                </c:pt>
                <c:pt idx="42">
                  <c:v>1.1873499999999999</c:v>
                </c:pt>
                <c:pt idx="43">
                  <c:v>1.2051799999999999</c:v>
                </c:pt>
                <c:pt idx="44">
                  <c:v>1.2167399999999999</c:v>
                </c:pt>
                <c:pt idx="45">
                  <c:v>1.22871</c:v>
                </c:pt>
                <c:pt idx="46">
                  <c:v>1.2359100000000001</c:v>
                </c:pt>
                <c:pt idx="47">
                  <c:v>1.2394499999999999</c:v>
                </c:pt>
                <c:pt idx="48">
                  <c:v>1.2467900000000001</c:v>
                </c:pt>
                <c:pt idx="49">
                  <c:v>1.25119</c:v>
                </c:pt>
                <c:pt idx="50">
                  <c:v>1.2552399999999999</c:v>
                </c:pt>
                <c:pt idx="51">
                  <c:v>1.2596799999999999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63B-4CF0-9C85-6B78FF92E21D}"/>
            </c:ext>
          </c:extLst>
        </c:ser>
        <c:ser>
          <c:idx val="1"/>
          <c:order val="3"/>
          <c:tx>
            <c:v>Trendline for 20.3 C</c:v>
          </c:tx>
          <c:spPr>
            <a:ln w="19050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edi'!$L$6:$L$80</c:f>
              <c:numCache>
                <c:formatCode>0.00</c:formatCode>
                <c:ptCount val="75"/>
                <c:pt idx="0">
                  <c:v>13.5</c:v>
                </c:pt>
                <c:pt idx="1">
                  <c:v>13.4</c:v>
                </c:pt>
                <c:pt idx="2">
                  <c:v>13.3</c:v>
                </c:pt>
                <c:pt idx="3">
                  <c:v>13.2</c:v>
                </c:pt>
                <c:pt idx="4">
                  <c:v>13.1</c:v>
                </c:pt>
                <c:pt idx="5">
                  <c:v>13</c:v>
                </c:pt>
                <c:pt idx="6">
                  <c:v>12.9</c:v>
                </c:pt>
                <c:pt idx="7">
                  <c:v>12.8</c:v>
                </c:pt>
                <c:pt idx="8">
                  <c:v>12.7</c:v>
                </c:pt>
                <c:pt idx="9">
                  <c:v>12.6</c:v>
                </c:pt>
                <c:pt idx="10">
                  <c:v>12.5</c:v>
                </c:pt>
                <c:pt idx="11">
                  <c:v>12.4</c:v>
                </c:pt>
                <c:pt idx="12">
                  <c:v>12.3</c:v>
                </c:pt>
                <c:pt idx="13">
                  <c:v>12.2</c:v>
                </c:pt>
                <c:pt idx="14">
                  <c:v>12.1</c:v>
                </c:pt>
                <c:pt idx="15">
                  <c:v>12</c:v>
                </c:pt>
                <c:pt idx="16">
                  <c:v>11.9</c:v>
                </c:pt>
                <c:pt idx="17">
                  <c:v>11.8</c:v>
                </c:pt>
                <c:pt idx="18">
                  <c:v>11.7</c:v>
                </c:pt>
                <c:pt idx="19">
                  <c:v>11.6</c:v>
                </c:pt>
                <c:pt idx="20">
                  <c:v>11.5</c:v>
                </c:pt>
                <c:pt idx="21">
                  <c:v>11.4</c:v>
                </c:pt>
                <c:pt idx="22">
                  <c:v>11.3</c:v>
                </c:pt>
                <c:pt idx="23">
                  <c:v>11.2</c:v>
                </c:pt>
                <c:pt idx="24">
                  <c:v>11.1</c:v>
                </c:pt>
                <c:pt idx="25">
                  <c:v>11</c:v>
                </c:pt>
                <c:pt idx="26">
                  <c:v>10.9</c:v>
                </c:pt>
                <c:pt idx="27">
                  <c:v>10.8</c:v>
                </c:pt>
                <c:pt idx="28">
                  <c:v>10.7</c:v>
                </c:pt>
                <c:pt idx="29">
                  <c:v>10.6</c:v>
                </c:pt>
                <c:pt idx="30">
                  <c:v>10.5</c:v>
                </c:pt>
                <c:pt idx="31">
                  <c:v>10.4</c:v>
                </c:pt>
                <c:pt idx="32">
                  <c:v>10.3</c:v>
                </c:pt>
                <c:pt idx="33">
                  <c:v>10.199999999999999</c:v>
                </c:pt>
                <c:pt idx="34">
                  <c:v>10.1</c:v>
                </c:pt>
                <c:pt idx="35">
                  <c:v>10</c:v>
                </c:pt>
                <c:pt idx="36">
                  <c:v>9.9000000000000092</c:v>
                </c:pt>
                <c:pt idx="37">
                  <c:v>9.8000000000000096</c:v>
                </c:pt>
                <c:pt idx="38">
                  <c:v>9.7000000000000099</c:v>
                </c:pt>
                <c:pt idx="39">
                  <c:v>9.6000000000000103</c:v>
                </c:pt>
                <c:pt idx="40">
                  <c:v>9.5000000000000107</c:v>
                </c:pt>
                <c:pt idx="41">
                  <c:v>9.4000000000000092</c:v>
                </c:pt>
                <c:pt idx="42">
                  <c:v>9.3000000000000096</c:v>
                </c:pt>
                <c:pt idx="43">
                  <c:v>9.2000000000000099</c:v>
                </c:pt>
                <c:pt idx="44">
                  <c:v>9.1000000000000103</c:v>
                </c:pt>
                <c:pt idx="45">
                  <c:v>9.0000000000000107</c:v>
                </c:pt>
                <c:pt idx="46">
                  <c:v>8.9000000000000092</c:v>
                </c:pt>
                <c:pt idx="47">
                  <c:v>8.8000000000000096</c:v>
                </c:pt>
                <c:pt idx="48">
                  <c:v>8.6999999999999993</c:v>
                </c:pt>
                <c:pt idx="49">
                  <c:v>8.6</c:v>
                </c:pt>
                <c:pt idx="50">
                  <c:v>8.5</c:v>
                </c:pt>
                <c:pt idx="51">
                  <c:v>8.4</c:v>
                </c:pt>
                <c:pt idx="52">
                  <c:v>8.3000000000000007</c:v>
                </c:pt>
                <c:pt idx="53">
                  <c:v>8.1999999999999993</c:v>
                </c:pt>
                <c:pt idx="54">
                  <c:v>8.1</c:v>
                </c:pt>
                <c:pt idx="55">
                  <c:v>8</c:v>
                </c:pt>
                <c:pt idx="56">
                  <c:v>7.9</c:v>
                </c:pt>
                <c:pt idx="57">
                  <c:v>7.8</c:v>
                </c:pt>
                <c:pt idx="58">
                  <c:v>7.7</c:v>
                </c:pt>
                <c:pt idx="59">
                  <c:v>7.6</c:v>
                </c:pt>
                <c:pt idx="60">
                  <c:v>7.5</c:v>
                </c:pt>
                <c:pt idx="61">
                  <c:v>7.4</c:v>
                </c:pt>
                <c:pt idx="62">
                  <c:v>7.3</c:v>
                </c:pt>
                <c:pt idx="63">
                  <c:v>7.2</c:v>
                </c:pt>
                <c:pt idx="64">
                  <c:v>7.1</c:v>
                </c:pt>
                <c:pt idx="65">
                  <c:v>7</c:v>
                </c:pt>
                <c:pt idx="66">
                  <c:v>6.9</c:v>
                </c:pt>
                <c:pt idx="67">
                  <c:v>6.8</c:v>
                </c:pt>
                <c:pt idx="68">
                  <c:v>6.7</c:v>
                </c:pt>
                <c:pt idx="69">
                  <c:v>6.6</c:v>
                </c:pt>
                <c:pt idx="70">
                  <c:v>6.5</c:v>
                </c:pt>
                <c:pt idx="71">
                  <c:v>6.4</c:v>
                </c:pt>
                <c:pt idx="72">
                  <c:v>6.3</c:v>
                </c:pt>
                <c:pt idx="73">
                  <c:v>6.2</c:v>
                </c:pt>
                <c:pt idx="74">
                  <c:v>6.1</c:v>
                </c:pt>
              </c:numCache>
            </c:numRef>
          </c:xVal>
          <c:yVal>
            <c:numRef>
              <c:f>'TVIS spec H2O 281016 3 mm edi'!$N$6:$N$80</c:f>
              <c:numCache>
                <c:formatCode>General</c:formatCode>
                <c:ptCount val="75"/>
                <c:pt idx="0">
                  <c:v>6.764061082179601E-2</c:v>
                </c:pt>
                <c:pt idx="1">
                  <c:v>6.764061082179601E-2</c:v>
                </c:pt>
                <c:pt idx="2">
                  <c:v>6.764061082179601E-2</c:v>
                </c:pt>
                <c:pt idx="3">
                  <c:v>6.764061082179601E-2</c:v>
                </c:pt>
                <c:pt idx="4">
                  <c:v>6.764061082179601E-2</c:v>
                </c:pt>
                <c:pt idx="5">
                  <c:v>6.764061082179601E-2</c:v>
                </c:pt>
                <c:pt idx="6">
                  <c:v>6.764061082179601E-2</c:v>
                </c:pt>
                <c:pt idx="7">
                  <c:v>6.8436755699860283E-2</c:v>
                </c:pt>
                <c:pt idx="8">
                  <c:v>6.9480964768830186E-2</c:v>
                </c:pt>
                <c:pt idx="9">
                  <c:v>6.9953617807697197E-2</c:v>
                </c:pt>
                <c:pt idx="10">
                  <c:v>7.0491291899530045E-2</c:v>
                </c:pt>
                <c:pt idx="11">
                  <c:v>7.0898520529023248E-2</c:v>
                </c:pt>
                <c:pt idx="12">
                  <c:v>7.1441196240315002E-2</c:v>
                </c:pt>
                <c:pt idx="13">
                  <c:v>7.1805023720309932E-2</c:v>
                </c:pt>
                <c:pt idx="14">
                  <c:v>7.214360108916551E-2</c:v>
                </c:pt>
                <c:pt idx="15">
                  <c:v>7.2565189206782676E-2</c:v>
                </c:pt>
                <c:pt idx="16">
                  <c:v>7.3068497332655927E-2</c:v>
                </c:pt>
                <c:pt idx="17">
                  <c:v>7.3830276244760587E-2</c:v>
                </c:pt>
                <c:pt idx="18">
                  <c:v>7.4889893528515189E-2</c:v>
                </c:pt>
                <c:pt idx="19">
                  <c:v>7.6383360964689451E-2</c:v>
                </c:pt>
                <c:pt idx="20">
                  <c:v>7.848742933125874E-2</c:v>
                </c:pt>
                <c:pt idx="21">
                  <c:v>8.1337626381303194E-2</c:v>
                </c:pt>
                <c:pt idx="22">
                  <c:v>8.5200974056903356E-2</c:v>
                </c:pt>
                <c:pt idx="23">
                  <c:v>9.0559967293280835E-2</c:v>
                </c:pt>
                <c:pt idx="24">
                  <c:v>9.8043035374063267E-2</c:v>
                </c:pt>
                <c:pt idx="25">
                  <c:v>0.10891994427156104</c:v>
                </c:pt>
                <c:pt idx="26">
                  <c:v>0.12513729201066939</c:v>
                </c:pt>
                <c:pt idx="27">
                  <c:v>0.14925719849485583</c:v>
                </c:pt>
                <c:pt idx="28">
                  <c:v>0.18418786342563193</c:v>
                </c:pt>
                <c:pt idx="29">
                  <c:v>0.23248575971675348</c:v>
                </c:pt>
                <c:pt idx="30">
                  <c:v>0.29502617077352983</c:v>
                </c:pt>
                <c:pt idx="31">
                  <c:v>0.37037637463482798</c:v>
                </c:pt>
                <c:pt idx="32">
                  <c:v>0.45478273656801732</c:v>
                </c:pt>
                <c:pt idx="33">
                  <c:v>0.54245225184173762</c:v>
                </c:pt>
                <c:pt idx="34">
                  <c:v>0.62760401641686792</c:v>
                </c:pt>
                <c:pt idx="35">
                  <c:v>0.70510168979423349</c:v>
                </c:pt>
                <c:pt idx="36">
                  <c:v>0.77203949241077108</c:v>
                </c:pt>
                <c:pt idx="37">
                  <c:v>0.82962345992633058</c:v>
                </c:pt>
                <c:pt idx="38">
                  <c:v>0.87491231741394659</c:v>
                </c:pt>
                <c:pt idx="39">
                  <c:v>0.90899593388797162</c:v>
                </c:pt>
                <c:pt idx="40">
                  <c:v>0.93690819731995434</c:v>
                </c:pt>
                <c:pt idx="41">
                  <c:v>0.95785046202210089</c:v>
                </c:pt>
                <c:pt idx="42">
                  <c:v>0.97223415153054749</c:v>
                </c:pt>
                <c:pt idx="43">
                  <c:v>0.98155975168296716</c:v>
                </c:pt>
                <c:pt idx="44">
                  <c:v>0.99121610408992766</c:v>
                </c:pt>
                <c:pt idx="45">
                  <c:v>0.99702443636479121</c:v>
                </c:pt>
                <c:pt idx="46">
                  <c:v>0.9998801997332657</c:v>
                </c:pt>
                <c:pt idx="47">
                  <c:v>1.0058014718023627</c:v>
                </c:pt>
                <c:pt idx="48">
                  <c:v>1.009351008192557</c:v>
                </c:pt>
                <c:pt idx="49">
                  <c:v>1.0126181950971676</c:v>
                </c:pt>
                <c:pt idx="50">
                  <c:v>1.0162</c:v>
                </c:pt>
                <c:pt idx="51">
                  <c:v>1.0162</c:v>
                </c:pt>
                <c:pt idx="52">
                  <c:v>1.0162</c:v>
                </c:pt>
                <c:pt idx="53">
                  <c:v>1.0162</c:v>
                </c:pt>
                <c:pt idx="54">
                  <c:v>1.0162</c:v>
                </c:pt>
                <c:pt idx="55">
                  <c:v>1.0162</c:v>
                </c:pt>
                <c:pt idx="56">
                  <c:v>1.0162</c:v>
                </c:pt>
                <c:pt idx="57">
                  <c:v>1.0162</c:v>
                </c:pt>
                <c:pt idx="58">
                  <c:v>1.0162</c:v>
                </c:pt>
                <c:pt idx="59">
                  <c:v>1.0162</c:v>
                </c:pt>
                <c:pt idx="60">
                  <c:v>1.0162</c:v>
                </c:pt>
                <c:pt idx="61">
                  <c:v>1.0162</c:v>
                </c:pt>
                <c:pt idx="62">
                  <c:v>1.0162</c:v>
                </c:pt>
                <c:pt idx="63">
                  <c:v>1.0162</c:v>
                </c:pt>
                <c:pt idx="64">
                  <c:v>1.0162</c:v>
                </c:pt>
                <c:pt idx="65">
                  <c:v>1.0162</c:v>
                </c:pt>
                <c:pt idx="66">
                  <c:v>1.0162</c:v>
                </c:pt>
                <c:pt idx="67">
                  <c:v>1.0162</c:v>
                </c:pt>
                <c:pt idx="68">
                  <c:v>1.0162</c:v>
                </c:pt>
                <c:pt idx="69">
                  <c:v>1.0162</c:v>
                </c:pt>
                <c:pt idx="70">
                  <c:v>1.0162</c:v>
                </c:pt>
                <c:pt idx="71">
                  <c:v>1.0162</c:v>
                </c:pt>
                <c:pt idx="72">
                  <c:v>1.0162</c:v>
                </c:pt>
                <c:pt idx="73">
                  <c:v>1.0162</c:v>
                </c:pt>
                <c:pt idx="74">
                  <c:v>1.0162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63B-4CF0-9C85-6B78FF92E21D}"/>
            </c:ext>
          </c:extLst>
        </c:ser>
        <c:ser>
          <c:idx val="2"/>
          <c:order val="4"/>
          <c:tx>
            <c:v>Trendline for -20 C</c:v>
          </c:tx>
          <c:spPr>
            <a:ln w="1270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edi'!$AP$8:$AP$80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edi'!$AR$8:$AR$80</c:f>
              <c:numCache>
                <c:formatCode>General</c:formatCode>
                <c:ptCount val="73"/>
                <c:pt idx="0">
                  <c:v>8.4287100000000004E-2</c:v>
                </c:pt>
                <c:pt idx="1">
                  <c:v>8.4287100000000004E-2</c:v>
                </c:pt>
                <c:pt idx="2">
                  <c:v>8.4287100000000004E-2</c:v>
                </c:pt>
                <c:pt idx="3">
                  <c:v>8.4287100000000004E-2</c:v>
                </c:pt>
                <c:pt idx="4">
                  <c:v>8.4287100000000004E-2</c:v>
                </c:pt>
                <c:pt idx="5">
                  <c:v>8.4287100000000004E-2</c:v>
                </c:pt>
                <c:pt idx="6">
                  <c:v>8.4287100000000004E-2</c:v>
                </c:pt>
                <c:pt idx="7">
                  <c:v>8.4287100000000004E-2</c:v>
                </c:pt>
                <c:pt idx="8">
                  <c:v>8.4287100000000004E-2</c:v>
                </c:pt>
                <c:pt idx="9">
                  <c:v>8.4287100000000004E-2</c:v>
                </c:pt>
                <c:pt idx="10">
                  <c:v>8.4287100000000004E-2</c:v>
                </c:pt>
                <c:pt idx="11">
                  <c:v>8.4287100000000004E-2</c:v>
                </c:pt>
                <c:pt idx="12">
                  <c:v>8.4287100000000004E-2</c:v>
                </c:pt>
                <c:pt idx="13">
                  <c:v>8.4287100000000004E-2</c:v>
                </c:pt>
                <c:pt idx="14">
                  <c:v>8.4287100000000004E-2</c:v>
                </c:pt>
                <c:pt idx="15">
                  <c:v>8.4287100000000004E-2</c:v>
                </c:pt>
                <c:pt idx="16">
                  <c:v>8.4287100000000004E-2</c:v>
                </c:pt>
                <c:pt idx="17">
                  <c:v>8.4287100000000004E-2</c:v>
                </c:pt>
                <c:pt idx="18">
                  <c:v>8.4287100000000004E-2</c:v>
                </c:pt>
                <c:pt idx="19">
                  <c:v>8.4287100000000004E-2</c:v>
                </c:pt>
                <c:pt idx="20">
                  <c:v>8.4287100000000004E-2</c:v>
                </c:pt>
                <c:pt idx="21">
                  <c:v>8.4287100000000004E-2</c:v>
                </c:pt>
                <c:pt idx="22">
                  <c:v>8.4287100000000004E-2</c:v>
                </c:pt>
                <c:pt idx="23">
                  <c:v>8.4287100000000004E-2</c:v>
                </c:pt>
                <c:pt idx="24">
                  <c:v>8.4287100000000004E-2</c:v>
                </c:pt>
                <c:pt idx="25">
                  <c:v>8.4287100000000004E-2</c:v>
                </c:pt>
                <c:pt idx="26">
                  <c:v>8.4287100000000004E-2</c:v>
                </c:pt>
                <c:pt idx="27">
                  <c:v>8.4287100000000004E-2</c:v>
                </c:pt>
                <c:pt idx="28">
                  <c:v>8.4287100000000004E-2</c:v>
                </c:pt>
                <c:pt idx="29">
                  <c:v>8.4287100000000004E-2</c:v>
                </c:pt>
                <c:pt idx="30">
                  <c:v>8.4287100000000004E-2</c:v>
                </c:pt>
                <c:pt idx="31">
                  <c:v>8.4287100000000004E-2</c:v>
                </c:pt>
                <c:pt idx="32">
                  <c:v>8.4287100000000004E-2</c:v>
                </c:pt>
                <c:pt idx="33">
                  <c:v>8.4287100000000004E-2</c:v>
                </c:pt>
                <c:pt idx="34">
                  <c:v>8.4287100000000004E-2</c:v>
                </c:pt>
                <c:pt idx="35">
                  <c:v>8.4287100000000004E-2</c:v>
                </c:pt>
                <c:pt idx="36">
                  <c:v>8.4287100000000004E-2</c:v>
                </c:pt>
                <c:pt idx="37">
                  <c:v>8.4287100000000004E-2</c:v>
                </c:pt>
                <c:pt idx="38">
                  <c:v>8.4287100000000004E-2</c:v>
                </c:pt>
                <c:pt idx="39">
                  <c:v>8.4287100000000004E-2</c:v>
                </c:pt>
                <c:pt idx="40">
                  <c:v>8.4287100000000004E-2</c:v>
                </c:pt>
                <c:pt idx="41">
                  <c:v>8.4287100000000004E-2</c:v>
                </c:pt>
                <c:pt idx="42">
                  <c:v>8.4287100000000004E-2</c:v>
                </c:pt>
                <c:pt idx="43">
                  <c:v>8.4287100000000004E-2</c:v>
                </c:pt>
                <c:pt idx="44">
                  <c:v>8.4287100000000004E-2</c:v>
                </c:pt>
                <c:pt idx="45">
                  <c:v>8.4287100000000004E-2</c:v>
                </c:pt>
                <c:pt idx="46">
                  <c:v>8.4287100000000004E-2</c:v>
                </c:pt>
                <c:pt idx="47">
                  <c:v>8.4287100000000004E-2</c:v>
                </c:pt>
                <c:pt idx="48">
                  <c:v>8.4287100000000004E-2</c:v>
                </c:pt>
                <c:pt idx="49">
                  <c:v>8.4287100000000004E-2</c:v>
                </c:pt>
                <c:pt idx="50">
                  <c:v>8.4287100000000004E-2</c:v>
                </c:pt>
                <c:pt idx="51">
                  <c:v>8.4287100000000004E-2</c:v>
                </c:pt>
                <c:pt idx="52">
                  <c:v>8.4287100000000004E-2</c:v>
                </c:pt>
                <c:pt idx="53">
                  <c:v>8.4287100000000004E-2</c:v>
                </c:pt>
                <c:pt idx="54">
                  <c:v>8.4287100000000004E-2</c:v>
                </c:pt>
                <c:pt idx="55">
                  <c:v>8.4287100000000004E-2</c:v>
                </c:pt>
                <c:pt idx="56">
                  <c:v>8.4287100000000004E-2</c:v>
                </c:pt>
                <c:pt idx="57">
                  <c:v>8.4287100000000004E-2</c:v>
                </c:pt>
                <c:pt idx="58">
                  <c:v>8.4287100000000004E-2</c:v>
                </c:pt>
                <c:pt idx="59">
                  <c:v>8.4287100000000004E-2</c:v>
                </c:pt>
                <c:pt idx="60">
                  <c:v>8.4287100000000004E-2</c:v>
                </c:pt>
                <c:pt idx="61">
                  <c:v>8.4287100000000004E-2</c:v>
                </c:pt>
                <c:pt idx="62">
                  <c:v>8.4287100000000004E-2</c:v>
                </c:pt>
                <c:pt idx="63">
                  <c:v>8.4287100000000004E-2</c:v>
                </c:pt>
                <c:pt idx="64">
                  <c:v>8.4287100000000004E-2</c:v>
                </c:pt>
                <c:pt idx="65">
                  <c:v>8.4287100000000004E-2</c:v>
                </c:pt>
                <c:pt idx="66">
                  <c:v>8.4287100000000004E-2</c:v>
                </c:pt>
                <c:pt idx="67">
                  <c:v>8.4287100000000004E-2</c:v>
                </c:pt>
                <c:pt idx="68">
                  <c:v>8.4287100000000004E-2</c:v>
                </c:pt>
                <c:pt idx="69">
                  <c:v>8.4287100000000004E-2</c:v>
                </c:pt>
                <c:pt idx="70">
                  <c:v>8.4287100000000004E-2</c:v>
                </c:pt>
                <c:pt idx="71">
                  <c:v>8.4287100000000004E-2</c:v>
                </c:pt>
                <c:pt idx="72">
                  <c:v>8.4287100000000004E-2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63B-4CF0-9C85-6B78FF92E21D}"/>
            </c:ext>
          </c:extLst>
        </c:ser>
        <c:ser>
          <c:idx val="3"/>
          <c:order val="5"/>
          <c:tx>
            <c:v>Trendline for -40 C</c:v>
          </c:tx>
          <c:spPr>
            <a:ln w="19050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edi'!$BE$8:$BE$80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edi'!$BG$8:$BG$80</c:f>
              <c:numCache>
                <c:formatCode>General</c:formatCode>
                <c:ptCount val="73"/>
                <c:pt idx="0">
                  <c:v>8.3694599999999994E-2</c:v>
                </c:pt>
                <c:pt idx="1">
                  <c:v>8.3694599999999994E-2</c:v>
                </c:pt>
                <c:pt idx="2">
                  <c:v>8.3694599999999994E-2</c:v>
                </c:pt>
                <c:pt idx="3">
                  <c:v>8.3694599999999994E-2</c:v>
                </c:pt>
                <c:pt idx="4">
                  <c:v>8.3694599999999994E-2</c:v>
                </c:pt>
                <c:pt idx="5">
                  <c:v>8.3694599999999994E-2</c:v>
                </c:pt>
                <c:pt idx="6">
                  <c:v>8.3694599999999994E-2</c:v>
                </c:pt>
                <c:pt idx="7">
                  <c:v>8.3694599999999994E-2</c:v>
                </c:pt>
                <c:pt idx="8">
                  <c:v>8.3694599999999994E-2</c:v>
                </c:pt>
                <c:pt idx="9">
                  <c:v>8.3694599999999994E-2</c:v>
                </c:pt>
                <c:pt idx="10">
                  <c:v>8.3694599999999994E-2</c:v>
                </c:pt>
                <c:pt idx="11">
                  <c:v>8.3694599999999994E-2</c:v>
                </c:pt>
                <c:pt idx="12">
                  <c:v>8.3694599999999994E-2</c:v>
                </c:pt>
                <c:pt idx="13">
                  <c:v>8.3694599999999994E-2</c:v>
                </c:pt>
                <c:pt idx="14">
                  <c:v>8.3694599999999994E-2</c:v>
                </c:pt>
                <c:pt idx="15">
                  <c:v>8.3694599999999994E-2</c:v>
                </c:pt>
                <c:pt idx="16">
                  <c:v>8.3694599999999994E-2</c:v>
                </c:pt>
                <c:pt idx="17">
                  <c:v>8.3694599999999994E-2</c:v>
                </c:pt>
                <c:pt idx="18">
                  <c:v>8.3694599999999994E-2</c:v>
                </c:pt>
                <c:pt idx="19">
                  <c:v>8.3694599999999994E-2</c:v>
                </c:pt>
                <c:pt idx="20">
                  <c:v>8.3694599999999994E-2</c:v>
                </c:pt>
                <c:pt idx="21">
                  <c:v>8.3694599999999994E-2</c:v>
                </c:pt>
                <c:pt idx="22">
                  <c:v>8.3694599999999994E-2</c:v>
                </c:pt>
                <c:pt idx="23">
                  <c:v>8.3694599999999994E-2</c:v>
                </c:pt>
                <c:pt idx="24">
                  <c:v>8.3694599999999994E-2</c:v>
                </c:pt>
                <c:pt idx="25">
                  <c:v>8.3694599999999994E-2</c:v>
                </c:pt>
                <c:pt idx="26">
                  <c:v>8.3694599999999994E-2</c:v>
                </c:pt>
                <c:pt idx="27">
                  <c:v>8.3694599999999994E-2</c:v>
                </c:pt>
                <c:pt idx="28">
                  <c:v>8.3694599999999994E-2</c:v>
                </c:pt>
                <c:pt idx="29">
                  <c:v>8.3694599999999994E-2</c:v>
                </c:pt>
                <c:pt idx="30">
                  <c:v>8.3694599999999994E-2</c:v>
                </c:pt>
                <c:pt idx="31">
                  <c:v>8.3694599999999994E-2</c:v>
                </c:pt>
                <c:pt idx="32">
                  <c:v>8.3694599999999994E-2</c:v>
                </c:pt>
                <c:pt idx="33">
                  <c:v>8.3694599999999994E-2</c:v>
                </c:pt>
                <c:pt idx="34">
                  <c:v>8.3694599999999994E-2</c:v>
                </c:pt>
                <c:pt idx="35">
                  <c:v>8.3694599999999994E-2</c:v>
                </c:pt>
                <c:pt idx="36">
                  <c:v>8.3694599999999994E-2</c:v>
                </c:pt>
                <c:pt idx="37">
                  <c:v>8.3694599999999994E-2</c:v>
                </c:pt>
                <c:pt idx="38">
                  <c:v>8.3694599999999994E-2</c:v>
                </c:pt>
                <c:pt idx="39">
                  <c:v>8.3694599999999994E-2</c:v>
                </c:pt>
                <c:pt idx="40">
                  <c:v>8.3694599999999994E-2</c:v>
                </c:pt>
                <c:pt idx="41">
                  <c:v>8.3694599999999994E-2</c:v>
                </c:pt>
                <c:pt idx="42">
                  <c:v>8.3694599999999994E-2</c:v>
                </c:pt>
                <c:pt idx="43">
                  <c:v>8.3694599999999994E-2</c:v>
                </c:pt>
                <c:pt idx="44">
                  <c:v>8.3694599999999994E-2</c:v>
                </c:pt>
                <c:pt idx="45">
                  <c:v>8.3694599999999994E-2</c:v>
                </c:pt>
                <c:pt idx="46">
                  <c:v>8.3694599999999994E-2</c:v>
                </c:pt>
                <c:pt idx="47">
                  <c:v>8.3694599999999994E-2</c:v>
                </c:pt>
                <c:pt idx="48">
                  <c:v>8.3694599999999994E-2</c:v>
                </c:pt>
                <c:pt idx="49">
                  <c:v>8.3694599999999994E-2</c:v>
                </c:pt>
                <c:pt idx="50">
                  <c:v>8.3694599999999994E-2</c:v>
                </c:pt>
                <c:pt idx="51">
                  <c:v>8.3694599999999994E-2</c:v>
                </c:pt>
                <c:pt idx="52">
                  <c:v>8.3694599999999994E-2</c:v>
                </c:pt>
                <c:pt idx="53">
                  <c:v>8.3694599999999994E-2</c:v>
                </c:pt>
                <c:pt idx="54">
                  <c:v>8.3694599999999994E-2</c:v>
                </c:pt>
                <c:pt idx="55">
                  <c:v>8.3694599999999994E-2</c:v>
                </c:pt>
                <c:pt idx="56">
                  <c:v>8.3694599999999994E-2</c:v>
                </c:pt>
                <c:pt idx="57">
                  <c:v>8.3694599999999994E-2</c:v>
                </c:pt>
                <c:pt idx="58">
                  <c:v>8.3694599999999994E-2</c:v>
                </c:pt>
                <c:pt idx="59">
                  <c:v>8.3694599999999994E-2</c:v>
                </c:pt>
                <c:pt idx="60">
                  <c:v>8.3694599999999994E-2</c:v>
                </c:pt>
                <c:pt idx="61">
                  <c:v>8.3694599999999994E-2</c:v>
                </c:pt>
                <c:pt idx="62">
                  <c:v>8.3694599999999994E-2</c:v>
                </c:pt>
                <c:pt idx="63">
                  <c:v>8.3694599999999994E-2</c:v>
                </c:pt>
                <c:pt idx="64">
                  <c:v>8.3694599999999994E-2</c:v>
                </c:pt>
                <c:pt idx="65">
                  <c:v>8.3694599999999994E-2</c:v>
                </c:pt>
                <c:pt idx="66">
                  <c:v>8.3694599999999994E-2</c:v>
                </c:pt>
                <c:pt idx="67">
                  <c:v>8.3694599999999994E-2</c:v>
                </c:pt>
                <c:pt idx="68">
                  <c:v>8.3694599999999994E-2</c:v>
                </c:pt>
                <c:pt idx="69">
                  <c:v>8.3694599999999994E-2</c:v>
                </c:pt>
                <c:pt idx="70">
                  <c:v>8.3694599999999994E-2</c:v>
                </c:pt>
                <c:pt idx="71">
                  <c:v>8.3694599999999994E-2</c:v>
                </c:pt>
                <c:pt idx="72">
                  <c:v>8.3694599999999994E-2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63B-4CF0-9C85-6B78FF92E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20640"/>
        <c:axId val="93522560"/>
      </c:scatterChart>
      <c:valAx>
        <c:axId val="93520640"/>
        <c:scaling>
          <c:orientation val="minMax"/>
          <c:max val="13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22560"/>
        <c:crosses val="autoZero"/>
        <c:crossBetween val="midCat"/>
        <c:majorUnit val="1"/>
      </c:valAx>
      <c:valAx>
        <c:axId val="93522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C</a:t>
                </a:r>
                <a:r>
                  <a:rPr lang="en-GB"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′ </a:t>
                </a:r>
                <a:r>
                  <a:rPr lang="en-GB" sz="1600" baseline="0">
                    <a:solidFill>
                      <a:schemeClr val="tx1"/>
                    </a:solidFill>
                  </a:rPr>
                  <a:t>/ </a:t>
                </a:r>
                <a:r>
                  <a:rPr lang="en-GB" sz="1600">
                    <a:solidFill>
                      <a:schemeClr val="tx1"/>
                    </a:solidFill>
                  </a:rPr>
                  <a:t>pF</a:t>
                </a:r>
              </a:p>
            </c:rich>
          </c:tx>
          <c:layout>
            <c:manualLayout>
              <c:xMode val="edge"/>
              <c:yMode val="edge"/>
              <c:x val="2.9620071684587812E-3"/>
              <c:y val="0.32852175925925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20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32230993672659"/>
          <c:y val="6.9861111111111124E-2"/>
          <c:w val="0.70728275425800635"/>
          <c:h val="0.7245680227471564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7030A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'ice_Cpeak vs height (15 mm) '!$D$4:$D$21</c:f>
              <c:numCache>
                <c:formatCode>0.00E+00</c:formatCode>
                <c:ptCount val="18"/>
                <c:pt idx="0">
                  <c:v>2.0282321658632974E-2</c:v>
                </c:pt>
                <c:pt idx="1">
                  <c:v>4.3255845536608106E-2</c:v>
                </c:pt>
                <c:pt idx="2">
                  <c:v>9.8028305551333794E-2</c:v>
                </c:pt>
                <c:pt idx="3">
                  <c:v>#N/A</c:v>
                </c:pt>
                <c:pt idx="4">
                  <c:v>0.29349694651821778</c:v>
                </c:pt>
                <c:pt idx="5">
                  <c:v>0.43151334859090174</c:v>
                </c:pt>
                <c:pt idx="6">
                  <c:v>0.49610799625102509</c:v>
                </c:pt>
                <c:pt idx="7">
                  <c:v>0.61477274370953339</c:v>
                </c:pt>
                <c:pt idx="8">
                  <c:v>0.72094798390835635</c:v>
                </c:pt>
                <c:pt idx="9">
                  <c:v>0.80705883860768424</c:v>
                </c:pt>
                <c:pt idx="10">
                  <c:v>0.92264736847743656</c:v>
                </c:pt>
                <c:pt idx="11">
                  <c:v>1.0206764847121299</c:v>
                </c:pt>
                <c:pt idx="12">
                  <c:v>1.118562503327631</c:v>
                </c:pt>
                <c:pt idx="13" formatCode="General">
                  <c:v>1.1888173213507329</c:v>
                </c:pt>
                <c:pt idx="14" formatCode="General">
                  <c:v>1.3470508093994198</c:v>
                </c:pt>
                <c:pt idx="15" formatCode="General">
                  <c:v>1.4443671859293801</c:v>
                </c:pt>
                <c:pt idx="16" formatCode="General">
                  <c:v>#N/A</c:v>
                </c:pt>
                <c:pt idx="17" formatCode="General">
                  <c:v>#N/A</c:v>
                </c:pt>
              </c:numCache>
            </c:numRef>
          </c:xVal>
          <c:yVal>
            <c:numRef>
              <c:f>'ice_Cpeak vs height (15 mm) '!$A$4:$A$21</c:f>
              <c:numCache>
                <c:formatCode>0.0</c:formatCode>
                <c:ptCount val="18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#N/A</c:v>
                </c:pt>
                <c:pt idx="17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6D-4D4F-8747-65FF9A5C543E}"/>
            </c:ext>
          </c:extLst>
        </c:ser>
        <c:ser>
          <c:idx val="1"/>
          <c:order val="1"/>
          <c:tx>
            <c:v>Trendline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2700" cap="rnd">
                <a:noFill/>
                <a:prstDash val="sysDash"/>
              </a:ln>
              <a:effectLst/>
            </c:spPr>
            <c:trendlineType val="linear"/>
            <c:dispRSqr val="0"/>
            <c:dispEq val="0"/>
          </c:trendline>
          <c:xVal>
            <c:numRef>
              <c:f>'ice_Cpeak vs height (15 mm) '!$D$6:$D$19</c:f>
              <c:numCache>
                <c:formatCode>0.00E+00</c:formatCode>
                <c:ptCount val="14"/>
                <c:pt idx="0">
                  <c:v>9.8028305551333794E-2</c:v>
                </c:pt>
                <c:pt idx="1">
                  <c:v>#N/A</c:v>
                </c:pt>
                <c:pt idx="2">
                  <c:v>0.29349694651821778</c:v>
                </c:pt>
                <c:pt idx="3">
                  <c:v>0.43151334859090174</c:v>
                </c:pt>
                <c:pt idx="4">
                  <c:v>0.49610799625102509</c:v>
                </c:pt>
                <c:pt idx="5">
                  <c:v>0.61477274370953339</c:v>
                </c:pt>
                <c:pt idx="6">
                  <c:v>0.72094798390835635</c:v>
                </c:pt>
                <c:pt idx="7">
                  <c:v>0.80705883860768424</c:v>
                </c:pt>
                <c:pt idx="8">
                  <c:v>0.92264736847743656</c:v>
                </c:pt>
                <c:pt idx="9">
                  <c:v>1.0206764847121299</c:v>
                </c:pt>
                <c:pt idx="10">
                  <c:v>1.118562503327631</c:v>
                </c:pt>
                <c:pt idx="11" formatCode="General">
                  <c:v>1.1888173213507329</c:v>
                </c:pt>
                <c:pt idx="12" formatCode="General">
                  <c:v>1.3470508093994198</c:v>
                </c:pt>
                <c:pt idx="13" formatCode="General">
                  <c:v>1.4443671859293801</c:v>
                </c:pt>
              </c:numCache>
            </c:numRef>
          </c:xVal>
          <c:yVal>
            <c:numRef>
              <c:f>'ice_Cpeak vs height (15 mm) '!$A$6:$A$19</c:f>
              <c:numCache>
                <c:formatCode>0.0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16D-4D4F-8747-65FF9A5C5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234416"/>
        <c:axId val="196235072"/>
      </c:scatterChart>
      <c:valAx>
        <c:axId val="196234416"/>
        <c:scaling>
          <c:orientation val="minMax"/>
          <c:max val="1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effectLst/>
                  </a:rPr>
                  <a:t>-C″</a:t>
                </a:r>
                <a:r>
                  <a:rPr lang="en-GB" sz="1600" b="0" i="0" baseline="-25000" dirty="0">
                    <a:effectLst/>
                  </a:rPr>
                  <a:t>PEAK</a:t>
                </a:r>
                <a:r>
                  <a:rPr lang="en-GB" sz="1600" b="0" i="0" baseline="0" dirty="0">
                    <a:effectLst/>
                  </a:rPr>
                  <a:t> / pF</a:t>
                </a:r>
                <a:endParaRPr lang="en-GB" sz="16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35072"/>
        <c:crossesAt val="-1"/>
        <c:crossBetween val="midCat"/>
      </c:valAx>
      <c:valAx>
        <c:axId val="1962350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Ice height</a:t>
                </a:r>
                <a:r>
                  <a:rPr lang="en-GB" sz="1600" baseline="0">
                    <a:solidFill>
                      <a:sysClr val="windowText" lastClr="000000"/>
                    </a:solidFill>
                  </a:rPr>
                  <a:t> from bottom edge of electrode / mm</a:t>
                </a:r>
                <a:endParaRPr lang="en-GB" sz="16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34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20625546806649"/>
          <c:y val="8.7041471961299868E-2"/>
          <c:w val="0.65217563429571301"/>
          <c:h val="0.6959313075556277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'ice_Cpeak vs height (15 mm) '!$D$4:$D$21</c:f>
              <c:numCache>
                <c:formatCode>0.00E+00</c:formatCode>
                <c:ptCount val="18"/>
                <c:pt idx="0">
                  <c:v>2.0282321658632974E-2</c:v>
                </c:pt>
                <c:pt idx="1">
                  <c:v>4.3255845536608106E-2</c:v>
                </c:pt>
                <c:pt idx="2">
                  <c:v>9.8028305551333794E-2</c:v>
                </c:pt>
                <c:pt idx="3">
                  <c:v>#N/A</c:v>
                </c:pt>
                <c:pt idx="4">
                  <c:v>0.29349694651821778</c:v>
                </c:pt>
                <c:pt idx="5">
                  <c:v>0.43151334859090174</c:v>
                </c:pt>
                <c:pt idx="6">
                  <c:v>0.49610799625102509</c:v>
                </c:pt>
                <c:pt idx="7">
                  <c:v>0.61477274370953339</c:v>
                </c:pt>
                <c:pt idx="8">
                  <c:v>0.72094798390835635</c:v>
                </c:pt>
                <c:pt idx="9">
                  <c:v>0.80705883860768424</c:v>
                </c:pt>
                <c:pt idx="10">
                  <c:v>0.92264736847743656</c:v>
                </c:pt>
                <c:pt idx="11">
                  <c:v>1.0206764847121299</c:v>
                </c:pt>
                <c:pt idx="12">
                  <c:v>1.118562503327631</c:v>
                </c:pt>
                <c:pt idx="13" formatCode="General">
                  <c:v>1.1888173213507329</c:v>
                </c:pt>
                <c:pt idx="14" formatCode="General">
                  <c:v>1.3470508093994198</c:v>
                </c:pt>
                <c:pt idx="15" formatCode="General">
                  <c:v>1.4443671859293801</c:v>
                </c:pt>
                <c:pt idx="16" formatCode="General">
                  <c:v>#N/A</c:v>
                </c:pt>
                <c:pt idx="17" formatCode="General">
                  <c:v>#N/A</c:v>
                </c:pt>
              </c:numCache>
            </c:numRef>
          </c:xVal>
          <c:yVal>
            <c:numRef>
              <c:f>'ice_Cpeak vs height (15 mm) '!$A$4:$A$21</c:f>
              <c:numCache>
                <c:formatCode>0.0</c:formatCode>
                <c:ptCount val="18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#N/A</c:v>
                </c:pt>
                <c:pt idx="17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32-4145-825E-D4EF42C1DF09}"/>
            </c:ext>
          </c:extLst>
        </c:ser>
        <c:ser>
          <c:idx val="1"/>
          <c:order val="1"/>
          <c:tx>
            <c:v>Trendline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270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1700407880234498"/>
                  <c:y val="0.4399609935107960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'ice_Cpeak vs height (15 mm) '!$D$6:$D$19</c:f>
              <c:numCache>
                <c:formatCode>0.00E+00</c:formatCode>
                <c:ptCount val="14"/>
                <c:pt idx="0">
                  <c:v>9.8028305551333794E-2</c:v>
                </c:pt>
                <c:pt idx="1">
                  <c:v>#N/A</c:v>
                </c:pt>
                <c:pt idx="2">
                  <c:v>0.29349694651821778</c:v>
                </c:pt>
                <c:pt idx="3">
                  <c:v>0.43151334859090174</c:v>
                </c:pt>
                <c:pt idx="4">
                  <c:v>0.49610799625102509</c:v>
                </c:pt>
                <c:pt idx="5">
                  <c:v>0.61477274370953339</c:v>
                </c:pt>
                <c:pt idx="6">
                  <c:v>0.72094798390835635</c:v>
                </c:pt>
                <c:pt idx="7">
                  <c:v>0.80705883860768424</c:v>
                </c:pt>
                <c:pt idx="8">
                  <c:v>0.92264736847743656</c:v>
                </c:pt>
                <c:pt idx="9">
                  <c:v>1.0206764847121299</c:v>
                </c:pt>
                <c:pt idx="10">
                  <c:v>1.118562503327631</c:v>
                </c:pt>
                <c:pt idx="11" formatCode="General">
                  <c:v>1.1888173213507329</c:v>
                </c:pt>
                <c:pt idx="12" formatCode="General">
                  <c:v>1.3470508093994198</c:v>
                </c:pt>
                <c:pt idx="13" formatCode="General">
                  <c:v>1.4443671859293801</c:v>
                </c:pt>
              </c:numCache>
            </c:numRef>
          </c:xVal>
          <c:yVal>
            <c:numRef>
              <c:f>'ice_Cpeak vs height (15 mm) '!$A$6:$A$19</c:f>
              <c:numCache>
                <c:formatCode>0.0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32-4145-825E-D4EF42C1D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700672"/>
        <c:axId val="116702592"/>
      </c:scatterChart>
      <c:valAx>
        <c:axId val="116700672"/>
        <c:scaling>
          <c:orientation val="minMax"/>
          <c:max val="1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i="0" baseline="0">
                    <a:effectLst/>
                  </a:rPr>
                  <a:t>-C″</a:t>
                </a:r>
                <a:r>
                  <a:rPr lang="en-GB" sz="1200" b="0" i="0" baseline="-25000">
                    <a:effectLst/>
                  </a:rPr>
                  <a:t>PEAK</a:t>
                </a:r>
                <a:r>
                  <a:rPr lang="en-GB" sz="1200" b="0" i="0" baseline="0">
                    <a:effectLst/>
                  </a:rPr>
                  <a:t> / pF</a:t>
                </a:r>
                <a:endParaRPr lang="en-GB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02592"/>
        <c:crossesAt val="-1"/>
        <c:crossBetween val="midCat"/>
      </c:valAx>
      <c:valAx>
        <c:axId val="116702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ysClr val="windowText" lastClr="000000"/>
                    </a:solidFill>
                  </a:rPr>
                  <a:t>Ice height</a:t>
                </a:r>
                <a:r>
                  <a:rPr lang="en-GB" sz="1200" baseline="0">
                    <a:solidFill>
                      <a:sysClr val="windowText" lastClr="000000"/>
                    </a:solidFill>
                  </a:rPr>
                  <a:t> from bottom edge of electrode / mm</a:t>
                </a:r>
                <a:endParaRPr lang="en-GB" sz="12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00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05934773166882"/>
          <c:y val="6.52787037037037E-2"/>
          <c:w val="0.77951920153829357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714-4353-AF89-4A1BD8AB3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953408"/>
        <c:axId val="259956096"/>
        <c:extLst/>
      </c:scatterChart>
      <c:valAx>
        <c:axId val="259953408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759965533749978"/>
              <c:y val="0.8414062597243039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6096"/>
        <c:crossesAt val="-100"/>
        <c:crossBetween val="midCat"/>
        <c:majorUnit val="1"/>
      </c:valAx>
      <c:valAx>
        <c:axId val="259956096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1701270093043E-3"/>
              <c:y val="0.214270878865956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3408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8743712955863"/>
          <c:y val="0.11176107351547633"/>
          <c:w val="0.72852229253290712"/>
          <c:h val="0.59102781186374453"/>
        </c:manualLayout>
      </c:layout>
      <c:scatterChart>
        <c:scatterStyle val="lineMarker"/>
        <c:varyColors val="0"/>
        <c:ser>
          <c:idx val="3"/>
          <c:order val="3"/>
          <c:tx>
            <c:v>TE_BE_predict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480-492C-AFFA-190B8C1FE7D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480-492C-AFFA-190B8C1FE7D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480-492C-AFFA-190B8C1FE7D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480-492C-AFFA-190B8C1FE7DD}"/>
              </c:ext>
            </c:extLst>
          </c:dPt>
          <c:trendline>
            <c:spPr>
              <a:ln w="15875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'H2OdualCH1 350ub 2TCs'!$AD$24:$AG$24</c:f>
              <c:numCache>
                <c:formatCode>0.00</c:formatCode>
                <c:ptCount val="4"/>
                <c:pt idx="0">
                  <c:v>-33.119466634243032</c:v>
                </c:pt>
                <c:pt idx="1">
                  <c:v>-32.321208025650492</c:v>
                </c:pt>
                <c:pt idx="2">
                  <c:v>-30.594741732648018</c:v>
                </c:pt>
                <c:pt idx="3" formatCode="General">
                  <c:v>-29.835299081767161</c:v>
                </c:pt>
              </c:numCache>
            </c:numRef>
          </c:xVal>
          <c:yVal>
            <c:numRef>
              <c:f>'H2OdualCH1 350ub 2TCs'!$Z$24:$AC$24</c:f>
              <c:numCache>
                <c:formatCode>0.0</c:formatCode>
                <c:ptCount val="4"/>
                <c:pt idx="0">
                  <c:v>19.46</c:v>
                </c:pt>
                <c:pt idx="1">
                  <c:v>14.73</c:v>
                </c:pt>
                <c:pt idx="2" formatCode="General">
                  <c:v>4.5</c:v>
                </c:pt>
                <c:pt idx="3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480-492C-AFFA-190B8C1FE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247808"/>
        <c:axId val="20625408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Top electrode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'H2OdualCH1 350ub 2TCs'!$AE$24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-32.321208025650492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'H2OdualCH1 350ub 2TCs'!$AA$24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14.73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C480-492C-AFFA-190B8C1FE7D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Bottom Electrode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2TCs'!$AF$24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2TCs'!$AB$24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480-492C-AFFA-190B8C1FE7D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TE&amp;BE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Pt>
                  <c:idx val="0"/>
                  <c:marker>
                    <c:spPr>
                      <a:solidFill>
                        <a:schemeClr val="accent3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C480-492C-AFFA-190B8C1FE7DD}"/>
                    </c:ext>
                  </c:extLst>
                </c:dPt>
                <c:dPt>
                  <c:idx val="1"/>
                  <c:marker>
                    <c:spPr>
                      <a:solidFill>
                        <a:schemeClr val="tx1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12700" cap="rnd">
                      <a:noFill/>
                      <a:prstDash val="sysDash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480-492C-AFFA-190B8C1FE7DD}"/>
                    </c:ext>
                  </c:extLst>
                </c:dPt>
                <c:trendline>
                  <c:spPr>
                    <a:ln w="12700" cap="rnd">
                      <a:solidFill>
                        <a:schemeClr val="accent3"/>
                      </a:solidFill>
                      <a:prstDash val="sysDash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layout>
                      <c:manualLayout>
                        <c:x val="0.18133792650918634"/>
                        <c:y val="-0.47404965004374455"/>
                      </c:manualLayout>
                    </c:layout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</c:trendlineLbl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2TCs'!$AE$24:$AF$24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-32.321208025650492</c:v>
                      </c:pt>
                      <c:pt idx="1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2TCs'!$AA$24:$AB$24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14.73</c:v>
                      </c:pt>
                      <c:pt idx="1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480-492C-AFFA-190B8C1FE7DD}"/>
                  </c:ext>
                </c:extLst>
              </c15:ser>
            </c15:filteredScatterSeries>
          </c:ext>
        </c:extLst>
      </c:scatterChart>
      <c:valAx>
        <c:axId val="206247808"/>
        <c:scaling>
          <c:orientation val="minMax"/>
          <c:max val="-29"/>
          <c:min val="-3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>
                    <a:solidFill>
                      <a:sysClr val="windowText" lastClr="000000"/>
                    </a:solidFill>
                  </a:rPr>
                  <a:t>Temperature (</a:t>
                </a:r>
                <a:r>
                  <a:rPr lang="en-GB" sz="1300" b="0" i="0" u="none" strike="noStrike" baseline="0" dirty="0">
                    <a:effectLst/>
                  </a:rPr>
                  <a:t>𝑇</a:t>
                </a:r>
                <a:r>
                  <a:rPr lang="en-US" sz="1300" dirty="0">
                    <a:solidFill>
                      <a:sysClr val="windowText" lastClr="000000"/>
                    </a:solidFill>
                  </a:rPr>
                  <a:t>) / </a:t>
                </a:r>
                <a:r>
                  <a:rPr lang="en-US" sz="1300" baseline="30000" dirty="0" err="1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300" dirty="0" err="1">
                    <a:solidFill>
                      <a:sysClr val="windowText" lastClr="000000"/>
                    </a:solidFill>
                  </a:rPr>
                  <a:t>C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54080"/>
        <c:crosses val="autoZero"/>
        <c:crossBetween val="midCat"/>
        <c:majorUnit val="1"/>
      </c:valAx>
      <c:valAx>
        <c:axId val="206254080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300" b="0" i="0" u="none" strike="noStrike" baseline="0" dirty="0">
                    <a:effectLst/>
                  </a:rPr>
                  <a:t>ℎ</a:t>
                </a:r>
                <a:r>
                  <a:rPr lang="en-GB" sz="1300" dirty="0">
                    <a:solidFill>
                      <a:sysClr val="windowText" lastClr="000000"/>
                    </a:solidFill>
                  </a:rPr>
                  <a:t>) / mm</a:t>
                </a:r>
              </a:p>
            </c:rich>
          </c:tx>
          <c:layout>
            <c:manualLayout>
              <c:xMode val="edge"/>
              <c:yMode val="edge"/>
              <c:x val="2.4096887756071572E-3"/>
              <c:y val="5.14873580759659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47808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13667111650887"/>
          <c:y val="5.0826729987975529E-2"/>
          <c:w val="0.70821182051840836"/>
          <c:h val="0.7266230194705437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D87-4BAE-850E-D1DEB666545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D87-4BAE-850E-D1DEB6665454}"/>
            </c:ext>
          </c:extLst>
        </c:ser>
        <c:ser>
          <c:idx val="2"/>
          <c:order val="2"/>
          <c:tx>
            <c:v>Ice interface temperature</c:v>
          </c:tx>
          <c:spPr>
            <a:ln w="19050" cap="rnd">
              <a:noFill/>
              <a:prstDash val="sys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D87-4BAE-850E-D1DEB6665454}"/>
            </c:ext>
          </c:extLst>
        </c:ser>
        <c:ser>
          <c:idx val="3"/>
          <c:order val="3"/>
          <c:tx>
            <c:v>Vial Base Temperature</c:v>
          </c:tx>
          <c:spPr>
            <a:ln w="19050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D87-4BAE-850E-D1DEB666545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D87-4BAE-850E-D1DEB666545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D87-4BAE-850E-D1DEB666545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D87-4BAE-850E-D1DEB6665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112640"/>
        <c:axId val="206127104"/>
        <c:extLst/>
      </c:scatterChart>
      <c:valAx>
        <c:axId val="206112640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27104"/>
        <c:crossesAt val="-100"/>
        <c:crossBetween val="midCat"/>
        <c:majorUnit val="0.4"/>
      </c:valAx>
      <c:valAx>
        <c:axId val="206127104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4317275370464445E-3"/>
              <c:y val="9.93944289058736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12640"/>
        <c:crossesAt val="-100"/>
        <c:crossBetween val="midCat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0214499525126"/>
          <c:y val="6.52787037037037E-2"/>
          <c:w val="0.70211976289195466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4176-4804-9923-E82D32AC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953408"/>
        <c:axId val="259956096"/>
        <c:extLst/>
      </c:scatterChart>
      <c:valAx>
        <c:axId val="259953408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5527768238604588"/>
              <c:y val="0.88770268299795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6096"/>
        <c:crossesAt val="-100"/>
        <c:crossBetween val="midCat"/>
        <c:majorUnit val="0.4"/>
      </c:valAx>
      <c:valAx>
        <c:axId val="259956096"/>
        <c:scaling>
          <c:orientation val="minMax"/>
          <c:min val="1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0592797303401E-3"/>
              <c:y val="0.12167833187518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3408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8743712955863"/>
          <c:y val="0.11176107351547633"/>
          <c:w val="0.72852229253290712"/>
          <c:h val="0.59102781186374453"/>
        </c:manualLayout>
      </c:layout>
      <c:scatterChart>
        <c:scatterStyle val="lineMarker"/>
        <c:varyColors val="0"/>
        <c:ser>
          <c:idx val="3"/>
          <c:order val="3"/>
          <c:tx>
            <c:v>TE_BE_predict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480-492C-AFFA-190B8C1FE7D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480-492C-AFFA-190B8C1FE7D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480-492C-AFFA-190B8C1FE7D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480-492C-AFFA-190B8C1FE7DD}"/>
              </c:ext>
            </c:extLst>
          </c:dPt>
          <c:trendline>
            <c:spPr>
              <a:ln w="15875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'H2OdualCH1 350ub 2TCs'!$AD$24:$AG$24</c:f>
              <c:numCache>
                <c:formatCode>0.00</c:formatCode>
                <c:ptCount val="4"/>
                <c:pt idx="0">
                  <c:v>-33.119466634243032</c:v>
                </c:pt>
                <c:pt idx="1">
                  <c:v>-32.321208025650492</c:v>
                </c:pt>
                <c:pt idx="2">
                  <c:v>-30.594741732648018</c:v>
                </c:pt>
                <c:pt idx="3" formatCode="General">
                  <c:v>-29.835299081767161</c:v>
                </c:pt>
              </c:numCache>
            </c:numRef>
          </c:xVal>
          <c:yVal>
            <c:numRef>
              <c:f>'H2OdualCH1 350ub 2TCs'!$Z$24:$AC$24</c:f>
              <c:numCache>
                <c:formatCode>0.0</c:formatCode>
                <c:ptCount val="4"/>
                <c:pt idx="0">
                  <c:v>19.46</c:v>
                </c:pt>
                <c:pt idx="1">
                  <c:v>14.73</c:v>
                </c:pt>
                <c:pt idx="2" formatCode="General">
                  <c:v>4.5</c:v>
                </c:pt>
                <c:pt idx="3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480-492C-AFFA-190B8C1FE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247808"/>
        <c:axId val="20625408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Top electrode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'H2OdualCH1 350ub 2TCs'!$AE$24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-32.321208025650492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'H2OdualCH1 350ub 2TCs'!$AA$24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14.73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C480-492C-AFFA-190B8C1FE7D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Bottom Electrode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2TCs'!$AF$24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2TCs'!$AB$24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480-492C-AFFA-190B8C1FE7D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TE&amp;BE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Pt>
                  <c:idx val="0"/>
                  <c:marker>
                    <c:spPr>
                      <a:solidFill>
                        <a:schemeClr val="accent3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C480-492C-AFFA-190B8C1FE7DD}"/>
                    </c:ext>
                  </c:extLst>
                </c:dPt>
                <c:dPt>
                  <c:idx val="1"/>
                  <c:marker>
                    <c:spPr>
                      <a:solidFill>
                        <a:schemeClr val="tx1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12700" cap="rnd">
                      <a:noFill/>
                      <a:prstDash val="sysDash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480-492C-AFFA-190B8C1FE7DD}"/>
                    </c:ext>
                  </c:extLst>
                </c:dPt>
                <c:trendline>
                  <c:spPr>
                    <a:ln w="12700" cap="rnd">
                      <a:solidFill>
                        <a:schemeClr val="accent3"/>
                      </a:solidFill>
                      <a:prstDash val="sysDash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layout>
                      <c:manualLayout>
                        <c:x val="0.18133792650918634"/>
                        <c:y val="-0.47404965004374455"/>
                      </c:manualLayout>
                    </c:layout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</c:trendlineLbl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2TCs'!$AE$24:$AF$24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-32.321208025650492</c:v>
                      </c:pt>
                      <c:pt idx="1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2TCs'!$AA$24:$AB$24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14.73</c:v>
                      </c:pt>
                      <c:pt idx="1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480-492C-AFFA-190B8C1FE7DD}"/>
                  </c:ext>
                </c:extLst>
              </c15:ser>
            </c15:filteredScatterSeries>
          </c:ext>
        </c:extLst>
      </c:scatterChart>
      <c:valAx>
        <c:axId val="206247808"/>
        <c:scaling>
          <c:orientation val="minMax"/>
          <c:max val="-29"/>
          <c:min val="-3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>
                    <a:solidFill>
                      <a:sysClr val="windowText" lastClr="000000"/>
                    </a:solidFill>
                  </a:rPr>
                  <a:t>Temperature (</a:t>
                </a:r>
                <a:r>
                  <a:rPr lang="en-GB" sz="1300" b="0" i="0" u="none" strike="noStrike" baseline="0" dirty="0">
                    <a:effectLst/>
                  </a:rPr>
                  <a:t>𝑇</a:t>
                </a:r>
                <a:r>
                  <a:rPr lang="en-US" sz="1300" dirty="0">
                    <a:solidFill>
                      <a:sysClr val="windowText" lastClr="000000"/>
                    </a:solidFill>
                  </a:rPr>
                  <a:t>) / </a:t>
                </a:r>
                <a:r>
                  <a:rPr lang="en-US" sz="1300" baseline="30000" dirty="0" err="1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300" dirty="0" err="1">
                    <a:solidFill>
                      <a:sysClr val="windowText" lastClr="000000"/>
                    </a:solidFill>
                  </a:rPr>
                  <a:t>C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54080"/>
        <c:crosses val="autoZero"/>
        <c:crossBetween val="midCat"/>
        <c:majorUnit val="1"/>
      </c:valAx>
      <c:valAx>
        <c:axId val="206254080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300" b="0" i="0" u="none" strike="noStrike" baseline="0" dirty="0">
                    <a:effectLst/>
                  </a:rPr>
                  <a:t>ℎ</a:t>
                </a:r>
                <a:r>
                  <a:rPr lang="en-GB" sz="1300" dirty="0">
                    <a:solidFill>
                      <a:sysClr val="windowText" lastClr="000000"/>
                    </a:solidFill>
                  </a:rPr>
                  <a:t>) / mm</a:t>
                </a:r>
              </a:p>
            </c:rich>
          </c:tx>
          <c:layout>
            <c:manualLayout>
              <c:xMode val="edge"/>
              <c:yMode val="edge"/>
              <c:x val="2.4096887756071572E-3"/>
              <c:y val="5.14873580759659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47808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13667111650887"/>
          <c:y val="5.0826729987975529E-2"/>
          <c:w val="0.70821182051840836"/>
          <c:h val="0.7266230194705437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D87-4BAE-850E-D1DEB666545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D87-4BAE-850E-D1DEB6665454}"/>
            </c:ext>
          </c:extLst>
        </c:ser>
        <c:ser>
          <c:idx val="2"/>
          <c:order val="2"/>
          <c:tx>
            <c:v>Ice interface temperature</c:v>
          </c:tx>
          <c:spPr>
            <a:ln w="19050" cap="rnd">
              <a:noFill/>
              <a:prstDash val="sys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D87-4BAE-850E-D1DEB6665454}"/>
            </c:ext>
          </c:extLst>
        </c:ser>
        <c:ser>
          <c:idx val="3"/>
          <c:order val="3"/>
          <c:tx>
            <c:v>Vial Base Temperature</c:v>
          </c:tx>
          <c:spPr>
            <a:ln w="19050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D87-4BAE-850E-D1DEB666545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D87-4BAE-850E-D1DEB666545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D87-4BAE-850E-D1DEB666545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D87-4BAE-850E-D1DEB6665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112640"/>
        <c:axId val="206127104"/>
        <c:extLst/>
      </c:scatterChart>
      <c:valAx>
        <c:axId val="206112640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27104"/>
        <c:crossesAt val="-100"/>
        <c:crossBetween val="midCat"/>
        <c:majorUnit val="0.4"/>
      </c:valAx>
      <c:valAx>
        <c:axId val="206127104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4317275370464445E-3"/>
              <c:y val="9.93944289058736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12640"/>
        <c:crossesAt val="-100"/>
        <c:crossBetween val="midCat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0214499525126"/>
          <c:y val="6.52787037037037E-2"/>
          <c:w val="0.70211976289195466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4176-4804-9923-E82D32AC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953408"/>
        <c:axId val="259956096"/>
        <c:extLst/>
      </c:scatterChart>
      <c:valAx>
        <c:axId val="259953408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5527768238604588"/>
              <c:y val="0.88770268299795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6096"/>
        <c:crossesAt val="-100"/>
        <c:crossBetween val="midCat"/>
        <c:majorUnit val="0.4"/>
      </c:valAx>
      <c:valAx>
        <c:axId val="259956096"/>
        <c:scaling>
          <c:orientation val="minMax"/>
          <c:min val="1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0592797303401E-3"/>
              <c:y val="0.12167833187518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3408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8743712955863"/>
          <c:y val="0.11176107351547633"/>
          <c:w val="0.72852229253290712"/>
          <c:h val="0.59102781186374453"/>
        </c:manualLayout>
      </c:layout>
      <c:scatterChart>
        <c:scatterStyle val="lineMarker"/>
        <c:varyColors val="0"/>
        <c:ser>
          <c:idx val="3"/>
          <c:order val="3"/>
          <c:tx>
            <c:v>TE_BE_predict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480-492C-AFFA-190B8C1FE7D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480-492C-AFFA-190B8C1FE7D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480-492C-AFFA-190B8C1FE7D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480-492C-AFFA-190B8C1FE7DD}"/>
              </c:ext>
            </c:extLst>
          </c:dPt>
          <c:trendline>
            <c:spPr>
              <a:ln w="15875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'H2OdualCH1 350ub 2TCs'!$AD$24:$AG$24</c:f>
              <c:numCache>
                <c:formatCode>0.00</c:formatCode>
                <c:ptCount val="4"/>
                <c:pt idx="0">
                  <c:v>-33.119466634243032</c:v>
                </c:pt>
                <c:pt idx="1">
                  <c:v>-32.321208025650492</c:v>
                </c:pt>
                <c:pt idx="2">
                  <c:v>-30.594741732648018</c:v>
                </c:pt>
                <c:pt idx="3" formatCode="General">
                  <c:v>-29.835299081767161</c:v>
                </c:pt>
              </c:numCache>
            </c:numRef>
          </c:xVal>
          <c:yVal>
            <c:numRef>
              <c:f>'H2OdualCH1 350ub 2TCs'!$Z$24:$AC$24</c:f>
              <c:numCache>
                <c:formatCode>0.0</c:formatCode>
                <c:ptCount val="4"/>
                <c:pt idx="0">
                  <c:v>19.46</c:v>
                </c:pt>
                <c:pt idx="1">
                  <c:v>14.73</c:v>
                </c:pt>
                <c:pt idx="2" formatCode="General">
                  <c:v>4.5</c:v>
                </c:pt>
                <c:pt idx="3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480-492C-AFFA-190B8C1FE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247808"/>
        <c:axId val="20625408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Top electrode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'H2OdualCH1 350ub 2TCs'!$AE$24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-32.321208025650492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'H2OdualCH1 350ub 2TCs'!$AA$24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14.73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C480-492C-AFFA-190B8C1FE7D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Bottom Electrode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2TCs'!$AF$24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2TCs'!$AB$24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480-492C-AFFA-190B8C1FE7D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TE&amp;BE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Pt>
                  <c:idx val="0"/>
                  <c:marker>
                    <c:spPr>
                      <a:solidFill>
                        <a:schemeClr val="accent3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C480-492C-AFFA-190B8C1FE7DD}"/>
                    </c:ext>
                  </c:extLst>
                </c:dPt>
                <c:dPt>
                  <c:idx val="1"/>
                  <c:marker>
                    <c:spPr>
                      <a:solidFill>
                        <a:schemeClr val="tx1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12700" cap="rnd">
                      <a:noFill/>
                      <a:prstDash val="sysDash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480-492C-AFFA-190B8C1FE7DD}"/>
                    </c:ext>
                  </c:extLst>
                </c:dPt>
                <c:trendline>
                  <c:spPr>
                    <a:ln w="12700" cap="rnd">
                      <a:solidFill>
                        <a:schemeClr val="accent3"/>
                      </a:solidFill>
                      <a:prstDash val="sysDash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layout>
                      <c:manualLayout>
                        <c:x val="0.18133792650918634"/>
                        <c:y val="-0.47404965004374455"/>
                      </c:manualLayout>
                    </c:layout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</c:trendlineLbl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2TCs'!$AE$24:$AF$24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-32.321208025650492</c:v>
                      </c:pt>
                      <c:pt idx="1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2TCs'!$AA$24:$AB$24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14.73</c:v>
                      </c:pt>
                      <c:pt idx="1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480-492C-AFFA-190B8C1FE7DD}"/>
                  </c:ext>
                </c:extLst>
              </c15:ser>
            </c15:filteredScatterSeries>
          </c:ext>
        </c:extLst>
      </c:scatterChart>
      <c:valAx>
        <c:axId val="206247808"/>
        <c:scaling>
          <c:orientation val="minMax"/>
          <c:max val="-29"/>
          <c:min val="-3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>
                    <a:solidFill>
                      <a:sysClr val="windowText" lastClr="000000"/>
                    </a:solidFill>
                  </a:rPr>
                  <a:t>Temperature (</a:t>
                </a:r>
                <a:r>
                  <a:rPr lang="en-GB" sz="1300" b="0" i="0" u="none" strike="noStrike" baseline="0" dirty="0">
                    <a:effectLst/>
                  </a:rPr>
                  <a:t>𝑇</a:t>
                </a:r>
                <a:r>
                  <a:rPr lang="en-US" sz="1300" dirty="0">
                    <a:solidFill>
                      <a:sysClr val="windowText" lastClr="000000"/>
                    </a:solidFill>
                  </a:rPr>
                  <a:t>) / </a:t>
                </a:r>
                <a:r>
                  <a:rPr lang="en-US" sz="1300" baseline="30000" dirty="0" err="1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300" dirty="0" err="1">
                    <a:solidFill>
                      <a:sysClr val="windowText" lastClr="000000"/>
                    </a:solidFill>
                  </a:rPr>
                  <a:t>C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54080"/>
        <c:crosses val="autoZero"/>
        <c:crossBetween val="midCat"/>
        <c:majorUnit val="1"/>
      </c:valAx>
      <c:valAx>
        <c:axId val="206254080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300" b="0" i="0" u="none" strike="noStrike" baseline="0" dirty="0">
                    <a:effectLst/>
                  </a:rPr>
                  <a:t>ℎ</a:t>
                </a:r>
                <a:r>
                  <a:rPr lang="en-GB" sz="1300" dirty="0">
                    <a:solidFill>
                      <a:sysClr val="windowText" lastClr="000000"/>
                    </a:solidFill>
                  </a:rPr>
                  <a:t>) / mm</a:t>
                </a:r>
              </a:p>
            </c:rich>
          </c:tx>
          <c:layout>
            <c:manualLayout>
              <c:xMode val="edge"/>
              <c:yMode val="edge"/>
              <c:x val="2.4096887756071572E-3"/>
              <c:y val="5.14873580759659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47808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72801487504529"/>
          <c:y val="6.2708151064450282E-2"/>
          <c:w val="0.81932347030719255"/>
          <c:h val="0.71063641859510507"/>
        </c:manualLayout>
      </c:layout>
      <c:scatterChart>
        <c:scatterStyle val="smoothMarker"/>
        <c:varyColors val="0"/>
        <c:ser>
          <c:idx val="0"/>
          <c:order val="0"/>
          <c:tx>
            <c:v>Time 0.23 h, 20.3 celcius</c:v>
          </c:tx>
          <c:spPr>
            <a:ln w="12700">
              <a:solidFill>
                <a:srgbClr val="000099"/>
              </a:solidFill>
            </a:ln>
          </c:spPr>
          <c:marker>
            <c:symbol val="none"/>
          </c:marker>
          <c:xVal>
            <c:numRef>
              <c:f>'TVIS spec H2O 281016 3 mm edi'!$L$80:$L$131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edi'!$O$80:$O$131</c:f>
              <c:numCache>
                <c:formatCode>General</c:formatCode>
                <c:ptCount val="52"/>
                <c:pt idx="0">
                  <c:v>1.7404010560570008E-2</c:v>
                </c:pt>
                <c:pt idx="1">
                  <c:v>2.1873678624146135E-2</c:v>
                </c:pt>
                <c:pt idx="2">
                  <c:v>2.7746202154578251E-2</c:v>
                </c:pt>
                <c:pt idx="3">
                  <c:v>3.5469076198582652E-2</c:v>
                </c:pt>
                <c:pt idx="4">
                  <c:v>4.5628647554301939E-2</c:v>
                </c:pt>
                <c:pt idx="5">
                  <c:v>5.8992373999999993E-2</c:v>
                </c:pt>
                <c:pt idx="6">
                  <c:v>6.9416143999999999E-2</c:v>
                </c:pt>
                <c:pt idx="7">
                  <c:v>8.7011554000000005E-2</c:v>
                </c:pt>
                <c:pt idx="8">
                  <c:v>0.116718</c:v>
                </c:pt>
                <c:pt idx="9">
                  <c:v>0.14701959999999997</c:v>
                </c:pt>
                <c:pt idx="10">
                  <c:v>0.18166848000000002</c:v>
                </c:pt>
                <c:pt idx="11">
                  <c:v>0.23092034</c:v>
                </c:pt>
                <c:pt idx="12">
                  <c:v>0.28348068000000004</c:v>
                </c:pt>
                <c:pt idx="13">
                  <c:v>0.3471013</c:v>
                </c:pt>
                <c:pt idx="14">
                  <c:v>0.41787101999999998</c:v>
                </c:pt>
                <c:pt idx="15">
                  <c:v>0.49638959999999999</c:v>
                </c:pt>
                <c:pt idx="16">
                  <c:v>0.57052071999999998</c:v>
                </c:pt>
                <c:pt idx="17">
                  <c:v>0.63149632</c:v>
                </c:pt>
                <c:pt idx="18">
                  <c:v>0.66609423999999995</c:v>
                </c:pt>
                <c:pt idx="19">
                  <c:v>0.66868437999999997</c:v>
                </c:pt>
                <c:pt idx="20">
                  <c:v>0.64015363999999997</c:v>
                </c:pt>
                <c:pt idx="21">
                  <c:v>0.58782555999999997</c:v>
                </c:pt>
                <c:pt idx="22">
                  <c:v>0.52385115999999998</c:v>
                </c:pt>
                <c:pt idx="23">
                  <c:v>0.45806474000000003</c:v>
                </c:pt>
                <c:pt idx="24">
                  <c:v>0.39620223999999998</c:v>
                </c:pt>
                <c:pt idx="25">
                  <c:v>0.34060193999999999</c:v>
                </c:pt>
                <c:pt idx="26">
                  <c:v>0.29360212000000002</c:v>
                </c:pt>
                <c:pt idx="27">
                  <c:v>0.25428158000000001</c:v>
                </c:pt>
                <c:pt idx="28">
                  <c:v>0.22268932</c:v>
                </c:pt>
                <c:pt idx="29">
                  <c:v>0.19621952000000001</c:v>
                </c:pt>
                <c:pt idx="30">
                  <c:v>0.17596879999999998</c:v>
                </c:pt>
                <c:pt idx="31">
                  <c:v>0.15803969999999998</c:v>
                </c:pt>
                <c:pt idx="32">
                  <c:v>0.14279285999999999</c:v>
                </c:pt>
                <c:pt idx="33">
                  <c:v>0.13020868000000002</c:v>
                </c:pt>
                <c:pt idx="34">
                  <c:v>0.1205253</c:v>
                </c:pt>
                <c:pt idx="35">
                  <c:v>0.11142208000000001</c:v>
                </c:pt>
                <c:pt idx="36">
                  <c:v>0.10593016</c:v>
                </c:pt>
                <c:pt idx="37">
                  <c:v>9.925146E-2</c:v>
                </c:pt>
                <c:pt idx="38">
                  <c:v>0.1011213</c:v>
                </c:pt>
                <c:pt idx="39">
                  <c:v>9.6409361999999998E-2</c:v>
                </c:pt>
                <c:pt idx="40">
                  <c:v>9.9903160000000005E-2</c:v>
                </c:pt>
                <c:pt idx="41">
                  <c:v>9.9378859999999999E-2</c:v>
                </c:pt>
                <c:pt idx="42">
                  <c:v>0.11049206</c:v>
                </c:pt>
                <c:pt idx="43">
                  <c:v>0.12226774</c:v>
                </c:pt>
                <c:pt idx="44">
                  <c:v>0.13167280000000001</c:v>
                </c:pt>
                <c:pt idx="45">
                  <c:v>0.14829262000000001</c:v>
                </c:pt>
                <c:pt idx="46">
                  <c:v>0.16414706000000001</c:v>
                </c:pt>
                <c:pt idx="47">
                  <c:v>0.18117946000000001</c:v>
                </c:pt>
                <c:pt idx="48">
                  <c:v>0.20570885999999999</c:v>
                </c:pt>
                <c:pt idx="49">
                  <c:v>0.22767850000000001</c:v>
                </c:pt>
                <c:pt idx="50">
                  <c:v>0.25156894000000002</c:v>
                </c:pt>
                <c:pt idx="51">
                  <c:v>0.27442548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D8-4841-B1F2-202DDEF49565}"/>
            </c:ext>
          </c:extLst>
        </c:ser>
        <c:ser>
          <c:idx val="6"/>
          <c:order val="1"/>
          <c:tx>
            <c:v>Time 5.03 h, -20 celcius</c:v>
          </c:tx>
          <c:spPr>
            <a:ln w="12700">
              <a:solidFill>
                <a:srgbClr val="6600CC"/>
              </a:solidFill>
            </a:ln>
          </c:spPr>
          <c:marker>
            <c:symbol val="none"/>
          </c:marker>
          <c:xVal>
            <c:numRef>
              <c:f>'TVIS spec H2O 281016 3 mm edi'!$AP$80:$AP$131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edi'!$AS$80:$AS$131</c:f>
              <c:numCache>
                <c:formatCode>General</c:formatCode>
                <c:ptCount val="52"/>
                <c:pt idx="0">
                  <c:v>4.6902899999999997E-3</c:v>
                </c:pt>
                <c:pt idx="1">
                  <c:v>4.6902899999999997E-3</c:v>
                </c:pt>
                <c:pt idx="2">
                  <c:v>6.0276000000000001E-3</c:v>
                </c:pt>
                <c:pt idx="3">
                  <c:v>4.89574E-3</c:v>
                </c:pt>
                <c:pt idx="4">
                  <c:v>5.2688600000000002E-3</c:v>
                </c:pt>
                <c:pt idx="5">
                  <c:v>8.0706000000000007E-3</c:v>
                </c:pt>
                <c:pt idx="6">
                  <c:v>7.0994999999999999E-3</c:v>
                </c:pt>
                <c:pt idx="7">
                  <c:v>8.5620999999999996E-3</c:v>
                </c:pt>
                <c:pt idx="8">
                  <c:v>1.1385299999999999E-2</c:v>
                </c:pt>
                <c:pt idx="9">
                  <c:v>1.4441300000000001E-2</c:v>
                </c:pt>
                <c:pt idx="10">
                  <c:v>1.7939199999999999E-2</c:v>
                </c:pt>
                <c:pt idx="11">
                  <c:v>2.3067799999999999E-2</c:v>
                </c:pt>
                <c:pt idx="12">
                  <c:v>2.8753899999999999E-2</c:v>
                </c:pt>
                <c:pt idx="13">
                  <c:v>3.6271299999999999E-2</c:v>
                </c:pt>
                <c:pt idx="14">
                  <c:v>4.56137E-2</c:v>
                </c:pt>
                <c:pt idx="15">
                  <c:v>5.80689E-2</c:v>
                </c:pt>
                <c:pt idx="16">
                  <c:v>7.3874099999999998E-2</c:v>
                </c:pt>
                <c:pt idx="17">
                  <c:v>9.4576400000000005E-2</c:v>
                </c:pt>
                <c:pt idx="18">
                  <c:v>0.12110600000000001</c:v>
                </c:pt>
                <c:pt idx="19">
                  <c:v>0.15587599999999999</c:v>
                </c:pt>
                <c:pt idx="20">
                  <c:v>0.20027400000000001</c:v>
                </c:pt>
                <c:pt idx="21">
                  <c:v>0.256604</c:v>
                </c:pt>
                <c:pt idx="22">
                  <c:v>0.32289299999999999</c:v>
                </c:pt>
                <c:pt idx="23">
                  <c:v>0.39693400000000001</c:v>
                </c:pt>
                <c:pt idx="24">
                  <c:v>0.471495</c:v>
                </c:pt>
                <c:pt idx="25">
                  <c:v>0.53464299999999998</c:v>
                </c:pt>
                <c:pt idx="26">
                  <c:v>0.57591700000000001</c:v>
                </c:pt>
                <c:pt idx="27">
                  <c:v>0.58748900000000004</c:v>
                </c:pt>
                <c:pt idx="28">
                  <c:v>0.56901299999999999</c:v>
                </c:pt>
                <c:pt idx="29">
                  <c:v>0.52696399999999999</c:v>
                </c:pt>
                <c:pt idx="30">
                  <c:v>0.47093699999999999</c:v>
                </c:pt>
                <c:pt idx="31">
                  <c:v>0.40965600000000002</c:v>
                </c:pt>
                <c:pt idx="32">
                  <c:v>0.35017900000000002</c:v>
                </c:pt>
                <c:pt idx="33">
                  <c:v>0.29633100000000001</c:v>
                </c:pt>
                <c:pt idx="34">
                  <c:v>0.24993000000000001</c:v>
                </c:pt>
                <c:pt idx="35">
                  <c:v>0.21217</c:v>
                </c:pt>
                <c:pt idx="36">
                  <c:v>0.182722</c:v>
                </c:pt>
                <c:pt idx="37">
                  <c:v>0.161885</c:v>
                </c:pt>
                <c:pt idx="38">
                  <c:v>0.144925</c:v>
                </c:pt>
                <c:pt idx="39">
                  <c:v>0.13366400000000001</c:v>
                </c:pt>
                <c:pt idx="40">
                  <c:v>0.128555</c:v>
                </c:pt>
                <c:pt idx="41">
                  <c:v>0.12751999999999999</c:v>
                </c:pt>
                <c:pt idx="42">
                  <c:v>0.12987599999999999</c:v>
                </c:pt>
                <c:pt idx="43">
                  <c:v>0.138128</c:v>
                </c:pt>
                <c:pt idx="44">
                  <c:v>0.14440600000000001</c:v>
                </c:pt>
                <c:pt idx="45">
                  <c:v>0.165774</c:v>
                </c:pt>
                <c:pt idx="46">
                  <c:v>0.18416199999999999</c:v>
                </c:pt>
                <c:pt idx="47">
                  <c:v>0.203792</c:v>
                </c:pt>
                <c:pt idx="48">
                  <c:v>0.22753899999999999</c:v>
                </c:pt>
                <c:pt idx="49">
                  <c:v>0.25210500000000002</c:v>
                </c:pt>
                <c:pt idx="50">
                  <c:v>0.27626299999999998</c:v>
                </c:pt>
                <c:pt idx="51">
                  <c:v>0.297684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CD8-4841-B1F2-202DDEF49565}"/>
            </c:ext>
          </c:extLst>
        </c:ser>
        <c:ser>
          <c:idx val="9"/>
          <c:order val="2"/>
          <c:tx>
            <c:v>Time 8.5 h, -40 celcius</c:v>
          </c:tx>
          <c:spPr>
            <a:ln w="12700">
              <a:solidFill>
                <a:srgbClr val="4633FD"/>
              </a:solidFill>
            </a:ln>
          </c:spPr>
          <c:marker>
            <c:symbol val="none"/>
          </c:marker>
          <c:xVal>
            <c:numRef>
              <c:f>'TVIS spec H2O 281016 3 mm edi'!$BE$80:$BE$131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edi'!$BH$80:$BH$131</c:f>
              <c:numCache>
                <c:formatCode>General</c:formatCode>
                <c:ptCount val="52"/>
                <c:pt idx="0">
                  <c:v>3.7256699999999999E-3</c:v>
                </c:pt>
                <c:pt idx="1">
                  <c:v>3.7256699999999999E-3</c:v>
                </c:pt>
                <c:pt idx="2">
                  <c:v>2.2099099999999998E-3</c:v>
                </c:pt>
                <c:pt idx="3">
                  <c:v>5.5148999999999997E-3</c:v>
                </c:pt>
                <c:pt idx="4">
                  <c:v>2.7351799999999998E-3</c:v>
                </c:pt>
                <c:pt idx="5">
                  <c:v>4.6060500000000004E-3</c:v>
                </c:pt>
                <c:pt idx="6">
                  <c:v>2.8107399999999999E-3</c:v>
                </c:pt>
                <c:pt idx="7">
                  <c:v>3.1094999999999999E-3</c:v>
                </c:pt>
                <c:pt idx="8">
                  <c:v>4.0130599999999997E-3</c:v>
                </c:pt>
                <c:pt idx="9">
                  <c:v>5.0573900000000001E-3</c:v>
                </c:pt>
                <c:pt idx="10">
                  <c:v>6.1923400000000002E-3</c:v>
                </c:pt>
                <c:pt idx="11">
                  <c:v>7.8610099999999999E-3</c:v>
                </c:pt>
                <c:pt idx="12">
                  <c:v>9.6387199999999999E-3</c:v>
                </c:pt>
                <c:pt idx="13">
                  <c:v>1.19597E-2</c:v>
                </c:pt>
                <c:pt idx="14">
                  <c:v>1.4763200000000001E-2</c:v>
                </c:pt>
                <c:pt idx="15">
                  <c:v>1.83941E-2</c:v>
                </c:pt>
                <c:pt idx="16">
                  <c:v>2.2849100000000001E-2</c:v>
                </c:pt>
                <c:pt idx="17">
                  <c:v>2.8487800000000001E-2</c:v>
                </c:pt>
                <c:pt idx="18">
                  <c:v>3.53739E-2</c:v>
                </c:pt>
                <c:pt idx="19">
                  <c:v>4.3956299999999997E-2</c:v>
                </c:pt>
                <c:pt idx="20">
                  <c:v>5.4452800000000003E-2</c:v>
                </c:pt>
                <c:pt idx="21">
                  <c:v>6.7484600000000006E-2</c:v>
                </c:pt>
                <c:pt idx="22">
                  <c:v>8.3211499999999994E-2</c:v>
                </c:pt>
                <c:pt idx="23">
                  <c:v>0.102479</c:v>
                </c:pt>
                <c:pt idx="24">
                  <c:v>0.12627099999999999</c:v>
                </c:pt>
                <c:pt idx="25">
                  <c:v>0.15517900000000001</c:v>
                </c:pt>
                <c:pt idx="26">
                  <c:v>0.190585</c:v>
                </c:pt>
                <c:pt idx="27">
                  <c:v>0.23316300000000001</c:v>
                </c:pt>
                <c:pt idx="28">
                  <c:v>0.28257399999999999</c:v>
                </c:pt>
                <c:pt idx="29">
                  <c:v>0.33712399999999998</c:v>
                </c:pt>
                <c:pt idx="30">
                  <c:v>0.39303199999999999</c:v>
                </c:pt>
                <c:pt idx="31">
                  <c:v>0.44436700000000001</c:v>
                </c:pt>
                <c:pt idx="32">
                  <c:v>0.48479299999999997</c:v>
                </c:pt>
                <c:pt idx="33">
                  <c:v>0.50869900000000001</c:v>
                </c:pt>
                <c:pt idx="34">
                  <c:v>0.51347100000000001</c:v>
                </c:pt>
                <c:pt idx="35">
                  <c:v>0.50010500000000002</c:v>
                </c:pt>
                <c:pt idx="36">
                  <c:v>0.47159499999999999</c:v>
                </c:pt>
                <c:pt idx="37">
                  <c:v>0.43276199999999998</c:v>
                </c:pt>
                <c:pt idx="38">
                  <c:v>0.38638299999999998</c:v>
                </c:pt>
                <c:pt idx="39">
                  <c:v>0.337897</c:v>
                </c:pt>
                <c:pt idx="40">
                  <c:v>0.291989</c:v>
                </c:pt>
                <c:pt idx="41">
                  <c:v>0.247169</c:v>
                </c:pt>
                <c:pt idx="42">
                  <c:v>0.210225</c:v>
                </c:pt>
                <c:pt idx="43">
                  <c:v>0.17522499999999999</c:v>
                </c:pt>
                <c:pt idx="44">
                  <c:v>0.14920600000000001</c:v>
                </c:pt>
                <c:pt idx="45">
                  <c:v>0.12645300000000001</c:v>
                </c:pt>
                <c:pt idx="46">
                  <c:v>0.107642</c:v>
                </c:pt>
                <c:pt idx="47">
                  <c:v>9.4061500000000006E-2</c:v>
                </c:pt>
                <c:pt idx="48">
                  <c:v>8.5294400000000006E-2</c:v>
                </c:pt>
                <c:pt idx="49">
                  <c:v>7.7831600000000001E-2</c:v>
                </c:pt>
                <c:pt idx="50">
                  <c:v>7.6165999999999998E-2</c:v>
                </c:pt>
                <c:pt idx="51">
                  <c:v>7.4373999999999996E-2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CD8-4841-B1F2-202DDEF49565}"/>
            </c:ext>
          </c:extLst>
        </c:ser>
        <c:ser>
          <c:idx val="1"/>
          <c:order val="3"/>
          <c:tx>
            <c:v>Trendline for 20.3 C</c:v>
          </c:tx>
          <c:spPr>
            <a:ln w="15875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edi'!$L$6:$L$80</c:f>
              <c:numCache>
                <c:formatCode>0.00</c:formatCode>
                <c:ptCount val="75"/>
                <c:pt idx="0">
                  <c:v>13.5</c:v>
                </c:pt>
                <c:pt idx="1">
                  <c:v>13.4</c:v>
                </c:pt>
                <c:pt idx="2">
                  <c:v>13.3</c:v>
                </c:pt>
                <c:pt idx="3">
                  <c:v>13.2</c:v>
                </c:pt>
                <c:pt idx="4">
                  <c:v>13.1</c:v>
                </c:pt>
                <c:pt idx="5">
                  <c:v>13</c:v>
                </c:pt>
                <c:pt idx="6">
                  <c:v>12.9</c:v>
                </c:pt>
                <c:pt idx="7">
                  <c:v>12.8</c:v>
                </c:pt>
                <c:pt idx="8">
                  <c:v>12.7</c:v>
                </c:pt>
                <c:pt idx="9">
                  <c:v>12.6</c:v>
                </c:pt>
                <c:pt idx="10">
                  <c:v>12.5</c:v>
                </c:pt>
                <c:pt idx="11">
                  <c:v>12.4</c:v>
                </c:pt>
                <c:pt idx="12">
                  <c:v>12.3</c:v>
                </c:pt>
                <c:pt idx="13">
                  <c:v>12.2</c:v>
                </c:pt>
                <c:pt idx="14">
                  <c:v>12.1</c:v>
                </c:pt>
                <c:pt idx="15">
                  <c:v>12</c:v>
                </c:pt>
                <c:pt idx="16">
                  <c:v>11.9</c:v>
                </c:pt>
                <c:pt idx="17">
                  <c:v>11.8</c:v>
                </c:pt>
                <c:pt idx="18">
                  <c:v>11.7</c:v>
                </c:pt>
                <c:pt idx="19">
                  <c:v>11.6</c:v>
                </c:pt>
                <c:pt idx="20">
                  <c:v>11.5</c:v>
                </c:pt>
                <c:pt idx="21">
                  <c:v>11.4</c:v>
                </c:pt>
                <c:pt idx="22">
                  <c:v>11.3</c:v>
                </c:pt>
                <c:pt idx="23">
                  <c:v>11.2</c:v>
                </c:pt>
                <c:pt idx="24">
                  <c:v>11.1</c:v>
                </c:pt>
                <c:pt idx="25">
                  <c:v>11</c:v>
                </c:pt>
                <c:pt idx="26">
                  <c:v>10.9</c:v>
                </c:pt>
                <c:pt idx="27">
                  <c:v>10.8</c:v>
                </c:pt>
                <c:pt idx="28">
                  <c:v>10.7</c:v>
                </c:pt>
                <c:pt idx="29">
                  <c:v>10.6</c:v>
                </c:pt>
                <c:pt idx="30">
                  <c:v>10.5</c:v>
                </c:pt>
                <c:pt idx="31">
                  <c:v>10.4</c:v>
                </c:pt>
                <c:pt idx="32">
                  <c:v>10.3</c:v>
                </c:pt>
                <c:pt idx="33">
                  <c:v>10.199999999999999</c:v>
                </c:pt>
                <c:pt idx="34">
                  <c:v>10.1</c:v>
                </c:pt>
                <c:pt idx="35">
                  <c:v>10</c:v>
                </c:pt>
                <c:pt idx="36">
                  <c:v>9.9000000000000092</c:v>
                </c:pt>
                <c:pt idx="37">
                  <c:v>9.8000000000000096</c:v>
                </c:pt>
                <c:pt idx="38">
                  <c:v>9.7000000000000099</c:v>
                </c:pt>
                <c:pt idx="39">
                  <c:v>9.6000000000000103</c:v>
                </c:pt>
                <c:pt idx="40">
                  <c:v>9.5000000000000107</c:v>
                </c:pt>
                <c:pt idx="41">
                  <c:v>9.4000000000000092</c:v>
                </c:pt>
                <c:pt idx="42">
                  <c:v>9.3000000000000096</c:v>
                </c:pt>
                <c:pt idx="43">
                  <c:v>9.2000000000000099</c:v>
                </c:pt>
                <c:pt idx="44">
                  <c:v>9.1000000000000103</c:v>
                </c:pt>
                <c:pt idx="45">
                  <c:v>9.0000000000000107</c:v>
                </c:pt>
                <c:pt idx="46">
                  <c:v>8.9000000000000092</c:v>
                </c:pt>
                <c:pt idx="47">
                  <c:v>8.8000000000000096</c:v>
                </c:pt>
                <c:pt idx="48">
                  <c:v>8.6999999999999993</c:v>
                </c:pt>
                <c:pt idx="49">
                  <c:v>8.6</c:v>
                </c:pt>
                <c:pt idx="50">
                  <c:v>8.5</c:v>
                </c:pt>
                <c:pt idx="51">
                  <c:v>8.4</c:v>
                </c:pt>
                <c:pt idx="52">
                  <c:v>8.3000000000000007</c:v>
                </c:pt>
                <c:pt idx="53">
                  <c:v>8.1999999999999993</c:v>
                </c:pt>
                <c:pt idx="54">
                  <c:v>8.1</c:v>
                </c:pt>
                <c:pt idx="55">
                  <c:v>8</c:v>
                </c:pt>
                <c:pt idx="56">
                  <c:v>7.9</c:v>
                </c:pt>
                <c:pt idx="57">
                  <c:v>7.8</c:v>
                </c:pt>
                <c:pt idx="58">
                  <c:v>7.7</c:v>
                </c:pt>
                <c:pt idx="59">
                  <c:v>7.6</c:v>
                </c:pt>
                <c:pt idx="60">
                  <c:v>7.5</c:v>
                </c:pt>
                <c:pt idx="61">
                  <c:v>7.4</c:v>
                </c:pt>
                <c:pt idx="62">
                  <c:v>7.3</c:v>
                </c:pt>
                <c:pt idx="63">
                  <c:v>7.2</c:v>
                </c:pt>
                <c:pt idx="64">
                  <c:v>7.1</c:v>
                </c:pt>
                <c:pt idx="65">
                  <c:v>7</c:v>
                </c:pt>
                <c:pt idx="66">
                  <c:v>6.9</c:v>
                </c:pt>
                <c:pt idx="67">
                  <c:v>6.8</c:v>
                </c:pt>
                <c:pt idx="68">
                  <c:v>6.7</c:v>
                </c:pt>
                <c:pt idx="69">
                  <c:v>6.6</c:v>
                </c:pt>
                <c:pt idx="70">
                  <c:v>6.5</c:v>
                </c:pt>
                <c:pt idx="71">
                  <c:v>6.4</c:v>
                </c:pt>
                <c:pt idx="72">
                  <c:v>6.3</c:v>
                </c:pt>
                <c:pt idx="73">
                  <c:v>6.2</c:v>
                </c:pt>
                <c:pt idx="74">
                  <c:v>6.1</c:v>
                </c:pt>
              </c:numCache>
            </c:numRef>
          </c:xVal>
          <c:yVal>
            <c:numRef>
              <c:f>'TVIS spec H2O 281016 3 mm edi'!$O$6:$O$80</c:f>
              <c:numCache>
                <c:formatCode>General</c:formatCode>
                <c:ptCount val="75"/>
                <c:pt idx="0">
                  <c:v>3.6511565999999998E-3</c:v>
                </c:pt>
                <c:pt idx="1">
                  <c:v>2.1657117999999997E-3</c:v>
                </c:pt>
                <c:pt idx="2">
                  <c:v>5.4046019999999997E-3</c:v>
                </c:pt>
                <c:pt idx="3">
                  <c:v>2.6804763999999999E-3</c:v>
                </c:pt>
                <c:pt idx="4">
                  <c:v>4.5139290000000007E-3</c:v>
                </c:pt>
                <c:pt idx="5">
                  <c:v>2.7545251999999999E-3</c:v>
                </c:pt>
                <c:pt idx="6">
                  <c:v>3.0473099999999997E-3</c:v>
                </c:pt>
                <c:pt idx="7">
                  <c:v>3.9327987999999998E-3</c:v>
                </c:pt>
                <c:pt idx="8">
                  <c:v>4.9562421999999997E-3</c:v>
                </c:pt>
                <c:pt idx="9">
                  <c:v>6.0684932000000004E-3</c:v>
                </c:pt>
                <c:pt idx="10">
                  <c:v>7.7037897999999994E-3</c:v>
                </c:pt>
                <c:pt idx="11">
                  <c:v>9.4459456000000001E-3</c:v>
                </c:pt>
                <c:pt idx="12">
                  <c:v>1.1720506E-2</c:v>
                </c:pt>
                <c:pt idx="13">
                  <c:v>1.4467936000000001E-2</c:v>
                </c:pt>
                <c:pt idx="14">
                  <c:v>1.8026218E-2</c:v>
                </c:pt>
                <c:pt idx="15">
                  <c:v>2.2392117999999999E-2</c:v>
                </c:pt>
                <c:pt idx="16">
                  <c:v>2.7918043999999999E-2</c:v>
                </c:pt>
                <c:pt idx="17">
                  <c:v>3.4666422000000002E-2</c:v>
                </c:pt>
                <c:pt idx="18">
                  <c:v>4.3077173999999996E-2</c:v>
                </c:pt>
                <c:pt idx="19">
                  <c:v>5.3363744000000005E-2</c:v>
                </c:pt>
                <c:pt idx="20">
                  <c:v>6.6134908000000006E-2</c:v>
                </c:pt>
                <c:pt idx="21">
                  <c:v>8.1547269999999991E-2</c:v>
                </c:pt>
                <c:pt idx="22">
                  <c:v>0.10042942000000001</c:v>
                </c:pt>
                <c:pt idx="23">
                  <c:v>0.12374557999999999</c:v>
                </c:pt>
                <c:pt idx="24">
                  <c:v>0.15207542000000002</c:v>
                </c:pt>
                <c:pt idx="25">
                  <c:v>0.1867733</c:v>
                </c:pt>
                <c:pt idx="26">
                  <c:v>0.22849974000000001</c:v>
                </c:pt>
                <c:pt idx="27">
                  <c:v>0.27692252000000001</c:v>
                </c:pt>
                <c:pt idx="28">
                  <c:v>0.33113905999999999</c:v>
                </c:pt>
                <c:pt idx="29">
                  <c:v>0.37865533999999995</c:v>
                </c:pt>
                <c:pt idx="30">
                  <c:v>0.42410675999999997</c:v>
                </c:pt>
                <c:pt idx="31">
                  <c:v>0.46216309999999999</c:v>
                </c:pt>
                <c:pt idx="32">
                  <c:v>0.49010290000000001</c:v>
                </c:pt>
                <c:pt idx="33">
                  <c:v>0.50320158000000004</c:v>
                </c:pt>
                <c:pt idx="34">
                  <c:v>0.49852501999999999</c:v>
                </c:pt>
                <c:pt idx="35">
                  <c:v>0.47509713999999997</c:v>
                </c:pt>
                <c:pt idx="36">
                  <c:v>0.43547965999999999</c:v>
                </c:pt>
                <c:pt idx="37">
                  <c:v>0.38517135999999996</c:v>
                </c:pt>
                <c:pt idx="38">
                  <c:v>0.33038151999999998</c:v>
                </c:pt>
                <c:pt idx="39">
                  <c:v>0.27692252000000001</c:v>
                </c:pt>
                <c:pt idx="40">
                  <c:v>0.22849974000000001</c:v>
                </c:pt>
                <c:pt idx="41">
                  <c:v>0.1867733</c:v>
                </c:pt>
                <c:pt idx="42">
                  <c:v>0.15207542000000002</c:v>
                </c:pt>
                <c:pt idx="43">
                  <c:v>0.12374557999999999</c:v>
                </c:pt>
                <c:pt idx="44">
                  <c:v>0.10042942000000001</c:v>
                </c:pt>
                <c:pt idx="45">
                  <c:v>8.1547269999999991E-2</c:v>
                </c:pt>
                <c:pt idx="46">
                  <c:v>6.6134908000000006E-2</c:v>
                </c:pt>
                <c:pt idx="47">
                  <c:v>5.3363744000000005E-2</c:v>
                </c:pt>
                <c:pt idx="48">
                  <c:v>4.3077173999999996E-2</c:v>
                </c:pt>
                <c:pt idx="49">
                  <c:v>3.4666422000000002E-2</c:v>
                </c:pt>
                <c:pt idx="50">
                  <c:v>2.7918043999999999E-2</c:v>
                </c:pt>
                <c:pt idx="51">
                  <c:v>2.2392117999999999E-2</c:v>
                </c:pt>
                <c:pt idx="52">
                  <c:v>1.8026218E-2</c:v>
                </c:pt>
                <c:pt idx="53">
                  <c:v>1.4467936000000001E-2</c:v>
                </c:pt>
                <c:pt idx="54">
                  <c:v>1.1720506E-2</c:v>
                </c:pt>
                <c:pt idx="55">
                  <c:v>9.4459456000000001E-3</c:v>
                </c:pt>
                <c:pt idx="56">
                  <c:v>7.7037897999999994E-3</c:v>
                </c:pt>
                <c:pt idx="57">
                  <c:v>6.0684932000000004E-3</c:v>
                </c:pt>
                <c:pt idx="58">
                  <c:v>4.9562421999999997E-3</c:v>
                </c:pt>
                <c:pt idx="59">
                  <c:v>3.9327987999999998E-3</c:v>
                </c:pt>
                <c:pt idx="60">
                  <c:v>3.0473099999999997E-3</c:v>
                </c:pt>
                <c:pt idx="61">
                  <c:v>2.7545251999999999E-3</c:v>
                </c:pt>
                <c:pt idx="62">
                  <c:v>4.5139290000000007E-3</c:v>
                </c:pt>
                <c:pt idx="63">
                  <c:v>2.6804763999999999E-3</c:v>
                </c:pt>
                <c:pt idx="64">
                  <c:v>5.4046019999999997E-3</c:v>
                </c:pt>
                <c:pt idx="65">
                  <c:v>2.1657117999999997E-3</c:v>
                </c:pt>
                <c:pt idx="66">
                  <c:v>3.6511565999999998E-3</c:v>
                </c:pt>
                <c:pt idx="67">
                  <c:v>5.0943500191777324E-3</c:v>
                </c:pt>
                <c:pt idx="68">
                  <c:v>5.8004564529255259E-3</c:v>
                </c:pt>
                <c:pt idx="69">
                  <c:v>6.7086525553253003E-3</c:v>
                </c:pt>
                <c:pt idx="70">
                  <c:v>7.8836100388620257E-3</c:v>
                </c:pt>
                <c:pt idx="71">
                  <c:v>9.4087154172998698E-3</c:v>
                </c:pt>
                <c:pt idx="72">
                  <c:v>1.1397917682298463E-2</c:v>
                </c:pt>
                <c:pt idx="73">
                  <c:v>1.3997614876122496E-2</c:v>
                </c:pt>
                <c:pt idx="74">
                  <c:v>1.7404010560570008E-2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CD8-4841-B1F2-202DDEF49565}"/>
            </c:ext>
          </c:extLst>
        </c:ser>
        <c:ser>
          <c:idx val="2"/>
          <c:order val="4"/>
          <c:tx>
            <c:v>Trendline for -20 C</c:v>
          </c:tx>
          <c:spPr>
            <a:ln w="1270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edi'!$AP$8:$AP$80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edi'!$AS$8:$AS$80</c:f>
              <c:numCache>
                <c:formatCode>General</c:formatCode>
                <c:ptCount val="73"/>
                <c:pt idx="0">
                  <c:v>4.6902899999999997E-3</c:v>
                </c:pt>
                <c:pt idx="1">
                  <c:v>4.6902899999999997E-3</c:v>
                </c:pt>
                <c:pt idx="2">
                  <c:v>4.6902899999999997E-3</c:v>
                </c:pt>
                <c:pt idx="3">
                  <c:v>4.6902899999999997E-3</c:v>
                </c:pt>
                <c:pt idx="4">
                  <c:v>4.6902899999999997E-3</c:v>
                </c:pt>
                <c:pt idx="5">
                  <c:v>4.6902899999999997E-3</c:v>
                </c:pt>
                <c:pt idx="6">
                  <c:v>4.6902899999999997E-3</c:v>
                </c:pt>
                <c:pt idx="7">
                  <c:v>4.6902899999999997E-3</c:v>
                </c:pt>
                <c:pt idx="8">
                  <c:v>4.6902899999999997E-3</c:v>
                </c:pt>
                <c:pt idx="9">
                  <c:v>4.6902899999999997E-3</c:v>
                </c:pt>
                <c:pt idx="10">
                  <c:v>4.6902899999999997E-3</c:v>
                </c:pt>
                <c:pt idx="11">
                  <c:v>4.6902899999999997E-3</c:v>
                </c:pt>
                <c:pt idx="12">
                  <c:v>4.6902899999999997E-3</c:v>
                </c:pt>
                <c:pt idx="13">
                  <c:v>4.6902899999999997E-3</c:v>
                </c:pt>
                <c:pt idx="14">
                  <c:v>4.6902899999999997E-3</c:v>
                </c:pt>
                <c:pt idx="15">
                  <c:v>4.6902899999999997E-3</c:v>
                </c:pt>
                <c:pt idx="16">
                  <c:v>4.6902899999999997E-3</c:v>
                </c:pt>
                <c:pt idx="17">
                  <c:v>4.6902899999999997E-3</c:v>
                </c:pt>
                <c:pt idx="18">
                  <c:v>4.6902899999999997E-3</c:v>
                </c:pt>
                <c:pt idx="19">
                  <c:v>4.6902899999999997E-3</c:v>
                </c:pt>
                <c:pt idx="20">
                  <c:v>4.6902899999999997E-3</c:v>
                </c:pt>
                <c:pt idx="21">
                  <c:v>4.6902899999999997E-3</c:v>
                </c:pt>
                <c:pt idx="22">
                  <c:v>4.6902899999999997E-3</c:v>
                </c:pt>
                <c:pt idx="23">
                  <c:v>4.6902899999999997E-3</c:v>
                </c:pt>
                <c:pt idx="24">
                  <c:v>4.6902899999999997E-3</c:v>
                </c:pt>
                <c:pt idx="25">
                  <c:v>4.6902899999999997E-3</c:v>
                </c:pt>
                <c:pt idx="26">
                  <c:v>4.6902899999999997E-3</c:v>
                </c:pt>
                <c:pt idx="27">
                  <c:v>4.6902899999999997E-3</c:v>
                </c:pt>
                <c:pt idx="28">
                  <c:v>4.6902899999999997E-3</c:v>
                </c:pt>
                <c:pt idx="29">
                  <c:v>4.6902899999999997E-3</c:v>
                </c:pt>
                <c:pt idx="30">
                  <c:v>4.6902899999999997E-3</c:v>
                </c:pt>
                <c:pt idx="31">
                  <c:v>4.6902899999999997E-3</c:v>
                </c:pt>
                <c:pt idx="32">
                  <c:v>4.6902899999999997E-3</c:v>
                </c:pt>
                <c:pt idx="33">
                  <c:v>4.6902899999999997E-3</c:v>
                </c:pt>
                <c:pt idx="34">
                  <c:v>4.6902899999999997E-3</c:v>
                </c:pt>
                <c:pt idx="35">
                  <c:v>4.6902899999999997E-3</c:v>
                </c:pt>
                <c:pt idx="36">
                  <c:v>4.6902899999999997E-3</c:v>
                </c:pt>
                <c:pt idx="37">
                  <c:v>4.6902899999999997E-3</c:v>
                </c:pt>
                <c:pt idx="38">
                  <c:v>4.6902899999999997E-3</c:v>
                </c:pt>
                <c:pt idx="39">
                  <c:v>4.6902899999999997E-3</c:v>
                </c:pt>
                <c:pt idx="40">
                  <c:v>4.6902899999999997E-3</c:v>
                </c:pt>
                <c:pt idx="41">
                  <c:v>4.6902899999999997E-3</c:v>
                </c:pt>
                <c:pt idx="42">
                  <c:v>4.6902899999999997E-3</c:v>
                </c:pt>
                <c:pt idx="43">
                  <c:v>4.6902899999999997E-3</c:v>
                </c:pt>
                <c:pt idx="44">
                  <c:v>4.6902899999999997E-3</c:v>
                </c:pt>
                <c:pt idx="45">
                  <c:v>4.6902899999999997E-3</c:v>
                </c:pt>
                <c:pt idx="46">
                  <c:v>4.6902899999999997E-3</c:v>
                </c:pt>
                <c:pt idx="47">
                  <c:v>4.6902899999999997E-3</c:v>
                </c:pt>
                <c:pt idx="48">
                  <c:v>4.6902899999999997E-3</c:v>
                </c:pt>
                <c:pt idx="49">
                  <c:v>4.6902899999999997E-3</c:v>
                </c:pt>
                <c:pt idx="50">
                  <c:v>4.6902899999999997E-3</c:v>
                </c:pt>
                <c:pt idx="51">
                  <c:v>4.6902899999999997E-3</c:v>
                </c:pt>
                <c:pt idx="52">
                  <c:v>4.6902899999999997E-3</c:v>
                </c:pt>
                <c:pt idx="53">
                  <c:v>4.6902899999999997E-3</c:v>
                </c:pt>
                <c:pt idx="54">
                  <c:v>4.6902899999999997E-3</c:v>
                </c:pt>
                <c:pt idx="55">
                  <c:v>4.6902899999999997E-3</c:v>
                </c:pt>
                <c:pt idx="56">
                  <c:v>4.6902899999999997E-3</c:v>
                </c:pt>
                <c:pt idx="57">
                  <c:v>4.6902899999999997E-3</c:v>
                </c:pt>
                <c:pt idx="58">
                  <c:v>4.6902899999999997E-3</c:v>
                </c:pt>
                <c:pt idx="59">
                  <c:v>4.6902899999999997E-3</c:v>
                </c:pt>
                <c:pt idx="60">
                  <c:v>4.6902899999999997E-3</c:v>
                </c:pt>
                <c:pt idx="61">
                  <c:v>4.6902899999999997E-3</c:v>
                </c:pt>
                <c:pt idx="62">
                  <c:v>4.6902899999999997E-3</c:v>
                </c:pt>
                <c:pt idx="63">
                  <c:v>4.6902899999999997E-3</c:v>
                </c:pt>
                <c:pt idx="64">
                  <c:v>4.6902899999999997E-3</c:v>
                </c:pt>
                <c:pt idx="65">
                  <c:v>4.6902899999999997E-3</c:v>
                </c:pt>
                <c:pt idx="66">
                  <c:v>4.6902899999999997E-3</c:v>
                </c:pt>
                <c:pt idx="67">
                  <c:v>4.6902899999999997E-3</c:v>
                </c:pt>
                <c:pt idx="68">
                  <c:v>4.6902899999999997E-3</c:v>
                </c:pt>
                <c:pt idx="69">
                  <c:v>4.6902899999999997E-3</c:v>
                </c:pt>
                <c:pt idx="70">
                  <c:v>4.6902899999999997E-3</c:v>
                </c:pt>
                <c:pt idx="71">
                  <c:v>4.6902899999999997E-3</c:v>
                </c:pt>
                <c:pt idx="72">
                  <c:v>4.6902899999999997E-3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CD8-4841-B1F2-202DDEF49565}"/>
            </c:ext>
          </c:extLst>
        </c:ser>
        <c:ser>
          <c:idx val="3"/>
          <c:order val="5"/>
          <c:tx>
            <c:v>Trendline for -40 C</c:v>
          </c:tx>
          <c:spPr>
            <a:ln w="15875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edi'!$BE$8:$BE$80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edi'!$BH$8:$BH$80</c:f>
              <c:numCache>
                <c:formatCode>General</c:formatCode>
                <c:ptCount val="73"/>
                <c:pt idx="0">
                  <c:v>3.7256699999999999E-3</c:v>
                </c:pt>
                <c:pt idx="1">
                  <c:v>3.7256699999999999E-3</c:v>
                </c:pt>
                <c:pt idx="2">
                  <c:v>3.7256699999999999E-3</c:v>
                </c:pt>
                <c:pt idx="3">
                  <c:v>3.7256699999999999E-3</c:v>
                </c:pt>
                <c:pt idx="4">
                  <c:v>3.7256699999999999E-3</c:v>
                </c:pt>
                <c:pt idx="5">
                  <c:v>3.7256699999999999E-3</c:v>
                </c:pt>
                <c:pt idx="6">
                  <c:v>3.7256699999999999E-3</c:v>
                </c:pt>
                <c:pt idx="7">
                  <c:v>3.7256699999999999E-3</c:v>
                </c:pt>
                <c:pt idx="8">
                  <c:v>3.7256699999999999E-3</c:v>
                </c:pt>
                <c:pt idx="9">
                  <c:v>3.7256699999999999E-3</c:v>
                </c:pt>
                <c:pt idx="10">
                  <c:v>3.7256699999999999E-3</c:v>
                </c:pt>
                <c:pt idx="11">
                  <c:v>3.7256699999999999E-3</c:v>
                </c:pt>
                <c:pt idx="12">
                  <c:v>3.7256699999999999E-3</c:v>
                </c:pt>
                <c:pt idx="13">
                  <c:v>3.7256699999999999E-3</c:v>
                </c:pt>
                <c:pt idx="14">
                  <c:v>3.7256699999999999E-3</c:v>
                </c:pt>
                <c:pt idx="15">
                  <c:v>3.7256699999999999E-3</c:v>
                </c:pt>
                <c:pt idx="16">
                  <c:v>3.7256699999999999E-3</c:v>
                </c:pt>
                <c:pt idx="17">
                  <c:v>3.7256699999999999E-3</c:v>
                </c:pt>
                <c:pt idx="18">
                  <c:v>3.7256699999999999E-3</c:v>
                </c:pt>
                <c:pt idx="19">
                  <c:v>3.7256699999999999E-3</c:v>
                </c:pt>
                <c:pt idx="20">
                  <c:v>3.7256699999999999E-3</c:v>
                </c:pt>
                <c:pt idx="21">
                  <c:v>3.7256699999999999E-3</c:v>
                </c:pt>
                <c:pt idx="22">
                  <c:v>3.7256699999999999E-3</c:v>
                </c:pt>
                <c:pt idx="23">
                  <c:v>3.7256699999999999E-3</c:v>
                </c:pt>
                <c:pt idx="24">
                  <c:v>3.7256699999999999E-3</c:v>
                </c:pt>
                <c:pt idx="25">
                  <c:v>3.7256699999999999E-3</c:v>
                </c:pt>
                <c:pt idx="26">
                  <c:v>3.7256699999999999E-3</c:v>
                </c:pt>
                <c:pt idx="27">
                  <c:v>3.7256699999999999E-3</c:v>
                </c:pt>
                <c:pt idx="28">
                  <c:v>3.7256699999999999E-3</c:v>
                </c:pt>
                <c:pt idx="29">
                  <c:v>3.7256699999999999E-3</c:v>
                </c:pt>
                <c:pt idx="30">
                  <c:v>3.7256699999999999E-3</c:v>
                </c:pt>
                <c:pt idx="31">
                  <c:v>3.7256699999999999E-3</c:v>
                </c:pt>
                <c:pt idx="32">
                  <c:v>3.7256699999999999E-3</c:v>
                </c:pt>
                <c:pt idx="33">
                  <c:v>3.7256699999999999E-3</c:v>
                </c:pt>
                <c:pt idx="34">
                  <c:v>3.7256699999999999E-3</c:v>
                </c:pt>
                <c:pt idx="35">
                  <c:v>3.7256699999999999E-3</c:v>
                </c:pt>
                <c:pt idx="36">
                  <c:v>3.7256699999999999E-3</c:v>
                </c:pt>
                <c:pt idx="37">
                  <c:v>3.7256699999999999E-3</c:v>
                </c:pt>
                <c:pt idx="38">
                  <c:v>3.7256699999999999E-3</c:v>
                </c:pt>
                <c:pt idx="39">
                  <c:v>3.7256699999999999E-3</c:v>
                </c:pt>
                <c:pt idx="40">
                  <c:v>3.7256699999999999E-3</c:v>
                </c:pt>
                <c:pt idx="41">
                  <c:v>3.7256699999999999E-3</c:v>
                </c:pt>
                <c:pt idx="42">
                  <c:v>3.7256699999999999E-3</c:v>
                </c:pt>
                <c:pt idx="43">
                  <c:v>3.7256699999999999E-3</c:v>
                </c:pt>
                <c:pt idx="44">
                  <c:v>3.7256699999999999E-3</c:v>
                </c:pt>
                <c:pt idx="45">
                  <c:v>3.7256699999999999E-3</c:v>
                </c:pt>
                <c:pt idx="46">
                  <c:v>3.7256699999999999E-3</c:v>
                </c:pt>
                <c:pt idx="47">
                  <c:v>3.7256699999999999E-3</c:v>
                </c:pt>
                <c:pt idx="48">
                  <c:v>3.7256699999999999E-3</c:v>
                </c:pt>
                <c:pt idx="49">
                  <c:v>3.7256699999999999E-3</c:v>
                </c:pt>
                <c:pt idx="50">
                  <c:v>3.7256699999999999E-3</c:v>
                </c:pt>
                <c:pt idx="51">
                  <c:v>3.7256699999999999E-3</c:v>
                </c:pt>
                <c:pt idx="52">
                  <c:v>3.7256699999999999E-3</c:v>
                </c:pt>
                <c:pt idx="53">
                  <c:v>3.7256699999999999E-3</c:v>
                </c:pt>
                <c:pt idx="54">
                  <c:v>3.7256699999999999E-3</c:v>
                </c:pt>
                <c:pt idx="55">
                  <c:v>3.7256699999999999E-3</c:v>
                </c:pt>
                <c:pt idx="56">
                  <c:v>3.7256699999999999E-3</c:v>
                </c:pt>
                <c:pt idx="57">
                  <c:v>3.7256699999999999E-3</c:v>
                </c:pt>
                <c:pt idx="58">
                  <c:v>3.7256699999999999E-3</c:v>
                </c:pt>
                <c:pt idx="59">
                  <c:v>3.7256699999999999E-3</c:v>
                </c:pt>
                <c:pt idx="60">
                  <c:v>3.7256699999999999E-3</c:v>
                </c:pt>
                <c:pt idx="61">
                  <c:v>3.7256699999999999E-3</c:v>
                </c:pt>
                <c:pt idx="62">
                  <c:v>3.7256699999999999E-3</c:v>
                </c:pt>
                <c:pt idx="63">
                  <c:v>3.7256699999999999E-3</c:v>
                </c:pt>
                <c:pt idx="64">
                  <c:v>3.7256699999999999E-3</c:v>
                </c:pt>
                <c:pt idx="65">
                  <c:v>3.7256699999999999E-3</c:v>
                </c:pt>
                <c:pt idx="66">
                  <c:v>3.7256699999999999E-3</c:v>
                </c:pt>
                <c:pt idx="67">
                  <c:v>3.7256699999999999E-3</c:v>
                </c:pt>
                <c:pt idx="68">
                  <c:v>3.7256699999999999E-3</c:v>
                </c:pt>
                <c:pt idx="69">
                  <c:v>3.7256699999999999E-3</c:v>
                </c:pt>
                <c:pt idx="70">
                  <c:v>3.7256699999999999E-3</c:v>
                </c:pt>
                <c:pt idx="71">
                  <c:v>3.7256699999999999E-3</c:v>
                </c:pt>
                <c:pt idx="72">
                  <c:v>3.7256699999999999E-3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CD8-4841-B1F2-202DDEF49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57504"/>
        <c:axId val="93559424"/>
      </c:scatterChart>
      <c:valAx>
        <c:axId val="93557504"/>
        <c:scaling>
          <c:orientation val="minMax"/>
          <c:max val="13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59424"/>
        <c:crosses val="autoZero"/>
        <c:crossBetween val="midCat"/>
        <c:majorUnit val="1"/>
      </c:valAx>
      <c:valAx>
        <c:axId val="93559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baseline="0">
                    <a:effectLst/>
                  </a:rPr>
                  <a:t>-C″ </a:t>
                </a:r>
                <a:r>
                  <a:rPr lang="en-GB" sz="1600" baseline="0">
                    <a:solidFill>
                      <a:schemeClr val="tx1"/>
                    </a:solidFill>
                  </a:rPr>
                  <a:t>/ </a:t>
                </a:r>
                <a:r>
                  <a:rPr lang="en-GB" sz="1600">
                    <a:solidFill>
                      <a:schemeClr val="tx1"/>
                    </a:solidFill>
                  </a:rPr>
                  <a:t>pF</a:t>
                </a:r>
              </a:p>
            </c:rich>
          </c:tx>
          <c:layout>
            <c:manualLayout>
              <c:xMode val="edge"/>
              <c:yMode val="edge"/>
              <c:x val="2.9620071684587812E-3"/>
              <c:y val="0.32852175925925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57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13667111650887"/>
          <c:y val="5.0826729987975529E-2"/>
          <c:w val="0.70821182051840836"/>
          <c:h val="0.7266230194705437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D87-4BAE-850E-D1DEB666545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D87-4BAE-850E-D1DEB6665454}"/>
            </c:ext>
          </c:extLst>
        </c:ser>
        <c:ser>
          <c:idx val="2"/>
          <c:order val="2"/>
          <c:tx>
            <c:v>Ice interface temperature</c:v>
          </c:tx>
          <c:spPr>
            <a:ln w="19050" cap="rnd">
              <a:noFill/>
              <a:prstDash val="sys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D87-4BAE-850E-D1DEB6665454}"/>
            </c:ext>
          </c:extLst>
        </c:ser>
        <c:ser>
          <c:idx val="3"/>
          <c:order val="3"/>
          <c:tx>
            <c:v>Vial Base Temperature</c:v>
          </c:tx>
          <c:spPr>
            <a:ln w="19050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D87-4BAE-850E-D1DEB666545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D87-4BAE-850E-D1DEB666545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D87-4BAE-850E-D1DEB666545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D87-4BAE-850E-D1DEB6665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112640"/>
        <c:axId val="206127104"/>
        <c:extLst/>
      </c:scatterChart>
      <c:valAx>
        <c:axId val="206112640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27104"/>
        <c:crossesAt val="-100"/>
        <c:crossBetween val="midCat"/>
        <c:majorUnit val="0.4"/>
      </c:valAx>
      <c:valAx>
        <c:axId val="206127104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4317275370464445E-3"/>
              <c:y val="9.93944289058736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12640"/>
        <c:crossesAt val="-100"/>
        <c:crossBetween val="midCat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0214499525126"/>
          <c:y val="6.52787037037037E-2"/>
          <c:w val="0.70211976289195466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4176-4804-9923-E82D32AC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953408"/>
        <c:axId val="259956096"/>
        <c:extLst/>
      </c:scatterChart>
      <c:valAx>
        <c:axId val="259953408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5527768238604588"/>
              <c:y val="0.88770268299795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6096"/>
        <c:crossesAt val="-100"/>
        <c:crossBetween val="midCat"/>
        <c:majorUnit val="0.4"/>
      </c:valAx>
      <c:valAx>
        <c:axId val="259956096"/>
        <c:scaling>
          <c:orientation val="minMax"/>
          <c:min val="1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0592797303401E-3"/>
              <c:y val="0.12167833187518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3408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8743712955863"/>
          <c:y val="0.11176107351547633"/>
          <c:w val="0.72852229253290712"/>
          <c:h val="0.59102781186374453"/>
        </c:manualLayout>
      </c:layout>
      <c:scatterChart>
        <c:scatterStyle val="lineMarker"/>
        <c:varyColors val="0"/>
        <c:ser>
          <c:idx val="3"/>
          <c:order val="3"/>
          <c:tx>
            <c:v>TE_BE_predict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480-492C-AFFA-190B8C1FE7D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480-492C-AFFA-190B8C1FE7D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480-492C-AFFA-190B8C1FE7D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480-492C-AFFA-190B8C1FE7DD}"/>
              </c:ext>
            </c:extLst>
          </c:dPt>
          <c:trendline>
            <c:spPr>
              <a:ln w="15875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'H2OdualCH1 350ub 2TCs'!$AD$24:$AG$24</c:f>
              <c:numCache>
                <c:formatCode>0.00</c:formatCode>
                <c:ptCount val="4"/>
                <c:pt idx="0">
                  <c:v>-33.119466634243032</c:v>
                </c:pt>
                <c:pt idx="1">
                  <c:v>-32.321208025650492</c:v>
                </c:pt>
                <c:pt idx="2">
                  <c:v>-30.594741732648018</c:v>
                </c:pt>
                <c:pt idx="3" formatCode="General">
                  <c:v>-29.835299081767161</c:v>
                </c:pt>
              </c:numCache>
            </c:numRef>
          </c:xVal>
          <c:yVal>
            <c:numRef>
              <c:f>'H2OdualCH1 350ub 2TCs'!$Z$24:$AC$24</c:f>
              <c:numCache>
                <c:formatCode>0.0</c:formatCode>
                <c:ptCount val="4"/>
                <c:pt idx="0">
                  <c:v>19.46</c:v>
                </c:pt>
                <c:pt idx="1">
                  <c:v>14.73</c:v>
                </c:pt>
                <c:pt idx="2" formatCode="General">
                  <c:v>4.5</c:v>
                </c:pt>
                <c:pt idx="3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480-492C-AFFA-190B8C1FE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247808"/>
        <c:axId val="20625408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Top electrode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'H2OdualCH1 350ub 2TCs'!$AE$24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-32.321208025650492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'H2OdualCH1 350ub 2TCs'!$AA$24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14.73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C480-492C-AFFA-190B8C1FE7D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Bottom Electrode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2TCs'!$AF$24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2TCs'!$AB$24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480-492C-AFFA-190B8C1FE7D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TE&amp;BE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Pt>
                  <c:idx val="0"/>
                  <c:marker>
                    <c:spPr>
                      <a:solidFill>
                        <a:schemeClr val="accent3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C480-492C-AFFA-190B8C1FE7DD}"/>
                    </c:ext>
                  </c:extLst>
                </c:dPt>
                <c:dPt>
                  <c:idx val="1"/>
                  <c:marker>
                    <c:spPr>
                      <a:solidFill>
                        <a:schemeClr val="tx1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12700" cap="rnd">
                      <a:noFill/>
                      <a:prstDash val="sysDash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480-492C-AFFA-190B8C1FE7DD}"/>
                    </c:ext>
                  </c:extLst>
                </c:dPt>
                <c:trendline>
                  <c:spPr>
                    <a:ln w="12700" cap="rnd">
                      <a:solidFill>
                        <a:schemeClr val="accent3"/>
                      </a:solidFill>
                      <a:prstDash val="sysDash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layout>
                      <c:manualLayout>
                        <c:x val="0.18133792650918634"/>
                        <c:y val="-0.47404965004374455"/>
                      </c:manualLayout>
                    </c:layout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</c:trendlineLbl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2TCs'!$AE$24:$AF$24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-32.321208025650492</c:v>
                      </c:pt>
                      <c:pt idx="1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2TCs'!$AA$24:$AB$24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14.73</c:v>
                      </c:pt>
                      <c:pt idx="1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480-492C-AFFA-190B8C1FE7DD}"/>
                  </c:ext>
                </c:extLst>
              </c15:ser>
            </c15:filteredScatterSeries>
          </c:ext>
        </c:extLst>
      </c:scatterChart>
      <c:valAx>
        <c:axId val="206247808"/>
        <c:scaling>
          <c:orientation val="minMax"/>
          <c:max val="-29"/>
          <c:min val="-3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>
                    <a:solidFill>
                      <a:sysClr val="windowText" lastClr="000000"/>
                    </a:solidFill>
                  </a:rPr>
                  <a:t>Temperature (</a:t>
                </a:r>
                <a:r>
                  <a:rPr lang="en-GB" sz="1300" b="0" i="0" u="none" strike="noStrike" baseline="0" dirty="0">
                    <a:effectLst/>
                  </a:rPr>
                  <a:t>𝑇</a:t>
                </a:r>
                <a:r>
                  <a:rPr lang="en-US" sz="1300" dirty="0">
                    <a:solidFill>
                      <a:sysClr val="windowText" lastClr="000000"/>
                    </a:solidFill>
                  </a:rPr>
                  <a:t>) / </a:t>
                </a:r>
                <a:r>
                  <a:rPr lang="en-US" sz="1300" baseline="30000" dirty="0" err="1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300" dirty="0" err="1">
                    <a:solidFill>
                      <a:sysClr val="windowText" lastClr="000000"/>
                    </a:solidFill>
                  </a:rPr>
                  <a:t>C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54080"/>
        <c:crosses val="autoZero"/>
        <c:crossBetween val="midCat"/>
        <c:majorUnit val="1"/>
      </c:valAx>
      <c:valAx>
        <c:axId val="206254080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300" b="0" i="0" u="none" strike="noStrike" baseline="0" dirty="0">
                    <a:effectLst/>
                  </a:rPr>
                  <a:t>ℎ</a:t>
                </a:r>
                <a:r>
                  <a:rPr lang="en-GB" sz="1300" dirty="0">
                    <a:solidFill>
                      <a:sysClr val="windowText" lastClr="000000"/>
                    </a:solidFill>
                  </a:rPr>
                  <a:t>) / mm</a:t>
                </a:r>
              </a:p>
            </c:rich>
          </c:tx>
          <c:layout>
            <c:manualLayout>
              <c:xMode val="edge"/>
              <c:yMode val="edge"/>
              <c:x val="2.4096887756071572E-3"/>
              <c:y val="5.14873580759659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47808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13667111650887"/>
          <c:y val="5.0826729987975529E-2"/>
          <c:w val="0.70821182051840836"/>
          <c:h val="0.7266230194705437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D87-4BAE-850E-D1DEB666545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D87-4BAE-850E-D1DEB6665454}"/>
            </c:ext>
          </c:extLst>
        </c:ser>
        <c:ser>
          <c:idx val="2"/>
          <c:order val="2"/>
          <c:tx>
            <c:v>Ice interface temperature</c:v>
          </c:tx>
          <c:spPr>
            <a:ln w="19050" cap="rnd">
              <a:solidFill>
                <a:srgbClr val="0000CC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D87-4BAE-850E-D1DEB6665454}"/>
            </c:ext>
          </c:extLst>
        </c:ser>
        <c:ser>
          <c:idx val="3"/>
          <c:order val="3"/>
          <c:tx>
            <c:v>Vial Base Temperature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D87-4BAE-850E-D1DEB666545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D87-4BAE-850E-D1DEB666545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D87-4BAE-850E-D1DEB666545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D87-4BAE-850E-D1DEB6665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112640"/>
        <c:axId val="206127104"/>
        <c:extLst/>
      </c:scatterChart>
      <c:valAx>
        <c:axId val="206112640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27104"/>
        <c:crossesAt val="-100"/>
        <c:crossBetween val="midCat"/>
        <c:majorUnit val="0.4"/>
      </c:valAx>
      <c:valAx>
        <c:axId val="206127104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4317275370464445E-3"/>
              <c:y val="9.93944289058736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12640"/>
        <c:crossesAt val="-100"/>
        <c:crossBetween val="midCat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0214499525126"/>
          <c:y val="6.52787037037037E-2"/>
          <c:w val="0.70211976289195466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4176-4804-9923-E82D32AC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953408"/>
        <c:axId val="259956096"/>
        <c:extLst/>
      </c:scatterChart>
      <c:valAx>
        <c:axId val="259953408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5527768238604588"/>
              <c:y val="0.88770268299795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6096"/>
        <c:crossesAt val="-100"/>
        <c:crossBetween val="midCat"/>
        <c:majorUnit val="0.4"/>
      </c:valAx>
      <c:valAx>
        <c:axId val="259956096"/>
        <c:scaling>
          <c:orientation val="minMax"/>
          <c:min val="1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0592797303401E-3"/>
              <c:y val="0.12167833187518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3408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84026829111"/>
          <c:y val="6.52787037037037E-2"/>
          <c:w val="0.69510815923909586"/>
          <c:h val="0.79614622417110903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E2A7-4BCB-B64A-E99B837DAEBD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E2A7-4BCB-B64A-E99B837DAEBD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E2A7-4BCB-B64A-E99B837DAEBD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2A7-4BCB-B64A-E99B837DAEBD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2A7-4BCB-B64A-E99B837DAEBD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2A7-4BCB-B64A-E99B837DAEBD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2A7-4BCB-B64A-E99B837DA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671808"/>
        <c:axId val="117694464"/>
        <c:extLst/>
      </c:scatterChart>
      <c:valAx>
        <c:axId val="117671808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4464"/>
        <c:crossesAt val="-100"/>
        <c:crossBetween val="midCat"/>
        <c:majorUnit val="1"/>
      </c:valAx>
      <c:valAx>
        <c:axId val="117694464"/>
        <c:scaling>
          <c:orientation val="minMax"/>
          <c:max val="5"/>
          <c:min val="-4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24070967248390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71808"/>
        <c:crossesAt val="-100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84026829111"/>
          <c:y val="6.52787037037037E-2"/>
          <c:w val="0.69804717466892685"/>
          <c:h val="0.79614622417110903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B1C7-41EA-9812-DC3A196AD773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B1C7-41EA-9812-DC3A196AD773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B1C7-41EA-9812-DC3A196AD773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1C7-41EA-9812-DC3A196AD773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1C7-41EA-9812-DC3A196AD773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1C7-41EA-9812-DC3A196AD773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B1C7-41EA-9812-DC3A196A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238784"/>
        <c:axId val="117785728"/>
        <c:extLst/>
      </c:scatterChart>
      <c:valAx>
        <c:axId val="117238784"/>
        <c:scaling>
          <c:orientation val="minMax"/>
          <c:max val="2.8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85728"/>
        <c:crossesAt val="-100"/>
        <c:crossBetween val="midCat"/>
        <c:majorUnit val="0.2"/>
      </c:valAx>
      <c:valAx>
        <c:axId val="117785728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24070967248390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38784"/>
        <c:crossesAt val="-100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23172667809742"/>
          <c:y val="6.52787037037037E-2"/>
          <c:w val="0.71344144916492025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60D5-4BA2-AF38-97D8F42D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202752"/>
        <c:axId val="118204672"/>
        <c:extLst/>
      </c:scatterChart>
      <c:valAx>
        <c:axId val="118202752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04672"/>
        <c:crossesAt val="-100"/>
        <c:crossBetween val="midCat"/>
        <c:majorUnit val="1"/>
      </c:valAx>
      <c:valAx>
        <c:axId val="118204672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9.048519976669583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02752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44800"/>
        <c:axId val="118446720"/>
        <c:extLst/>
      </c:scatterChart>
      <c:valAx>
        <c:axId val="118444800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6720"/>
        <c:crossesAt val="-100"/>
        <c:crossBetween val="midCat"/>
        <c:majorUnit val="1"/>
      </c:valAx>
      <c:valAx>
        <c:axId val="118446720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4800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83584"/>
        <c:axId val="118485760"/>
        <c:extLst/>
      </c:scatterChart>
      <c:valAx>
        <c:axId val="1184835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5760"/>
        <c:crossesAt val="-100"/>
        <c:crossBetween val="midCat"/>
        <c:majorUnit val="1"/>
      </c:valAx>
      <c:valAx>
        <c:axId val="118485760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358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72801487504529"/>
          <c:y val="6.2708151064450282E-2"/>
          <c:w val="0.81932347030719255"/>
          <c:h val="0.71063641859510507"/>
        </c:manualLayout>
      </c:layout>
      <c:scatterChart>
        <c:scatterStyle val="smoothMarker"/>
        <c:varyColors val="0"/>
        <c:ser>
          <c:idx val="0"/>
          <c:order val="0"/>
          <c:tx>
            <c:v>Time 0.23 h, 20.3 celcius</c:v>
          </c:tx>
          <c:spPr>
            <a:ln w="12700" cap="rnd">
              <a:solidFill>
                <a:srgbClr val="000099"/>
              </a:solidFill>
              <a:round/>
            </a:ln>
            <a:effectLst/>
          </c:spPr>
          <c:marker>
            <c:symbol val="none"/>
          </c:marker>
          <c:xVal>
            <c:numRef>
              <c:f>'TVIS spec H2O 281016 3 mm edi'!$L$80:$L$131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edi'!$N$80:$N$131</c:f>
              <c:numCache>
                <c:formatCode>General</c:formatCode>
                <c:ptCount val="52"/>
                <c:pt idx="0">
                  <c:v>1.0162</c:v>
                </c:pt>
                <c:pt idx="1">
                  <c:v>1.0162</c:v>
                </c:pt>
                <c:pt idx="2">
                  <c:v>1.0162</c:v>
                </c:pt>
                <c:pt idx="3">
                  <c:v>1.0162</c:v>
                </c:pt>
                <c:pt idx="4">
                  <c:v>1.0161500000000001</c:v>
                </c:pt>
                <c:pt idx="5">
                  <c:v>1.01762</c:v>
                </c:pt>
                <c:pt idx="6">
                  <c:v>1.0240499999999999</c:v>
                </c:pt>
                <c:pt idx="7">
                  <c:v>1.0293000000000001</c:v>
                </c:pt>
                <c:pt idx="8">
                  <c:v>1.0371300000000001</c:v>
                </c:pt>
                <c:pt idx="9">
                  <c:v>1.0464899999999999</c:v>
                </c:pt>
                <c:pt idx="10">
                  <c:v>1.05745</c:v>
                </c:pt>
                <c:pt idx="11">
                  <c:v>1.0741700000000001</c:v>
                </c:pt>
                <c:pt idx="12">
                  <c:v>1.09711</c:v>
                </c:pt>
                <c:pt idx="13">
                  <c:v>1.13097</c:v>
                </c:pt>
                <c:pt idx="14">
                  <c:v>1.17997</c:v>
                </c:pt>
                <c:pt idx="15">
                  <c:v>1.25379</c:v>
                </c:pt>
                <c:pt idx="16">
                  <c:v>1.3531599999999999</c:v>
                </c:pt>
                <c:pt idx="17">
                  <c:v>1.48031</c:v>
                </c:pt>
                <c:pt idx="18">
                  <c:v>1.62812</c:v>
                </c:pt>
                <c:pt idx="19">
                  <c:v>1.7827299999999999</c:v>
                </c:pt>
                <c:pt idx="20">
                  <c:v>1.92883</c:v>
                </c:pt>
                <c:pt idx="21">
                  <c:v>2.05674</c:v>
                </c:pt>
                <c:pt idx="22">
                  <c:v>2.1587200000000002</c:v>
                </c:pt>
                <c:pt idx="23">
                  <c:v>2.2373500000000002</c:v>
                </c:pt>
                <c:pt idx="24">
                  <c:v>2.29705</c:v>
                </c:pt>
                <c:pt idx="25">
                  <c:v>2.3414199999999998</c:v>
                </c:pt>
                <c:pt idx="26">
                  <c:v>2.3756499999999998</c:v>
                </c:pt>
                <c:pt idx="27">
                  <c:v>2.4037500000000001</c:v>
                </c:pt>
                <c:pt idx="28">
                  <c:v>2.4271799999999999</c:v>
                </c:pt>
                <c:pt idx="29">
                  <c:v>2.4476300000000002</c:v>
                </c:pt>
                <c:pt idx="30">
                  <c:v>2.4662000000000002</c:v>
                </c:pt>
                <c:pt idx="31">
                  <c:v>2.4851899999999998</c:v>
                </c:pt>
                <c:pt idx="32">
                  <c:v>2.50027</c:v>
                </c:pt>
                <c:pt idx="33">
                  <c:v>2.51518</c:v>
                </c:pt>
                <c:pt idx="34">
                  <c:v>2.5286200000000001</c:v>
                </c:pt>
                <c:pt idx="35">
                  <c:v>2.5419200000000002</c:v>
                </c:pt>
                <c:pt idx="36">
                  <c:v>2.5531100000000002</c:v>
                </c:pt>
                <c:pt idx="37">
                  <c:v>2.56148</c:v>
                </c:pt>
                <c:pt idx="38">
                  <c:v>2.5717099999999999</c:v>
                </c:pt>
                <c:pt idx="39">
                  <c:v>2.5802299999999998</c:v>
                </c:pt>
                <c:pt idx="40">
                  <c:v>2.5890200000000001</c:v>
                </c:pt>
                <c:pt idx="41">
                  <c:v>2.5992199999999999</c:v>
                </c:pt>
                <c:pt idx="42">
                  <c:v>2.6061000000000001</c:v>
                </c:pt>
                <c:pt idx="43">
                  <c:v>2.6200800000000002</c:v>
                </c:pt>
                <c:pt idx="44">
                  <c:v>2.6250100000000001</c:v>
                </c:pt>
                <c:pt idx="45">
                  <c:v>2.6478299999999999</c:v>
                </c:pt>
                <c:pt idx="46">
                  <c:v>2.6644800000000002</c:v>
                </c:pt>
                <c:pt idx="47">
                  <c:v>2.6860499999999998</c:v>
                </c:pt>
                <c:pt idx="48">
                  <c:v>2.7080199999999999</c:v>
                </c:pt>
                <c:pt idx="49">
                  <c:v>2.7358799999999999</c:v>
                </c:pt>
                <c:pt idx="50">
                  <c:v>2.7645400000000002</c:v>
                </c:pt>
                <c:pt idx="51">
                  <c:v>2.7969400000000002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3B-4CF0-9C85-6B78FF92E21D}"/>
            </c:ext>
          </c:extLst>
        </c:ser>
        <c:ser>
          <c:idx val="6"/>
          <c:order val="1"/>
          <c:tx>
            <c:v>Time 5.03 h, -20 celcius</c:v>
          </c:tx>
          <c:spPr>
            <a:ln w="12700" cap="rnd">
              <a:solidFill>
                <a:srgbClr val="6600CC"/>
              </a:solidFill>
              <a:round/>
            </a:ln>
            <a:effectLst/>
          </c:spPr>
          <c:marker>
            <c:symbol val="none"/>
          </c:marker>
          <c:xVal>
            <c:numRef>
              <c:f>'TVIS spec H2O 281016 3 mm edi'!$AP$80:$AP$131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edi'!$AR$80:$AR$131</c:f>
              <c:numCache>
                <c:formatCode>General</c:formatCode>
                <c:ptCount val="52"/>
                <c:pt idx="0">
                  <c:v>8.4287100000000004E-2</c:v>
                </c:pt>
                <c:pt idx="1">
                  <c:v>8.4287100000000004E-2</c:v>
                </c:pt>
                <c:pt idx="2">
                  <c:v>8.4287100000000004E-2</c:v>
                </c:pt>
                <c:pt idx="3">
                  <c:v>8.4287100000000004E-2</c:v>
                </c:pt>
                <c:pt idx="4">
                  <c:v>8.4287100000000004E-2</c:v>
                </c:pt>
                <c:pt idx="5">
                  <c:v>8.3002900000000004E-2</c:v>
                </c:pt>
                <c:pt idx="6">
                  <c:v>8.4127099999999996E-2</c:v>
                </c:pt>
                <c:pt idx="7">
                  <c:v>8.4468799999999997E-2</c:v>
                </c:pt>
                <c:pt idx="8">
                  <c:v>8.5542599999999996E-2</c:v>
                </c:pt>
                <c:pt idx="9">
                  <c:v>8.6743100000000004E-2</c:v>
                </c:pt>
                <c:pt idx="10">
                  <c:v>8.7572499999999998E-2</c:v>
                </c:pt>
                <c:pt idx="11">
                  <c:v>8.8047200000000006E-2</c:v>
                </c:pt>
                <c:pt idx="12">
                  <c:v>8.8434899999999997E-2</c:v>
                </c:pt>
                <c:pt idx="13">
                  <c:v>8.8561200000000007E-2</c:v>
                </c:pt>
                <c:pt idx="14">
                  <c:v>8.8505E-2</c:v>
                </c:pt>
                <c:pt idx="15">
                  <c:v>8.8289000000000006E-2</c:v>
                </c:pt>
                <c:pt idx="16">
                  <c:v>8.8109699999999999E-2</c:v>
                </c:pt>
                <c:pt idx="17">
                  <c:v>8.8220199999999999E-2</c:v>
                </c:pt>
                <c:pt idx="18">
                  <c:v>8.9349999999999999E-2</c:v>
                </c:pt>
                <c:pt idx="19">
                  <c:v>9.2855199999999999E-2</c:v>
                </c:pt>
                <c:pt idx="20">
                  <c:v>0.10126400000000001</c:v>
                </c:pt>
                <c:pt idx="21">
                  <c:v>0.11874800000000001</c:v>
                </c:pt>
                <c:pt idx="22">
                  <c:v>0.15045</c:v>
                </c:pt>
                <c:pt idx="23">
                  <c:v>0.20250199999999999</c:v>
                </c:pt>
                <c:pt idx="24">
                  <c:v>0.28087899999999999</c:v>
                </c:pt>
                <c:pt idx="25">
                  <c:v>0.38519300000000001</c:v>
                </c:pt>
                <c:pt idx="26">
                  <c:v>0.510849</c:v>
                </c:pt>
                <c:pt idx="27">
                  <c:v>0.64628099999999999</c:v>
                </c:pt>
                <c:pt idx="28">
                  <c:v>0.77734999999999999</c:v>
                </c:pt>
                <c:pt idx="29">
                  <c:v>0.89303200000000005</c:v>
                </c:pt>
                <c:pt idx="30">
                  <c:v>0.98846500000000004</c:v>
                </c:pt>
                <c:pt idx="31">
                  <c:v>1.06193</c:v>
                </c:pt>
                <c:pt idx="32">
                  <c:v>1.1159399999999999</c:v>
                </c:pt>
                <c:pt idx="33">
                  <c:v>1.1550499999999999</c:v>
                </c:pt>
                <c:pt idx="34">
                  <c:v>1.1829799999999999</c:v>
                </c:pt>
                <c:pt idx="35">
                  <c:v>1.20302</c:v>
                </c:pt>
                <c:pt idx="36">
                  <c:v>1.2166600000000001</c:v>
                </c:pt>
                <c:pt idx="37">
                  <c:v>1.22665</c:v>
                </c:pt>
                <c:pt idx="38">
                  <c:v>1.23732</c:v>
                </c:pt>
                <c:pt idx="39">
                  <c:v>1.2443500000000001</c:v>
                </c:pt>
                <c:pt idx="40">
                  <c:v>1.25207</c:v>
                </c:pt>
                <c:pt idx="41">
                  <c:v>1.2603</c:v>
                </c:pt>
                <c:pt idx="42">
                  <c:v>1.27024</c:v>
                </c:pt>
                <c:pt idx="43">
                  <c:v>1.2796400000000001</c:v>
                </c:pt>
                <c:pt idx="44">
                  <c:v>1.2943800000000001</c:v>
                </c:pt>
                <c:pt idx="45">
                  <c:v>1.3089</c:v>
                </c:pt>
                <c:pt idx="46">
                  <c:v>1.32846</c:v>
                </c:pt>
                <c:pt idx="47">
                  <c:v>1.35307</c:v>
                </c:pt>
                <c:pt idx="48">
                  <c:v>1.38121</c:v>
                </c:pt>
                <c:pt idx="49">
                  <c:v>1.4142600000000001</c:v>
                </c:pt>
                <c:pt idx="50">
                  <c:v>1.4538500000000001</c:v>
                </c:pt>
                <c:pt idx="51">
                  <c:v>1.49901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3B-4CF0-9C85-6B78FF92E21D}"/>
            </c:ext>
          </c:extLst>
        </c:ser>
        <c:ser>
          <c:idx val="9"/>
          <c:order val="2"/>
          <c:tx>
            <c:v>Time 8.5 h, -40 celcius</c:v>
          </c:tx>
          <c:spPr>
            <a:ln w="12700" cap="rnd">
              <a:solidFill>
                <a:srgbClr val="4633FD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'TVIS spec H2O 281016 3 mm edi'!$BE$80:$BE$131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edi'!$BG$80:$BG$131</c:f>
              <c:numCache>
                <c:formatCode>General</c:formatCode>
                <c:ptCount val="52"/>
                <c:pt idx="0">
                  <c:v>8.3694599999999994E-2</c:v>
                </c:pt>
                <c:pt idx="1">
                  <c:v>8.3694599999999994E-2</c:v>
                </c:pt>
                <c:pt idx="2">
                  <c:v>8.3694599999999994E-2</c:v>
                </c:pt>
                <c:pt idx="3">
                  <c:v>8.3694599999999994E-2</c:v>
                </c:pt>
                <c:pt idx="4">
                  <c:v>8.3694599999999994E-2</c:v>
                </c:pt>
                <c:pt idx="5">
                  <c:v>8.3240400000000006E-2</c:v>
                </c:pt>
                <c:pt idx="6">
                  <c:v>8.3622000000000002E-2</c:v>
                </c:pt>
                <c:pt idx="7">
                  <c:v>8.3847199999999997E-2</c:v>
                </c:pt>
                <c:pt idx="8">
                  <c:v>8.4834099999999996E-2</c:v>
                </c:pt>
                <c:pt idx="9">
                  <c:v>8.6128499999999997E-2</c:v>
                </c:pt>
                <c:pt idx="10">
                  <c:v>8.6714399999999997E-2</c:v>
                </c:pt>
                <c:pt idx="11">
                  <c:v>8.7380899999999997E-2</c:v>
                </c:pt>
                <c:pt idx="12">
                  <c:v>8.7885699999999997E-2</c:v>
                </c:pt>
                <c:pt idx="13">
                  <c:v>8.8558399999999995E-2</c:v>
                </c:pt>
                <c:pt idx="14">
                  <c:v>8.9009400000000002E-2</c:v>
                </c:pt>
                <c:pt idx="15">
                  <c:v>8.9429099999999997E-2</c:v>
                </c:pt>
                <c:pt idx="16">
                  <c:v>8.9951699999999996E-2</c:v>
                </c:pt>
                <c:pt idx="17">
                  <c:v>9.0575600000000006E-2</c:v>
                </c:pt>
                <c:pt idx="18">
                  <c:v>9.1519900000000001E-2</c:v>
                </c:pt>
                <c:pt idx="19">
                  <c:v>9.2833399999999996E-2</c:v>
                </c:pt>
                <c:pt idx="20">
                  <c:v>9.4684699999999997E-2</c:v>
                </c:pt>
                <c:pt idx="21">
                  <c:v>9.7292900000000002E-2</c:v>
                </c:pt>
                <c:pt idx="22">
                  <c:v>0.100826</c:v>
                </c:pt>
                <c:pt idx="23">
                  <c:v>0.105615</c:v>
                </c:pt>
                <c:pt idx="24">
                  <c:v>0.112258</c:v>
                </c:pt>
                <c:pt idx="25">
                  <c:v>0.121534</c:v>
                </c:pt>
                <c:pt idx="26">
                  <c:v>0.135017</c:v>
                </c:pt>
                <c:pt idx="27">
                  <c:v>0.15512000000000001</c:v>
                </c:pt>
                <c:pt idx="28">
                  <c:v>0.18501899999999999</c:v>
                </c:pt>
                <c:pt idx="29">
                  <c:v>0.22831899999999999</c:v>
                </c:pt>
                <c:pt idx="30">
                  <c:v>0.28818899999999997</c:v>
                </c:pt>
                <c:pt idx="31">
                  <c:v>0.36571399999999998</c:v>
                </c:pt>
                <c:pt idx="32">
                  <c:v>0.45911800000000003</c:v>
                </c:pt>
                <c:pt idx="33">
                  <c:v>0.56374800000000003</c:v>
                </c:pt>
                <c:pt idx="34">
                  <c:v>0.67242299999999999</c:v>
                </c:pt>
                <c:pt idx="35">
                  <c:v>0.77797700000000003</c:v>
                </c:pt>
                <c:pt idx="36">
                  <c:v>0.87404300000000001</c:v>
                </c:pt>
                <c:pt idx="37">
                  <c:v>0.95701899999999995</c:v>
                </c:pt>
                <c:pt idx="38">
                  <c:v>1.0284</c:v>
                </c:pt>
                <c:pt idx="39">
                  <c:v>1.0845400000000001</c:v>
                </c:pt>
                <c:pt idx="40">
                  <c:v>1.12679</c:v>
                </c:pt>
                <c:pt idx="41">
                  <c:v>1.1613899999999999</c:v>
                </c:pt>
                <c:pt idx="42">
                  <c:v>1.1873499999999999</c:v>
                </c:pt>
                <c:pt idx="43">
                  <c:v>1.2051799999999999</c:v>
                </c:pt>
                <c:pt idx="44">
                  <c:v>1.2167399999999999</c:v>
                </c:pt>
                <c:pt idx="45">
                  <c:v>1.22871</c:v>
                </c:pt>
                <c:pt idx="46">
                  <c:v>1.2359100000000001</c:v>
                </c:pt>
                <c:pt idx="47">
                  <c:v>1.2394499999999999</c:v>
                </c:pt>
                <c:pt idx="48">
                  <c:v>1.2467900000000001</c:v>
                </c:pt>
                <c:pt idx="49">
                  <c:v>1.25119</c:v>
                </c:pt>
                <c:pt idx="50">
                  <c:v>1.2552399999999999</c:v>
                </c:pt>
                <c:pt idx="51">
                  <c:v>1.2596799999999999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63B-4CF0-9C85-6B78FF92E21D}"/>
            </c:ext>
          </c:extLst>
        </c:ser>
        <c:ser>
          <c:idx val="1"/>
          <c:order val="3"/>
          <c:tx>
            <c:v>Trendline for 20.3 C</c:v>
          </c:tx>
          <c:spPr>
            <a:ln w="19050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edi'!$L$6:$L$80</c:f>
              <c:numCache>
                <c:formatCode>0.00</c:formatCode>
                <c:ptCount val="75"/>
                <c:pt idx="0">
                  <c:v>13.5</c:v>
                </c:pt>
                <c:pt idx="1">
                  <c:v>13.4</c:v>
                </c:pt>
                <c:pt idx="2">
                  <c:v>13.3</c:v>
                </c:pt>
                <c:pt idx="3">
                  <c:v>13.2</c:v>
                </c:pt>
                <c:pt idx="4">
                  <c:v>13.1</c:v>
                </c:pt>
                <c:pt idx="5">
                  <c:v>13</c:v>
                </c:pt>
                <c:pt idx="6">
                  <c:v>12.9</c:v>
                </c:pt>
                <c:pt idx="7">
                  <c:v>12.8</c:v>
                </c:pt>
                <c:pt idx="8">
                  <c:v>12.7</c:v>
                </c:pt>
                <c:pt idx="9">
                  <c:v>12.6</c:v>
                </c:pt>
                <c:pt idx="10">
                  <c:v>12.5</c:v>
                </c:pt>
                <c:pt idx="11">
                  <c:v>12.4</c:v>
                </c:pt>
                <c:pt idx="12">
                  <c:v>12.3</c:v>
                </c:pt>
                <c:pt idx="13">
                  <c:v>12.2</c:v>
                </c:pt>
                <c:pt idx="14">
                  <c:v>12.1</c:v>
                </c:pt>
                <c:pt idx="15">
                  <c:v>12</c:v>
                </c:pt>
                <c:pt idx="16">
                  <c:v>11.9</c:v>
                </c:pt>
                <c:pt idx="17">
                  <c:v>11.8</c:v>
                </c:pt>
                <c:pt idx="18">
                  <c:v>11.7</c:v>
                </c:pt>
                <c:pt idx="19">
                  <c:v>11.6</c:v>
                </c:pt>
                <c:pt idx="20">
                  <c:v>11.5</c:v>
                </c:pt>
                <c:pt idx="21">
                  <c:v>11.4</c:v>
                </c:pt>
                <c:pt idx="22">
                  <c:v>11.3</c:v>
                </c:pt>
                <c:pt idx="23">
                  <c:v>11.2</c:v>
                </c:pt>
                <c:pt idx="24">
                  <c:v>11.1</c:v>
                </c:pt>
                <c:pt idx="25">
                  <c:v>11</c:v>
                </c:pt>
                <c:pt idx="26">
                  <c:v>10.9</c:v>
                </c:pt>
                <c:pt idx="27">
                  <c:v>10.8</c:v>
                </c:pt>
                <c:pt idx="28">
                  <c:v>10.7</c:v>
                </c:pt>
                <c:pt idx="29">
                  <c:v>10.6</c:v>
                </c:pt>
                <c:pt idx="30">
                  <c:v>10.5</c:v>
                </c:pt>
                <c:pt idx="31">
                  <c:v>10.4</c:v>
                </c:pt>
                <c:pt idx="32">
                  <c:v>10.3</c:v>
                </c:pt>
                <c:pt idx="33">
                  <c:v>10.199999999999999</c:v>
                </c:pt>
                <c:pt idx="34">
                  <c:v>10.1</c:v>
                </c:pt>
                <c:pt idx="35">
                  <c:v>10</c:v>
                </c:pt>
                <c:pt idx="36">
                  <c:v>9.9000000000000092</c:v>
                </c:pt>
                <c:pt idx="37">
                  <c:v>9.8000000000000096</c:v>
                </c:pt>
                <c:pt idx="38">
                  <c:v>9.7000000000000099</c:v>
                </c:pt>
                <c:pt idx="39">
                  <c:v>9.6000000000000103</c:v>
                </c:pt>
                <c:pt idx="40">
                  <c:v>9.5000000000000107</c:v>
                </c:pt>
                <c:pt idx="41">
                  <c:v>9.4000000000000092</c:v>
                </c:pt>
                <c:pt idx="42">
                  <c:v>9.3000000000000096</c:v>
                </c:pt>
                <c:pt idx="43">
                  <c:v>9.2000000000000099</c:v>
                </c:pt>
                <c:pt idx="44">
                  <c:v>9.1000000000000103</c:v>
                </c:pt>
                <c:pt idx="45">
                  <c:v>9.0000000000000107</c:v>
                </c:pt>
                <c:pt idx="46">
                  <c:v>8.9000000000000092</c:v>
                </c:pt>
                <c:pt idx="47">
                  <c:v>8.8000000000000096</c:v>
                </c:pt>
                <c:pt idx="48">
                  <c:v>8.6999999999999993</c:v>
                </c:pt>
                <c:pt idx="49">
                  <c:v>8.6</c:v>
                </c:pt>
                <c:pt idx="50">
                  <c:v>8.5</c:v>
                </c:pt>
                <c:pt idx="51">
                  <c:v>8.4</c:v>
                </c:pt>
                <c:pt idx="52">
                  <c:v>8.3000000000000007</c:v>
                </c:pt>
                <c:pt idx="53">
                  <c:v>8.1999999999999993</c:v>
                </c:pt>
                <c:pt idx="54">
                  <c:v>8.1</c:v>
                </c:pt>
                <c:pt idx="55">
                  <c:v>8</c:v>
                </c:pt>
                <c:pt idx="56">
                  <c:v>7.9</c:v>
                </c:pt>
                <c:pt idx="57">
                  <c:v>7.8</c:v>
                </c:pt>
                <c:pt idx="58">
                  <c:v>7.7</c:v>
                </c:pt>
                <c:pt idx="59">
                  <c:v>7.6</c:v>
                </c:pt>
                <c:pt idx="60">
                  <c:v>7.5</c:v>
                </c:pt>
                <c:pt idx="61">
                  <c:v>7.4</c:v>
                </c:pt>
                <c:pt idx="62">
                  <c:v>7.3</c:v>
                </c:pt>
                <c:pt idx="63">
                  <c:v>7.2</c:v>
                </c:pt>
                <c:pt idx="64">
                  <c:v>7.1</c:v>
                </c:pt>
                <c:pt idx="65">
                  <c:v>7</c:v>
                </c:pt>
                <c:pt idx="66">
                  <c:v>6.9</c:v>
                </c:pt>
                <c:pt idx="67">
                  <c:v>6.8</c:v>
                </c:pt>
                <c:pt idx="68">
                  <c:v>6.7</c:v>
                </c:pt>
                <c:pt idx="69">
                  <c:v>6.6</c:v>
                </c:pt>
                <c:pt idx="70">
                  <c:v>6.5</c:v>
                </c:pt>
                <c:pt idx="71">
                  <c:v>6.4</c:v>
                </c:pt>
                <c:pt idx="72">
                  <c:v>6.3</c:v>
                </c:pt>
                <c:pt idx="73">
                  <c:v>6.2</c:v>
                </c:pt>
                <c:pt idx="74">
                  <c:v>6.1</c:v>
                </c:pt>
              </c:numCache>
            </c:numRef>
          </c:xVal>
          <c:yVal>
            <c:numRef>
              <c:f>'TVIS spec H2O 281016 3 mm edi'!$N$6:$N$80</c:f>
              <c:numCache>
                <c:formatCode>General</c:formatCode>
                <c:ptCount val="75"/>
                <c:pt idx="0">
                  <c:v>6.764061082179601E-2</c:v>
                </c:pt>
                <c:pt idx="1">
                  <c:v>6.764061082179601E-2</c:v>
                </c:pt>
                <c:pt idx="2">
                  <c:v>6.764061082179601E-2</c:v>
                </c:pt>
                <c:pt idx="3">
                  <c:v>6.764061082179601E-2</c:v>
                </c:pt>
                <c:pt idx="4">
                  <c:v>6.764061082179601E-2</c:v>
                </c:pt>
                <c:pt idx="5">
                  <c:v>6.764061082179601E-2</c:v>
                </c:pt>
                <c:pt idx="6">
                  <c:v>6.764061082179601E-2</c:v>
                </c:pt>
                <c:pt idx="7">
                  <c:v>6.8436755699860283E-2</c:v>
                </c:pt>
                <c:pt idx="8">
                  <c:v>6.9480964768830186E-2</c:v>
                </c:pt>
                <c:pt idx="9">
                  <c:v>6.9953617807697197E-2</c:v>
                </c:pt>
                <c:pt idx="10">
                  <c:v>7.0491291899530045E-2</c:v>
                </c:pt>
                <c:pt idx="11">
                  <c:v>7.0898520529023248E-2</c:v>
                </c:pt>
                <c:pt idx="12">
                  <c:v>7.1441196240315002E-2</c:v>
                </c:pt>
                <c:pt idx="13">
                  <c:v>7.1805023720309932E-2</c:v>
                </c:pt>
                <c:pt idx="14">
                  <c:v>7.214360108916551E-2</c:v>
                </c:pt>
                <c:pt idx="15">
                  <c:v>7.2565189206782676E-2</c:v>
                </c:pt>
                <c:pt idx="16">
                  <c:v>7.3068497332655927E-2</c:v>
                </c:pt>
                <c:pt idx="17">
                  <c:v>7.3830276244760587E-2</c:v>
                </c:pt>
                <c:pt idx="18">
                  <c:v>7.4889893528515189E-2</c:v>
                </c:pt>
                <c:pt idx="19">
                  <c:v>7.6383360964689451E-2</c:v>
                </c:pt>
                <c:pt idx="20">
                  <c:v>7.848742933125874E-2</c:v>
                </c:pt>
                <c:pt idx="21">
                  <c:v>8.1337626381303194E-2</c:v>
                </c:pt>
                <c:pt idx="22">
                  <c:v>8.5200974056903356E-2</c:v>
                </c:pt>
                <c:pt idx="23">
                  <c:v>9.0559967293280835E-2</c:v>
                </c:pt>
                <c:pt idx="24">
                  <c:v>9.8043035374063267E-2</c:v>
                </c:pt>
                <c:pt idx="25">
                  <c:v>0.10891994427156104</c:v>
                </c:pt>
                <c:pt idx="26">
                  <c:v>0.12513729201066939</c:v>
                </c:pt>
                <c:pt idx="27">
                  <c:v>0.14925719849485583</c:v>
                </c:pt>
                <c:pt idx="28">
                  <c:v>0.18418786342563193</c:v>
                </c:pt>
                <c:pt idx="29">
                  <c:v>0.23248575971675348</c:v>
                </c:pt>
                <c:pt idx="30">
                  <c:v>0.29502617077352983</c:v>
                </c:pt>
                <c:pt idx="31">
                  <c:v>0.37037637463482798</c:v>
                </c:pt>
                <c:pt idx="32">
                  <c:v>0.45478273656801732</c:v>
                </c:pt>
                <c:pt idx="33">
                  <c:v>0.54245225184173762</c:v>
                </c:pt>
                <c:pt idx="34">
                  <c:v>0.62760401641686792</c:v>
                </c:pt>
                <c:pt idx="35">
                  <c:v>0.70510168979423349</c:v>
                </c:pt>
                <c:pt idx="36">
                  <c:v>0.77203949241077108</c:v>
                </c:pt>
                <c:pt idx="37">
                  <c:v>0.82962345992633058</c:v>
                </c:pt>
                <c:pt idx="38">
                  <c:v>0.87491231741394659</c:v>
                </c:pt>
                <c:pt idx="39">
                  <c:v>0.90899593388797162</c:v>
                </c:pt>
                <c:pt idx="40">
                  <c:v>0.93690819731995434</c:v>
                </c:pt>
                <c:pt idx="41">
                  <c:v>0.95785046202210089</c:v>
                </c:pt>
                <c:pt idx="42">
                  <c:v>0.97223415153054749</c:v>
                </c:pt>
                <c:pt idx="43">
                  <c:v>0.98155975168296716</c:v>
                </c:pt>
                <c:pt idx="44">
                  <c:v>0.99121610408992766</c:v>
                </c:pt>
                <c:pt idx="45">
                  <c:v>0.99702443636479121</c:v>
                </c:pt>
                <c:pt idx="46">
                  <c:v>0.9998801997332657</c:v>
                </c:pt>
                <c:pt idx="47">
                  <c:v>1.0058014718023627</c:v>
                </c:pt>
                <c:pt idx="48">
                  <c:v>1.009351008192557</c:v>
                </c:pt>
                <c:pt idx="49">
                  <c:v>1.0126181950971676</c:v>
                </c:pt>
                <c:pt idx="50">
                  <c:v>1.0162</c:v>
                </c:pt>
                <c:pt idx="51">
                  <c:v>1.0162</c:v>
                </c:pt>
                <c:pt idx="52">
                  <c:v>1.0162</c:v>
                </c:pt>
                <c:pt idx="53">
                  <c:v>1.0162</c:v>
                </c:pt>
                <c:pt idx="54">
                  <c:v>1.0162</c:v>
                </c:pt>
                <c:pt idx="55">
                  <c:v>1.0162</c:v>
                </c:pt>
                <c:pt idx="56">
                  <c:v>1.0162</c:v>
                </c:pt>
                <c:pt idx="57">
                  <c:v>1.0162</c:v>
                </c:pt>
                <c:pt idx="58">
                  <c:v>1.0162</c:v>
                </c:pt>
                <c:pt idx="59">
                  <c:v>1.0162</c:v>
                </c:pt>
                <c:pt idx="60">
                  <c:v>1.0162</c:v>
                </c:pt>
                <c:pt idx="61">
                  <c:v>1.0162</c:v>
                </c:pt>
                <c:pt idx="62">
                  <c:v>1.0162</c:v>
                </c:pt>
                <c:pt idx="63">
                  <c:v>1.0162</c:v>
                </c:pt>
                <c:pt idx="64">
                  <c:v>1.0162</c:v>
                </c:pt>
                <c:pt idx="65">
                  <c:v>1.0162</c:v>
                </c:pt>
                <c:pt idx="66">
                  <c:v>1.0162</c:v>
                </c:pt>
                <c:pt idx="67">
                  <c:v>1.0162</c:v>
                </c:pt>
                <c:pt idx="68">
                  <c:v>1.0162</c:v>
                </c:pt>
                <c:pt idx="69">
                  <c:v>1.0162</c:v>
                </c:pt>
                <c:pt idx="70">
                  <c:v>1.0162</c:v>
                </c:pt>
                <c:pt idx="71">
                  <c:v>1.0162</c:v>
                </c:pt>
                <c:pt idx="72">
                  <c:v>1.0162</c:v>
                </c:pt>
                <c:pt idx="73">
                  <c:v>1.0162</c:v>
                </c:pt>
                <c:pt idx="74">
                  <c:v>1.0162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63B-4CF0-9C85-6B78FF92E21D}"/>
            </c:ext>
          </c:extLst>
        </c:ser>
        <c:ser>
          <c:idx val="2"/>
          <c:order val="4"/>
          <c:tx>
            <c:v>Trendline for -20 C</c:v>
          </c:tx>
          <c:spPr>
            <a:ln w="1270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edi'!$AP$8:$AP$80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edi'!$AR$8:$AR$80</c:f>
              <c:numCache>
                <c:formatCode>General</c:formatCode>
                <c:ptCount val="73"/>
                <c:pt idx="0">
                  <c:v>8.4287100000000004E-2</c:v>
                </c:pt>
                <c:pt idx="1">
                  <c:v>8.4287100000000004E-2</c:v>
                </c:pt>
                <c:pt idx="2">
                  <c:v>8.4287100000000004E-2</c:v>
                </c:pt>
                <c:pt idx="3">
                  <c:v>8.4287100000000004E-2</c:v>
                </c:pt>
                <c:pt idx="4">
                  <c:v>8.4287100000000004E-2</c:v>
                </c:pt>
                <c:pt idx="5">
                  <c:v>8.4287100000000004E-2</c:v>
                </c:pt>
                <c:pt idx="6">
                  <c:v>8.4287100000000004E-2</c:v>
                </c:pt>
                <c:pt idx="7">
                  <c:v>8.4287100000000004E-2</c:v>
                </c:pt>
                <c:pt idx="8">
                  <c:v>8.4287100000000004E-2</c:v>
                </c:pt>
                <c:pt idx="9">
                  <c:v>8.4287100000000004E-2</c:v>
                </c:pt>
                <c:pt idx="10">
                  <c:v>8.4287100000000004E-2</c:v>
                </c:pt>
                <c:pt idx="11">
                  <c:v>8.4287100000000004E-2</c:v>
                </c:pt>
                <c:pt idx="12">
                  <c:v>8.4287100000000004E-2</c:v>
                </c:pt>
                <c:pt idx="13">
                  <c:v>8.4287100000000004E-2</c:v>
                </c:pt>
                <c:pt idx="14">
                  <c:v>8.4287100000000004E-2</c:v>
                </c:pt>
                <c:pt idx="15">
                  <c:v>8.4287100000000004E-2</c:v>
                </c:pt>
                <c:pt idx="16">
                  <c:v>8.4287100000000004E-2</c:v>
                </c:pt>
                <c:pt idx="17">
                  <c:v>8.4287100000000004E-2</c:v>
                </c:pt>
                <c:pt idx="18">
                  <c:v>8.4287100000000004E-2</c:v>
                </c:pt>
                <c:pt idx="19">
                  <c:v>8.4287100000000004E-2</c:v>
                </c:pt>
                <c:pt idx="20">
                  <c:v>8.4287100000000004E-2</c:v>
                </c:pt>
                <c:pt idx="21">
                  <c:v>8.4287100000000004E-2</c:v>
                </c:pt>
                <c:pt idx="22">
                  <c:v>8.4287100000000004E-2</c:v>
                </c:pt>
                <c:pt idx="23">
                  <c:v>8.4287100000000004E-2</c:v>
                </c:pt>
                <c:pt idx="24">
                  <c:v>8.4287100000000004E-2</c:v>
                </c:pt>
                <c:pt idx="25">
                  <c:v>8.4287100000000004E-2</c:v>
                </c:pt>
                <c:pt idx="26">
                  <c:v>8.4287100000000004E-2</c:v>
                </c:pt>
                <c:pt idx="27">
                  <c:v>8.4287100000000004E-2</c:v>
                </c:pt>
                <c:pt idx="28">
                  <c:v>8.4287100000000004E-2</c:v>
                </c:pt>
                <c:pt idx="29">
                  <c:v>8.4287100000000004E-2</c:v>
                </c:pt>
                <c:pt idx="30">
                  <c:v>8.4287100000000004E-2</c:v>
                </c:pt>
                <c:pt idx="31">
                  <c:v>8.4287100000000004E-2</c:v>
                </c:pt>
                <c:pt idx="32">
                  <c:v>8.4287100000000004E-2</c:v>
                </c:pt>
                <c:pt idx="33">
                  <c:v>8.4287100000000004E-2</c:v>
                </c:pt>
                <c:pt idx="34">
                  <c:v>8.4287100000000004E-2</c:v>
                </c:pt>
                <c:pt idx="35">
                  <c:v>8.4287100000000004E-2</c:v>
                </c:pt>
                <c:pt idx="36">
                  <c:v>8.4287100000000004E-2</c:v>
                </c:pt>
                <c:pt idx="37">
                  <c:v>8.4287100000000004E-2</c:v>
                </c:pt>
                <c:pt idx="38">
                  <c:v>8.4287100000000004E-2</c:v>
                </c:pt>
                <c:pt idx="39">
                  <c:v>8.4287100000000004E-2</c:v>
                </c:pt>
                <c:pt idx="40">
                  <c:v>8.4287100000000004E-2</c:v>
                </c:pt>
                <c:pt idx="41">
                  <c:v>8.4287100000000004E-2</c:v>
                </c:pt>
                <c:pt idx="42">
                  <c:v>8.4287100000000004E-2</c:v>
                </c:pt>
                <c:pt idx="43">
                  <c:v>8.4287100000000004E-2</c:v>
                </c:pt>
                <c:pt idx="44">
                  <c:v>8.4287100000000004E-2</c:v>
                </c:pt>
                <c:pt idx="45">
                  <c:v>8.4287100000000004E-2</c:v>
                </c:pt>
                <c:pt idx="46">
                  <c:v>8.4287100000000004E-2</c:v>
                </c:pt>
                <c:pt idx="47">
                  <c:v>8.4287100000000004E-2</c:v>
                </c:pt>
                <c:pt idx="48">
                  <c:v>8.4287100000000004E-2</c:v>
                </c:pt>
                <c:pt idx="49">
                  <c:v>8.4287100000000004E-2</c:v>
                </c:pt>
                <c:pt idx="50">
                  <c:v>8.4287100000000004E-2</c:v>
                </c:pt>
                <c:pt idx="51">
                  <c:v>8.4287100000000004E-2</c:v>
                </c:pt>
                <c:pt idx="52">
                  <c:v>8.4287100000000004E-2</c:v>
                </c:pt>
                <c:pt idx="53">
                  <c:v>8.4287100000000004E-2</c:v>
                </c:pt>
                <c:pt idx="54">
                  <c:v>8.4287100000000004E-2</c:v>
                </c:pt>
                <c:pt idx="55">
                  <c:v>8.4287100000000004E-2</c:v>
                </c:pt>
                <c:pt idx="56">
                  <c:v>8.4287100000000004E-2</c:v>
                </c:pt>
                <c:pt idx="57">
                  <c:v>8.4287100000000004E-2</c:v>
                </c:pt>
                <c:pt idx="58">
                  <c:v>8.4287100000000004E-2</c:v>
                </c:pt>
                <c:pt idx="59">
                  <c:v>8.4287100000000004E-2</c:v>
                </c:pt>
                <c:pt idx="60">
                  <c:v>8.4287100000000004E-2</c:v>
                </c:pt>
                <c:pt idx="61">
                  <c:v>8.4287100000000004E-2</c:v>
                </c:pt>
                <c:pt idx="62">
                  <c:v>8.4287100000000004E-2</c:v>
                </c:pt>
                <c:pt idx="63">
                  <c:v>8.4287100000000004E-2</c:v>
                </c:pt>
                <c:pt idx="64">
                  <c:v>8.4287100000000004E-2</c:v>
                </c:pt>
                <c:pt idx="65">
                  <c:v>8.4287100000000004E-2</c:v>
                </c:pt>
                <c:pt idx="66">
                  <c:v>8.4287100000000004E-2</c:v>
                </c:pt>
                <c:pt idx="67">
                  <c:v>8.4287100000000004E-2</c:v>
                </c:pt>
                <c:pt idx="68">
                  <c:v>8.4287100000000004E-2</c:v>
                </c:pt>
                <c:pt idx="69">
                  <c:v>8.4287100000000004E-2</c:v>
                </c:pt>
                <c:pt idx="70">
                  <c:v>8.4287100000000004E-2</c:v>
                </c:pt>
                <c:pt idx="71">
                  <c:v>8.4287100000000004E-2</c:v>
                </c:pt>
                <c:pt idx="72">
                  <c:v>8.4287100000000004E-2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63B-4CF0-9C85-6B78FF92E21D}"/>
            </c:ext>
          </c:extLst>
        </c:ser>
        <c:ser>
          <c:idx val="3"/>
          <c:order val="5"/>
          <c:tx>
            <c:v>Trendline for -40 C</c:v>
          </c:tx>
          <c:spPr>
            <a:ln w="19050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edi'!$BE$8:$BE$80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edi'!$BG$8:$BG$80</c:f>
              <c:numCache>
                <c:formatCode>General</c:formatCode>
                <c:ptCount val="73"/>
                <c:pt idx="0">
                  <c:v>8.3694599999999994E-2</c:v>
                </c:pt>
                <c:pt idx="1">
                  <c:v>8.3694599999999994E-2</c:v>
                </c:pt>
                <c:pt idx="2">
                  <c:v>8.3694599999999994E-2</c:v>
                </c:pt>
                <c:pt idx="3">
                  <c:v>8.3694599999999994E-2</c:v>
                </c:pt>
                <c:pt idx="4">
                  <c:v>8.3694599999999994E-2</c:v>
                </c:pt>
                <c:pt idx="5">
                  <c:v>8.3694599999999994E-2</c:v>
                </c:pt>
                <c:pt idx="6">
                  <c:v>8.3694599999999994E-2</c:v>
                </c:pt>
                <c:pt idx="7">
                  <c:v>8.3694599999999994E-2</c:v>
                </c:pt>
                <c:pt idx="8">
                  <c:v>8.3694599999999994E-2</c:v>
                </c:pt>
                <c:pt idx="9">
                  <c:v>8.3694599999999994E-2</c:v>
                </c:pt>
                <c:pt idx="10">
                  <c:v>8.3694599999999994E-2</c:v>
                </c:pt>
                <c:pt idx="11">
                  <c:v>8.3694599999999994E-2</c:v>
                </c:pt>
                <c:pt idx="12">
                  <c:v>8.3694599999999994E-2</c:v>
                </c:pt>
                <c:pt idx="13">
                  <c:v>8.3694599999999994E-2</c:v>
                </c:pt>
                <c:pt idx="14">
                  <c:v>8.3694599999999994E-2</c:v>
                </c:pt>
                <c:pt idx="15">
                  <c:v>8.3694599999999994E-2</c:v>
                </c:pt>
                <c:pt idx="16">
                  <c:v>8.3694599999999994E-2</c:v>
                </c:pt>
                <c:pt idx="17">
                  <c:v>8.3694599999999994E-2</c:v>
                </c:pt>
                <c:pt idx="18">
                  <c:v>8.3694599999999994E-2</c:v>
                </c:pt>
                <c:pt idx="19">
                  <c:v>8.3694599999999994E-2</c:v>
                </c:pt>
                <c:pt idx="20">
                  <c:v>8.3694599999999994E-2</c:v>
                </c:pt>
                <c:pt idx="21">
                  <c:v>8.3694599999999994E-2</c:v>
                </c:pt>
                <c:pt idx="22">
                  <c:v>8.3694599999999994E-2</c:v>
                </c:pt>
                <c:pt idx="23">
                  <c:v>8.3694599999999994E-2</c:v>
                </c:pt>
                <c:pt idx="24">
                  <c:v>8.3694599999999994E-2</c:v>
                </c:pt>
                <c:pt idx="25">
                  <c:v>8.3694599999999994E-2</c:v>
                </c:pt>
                <c:pt idx="26">
                  <c:v>8.3694599999999994E-2</c:v>
                </c:pt>
                <c:pt idx="27">
                  <c:v>8.3694599999999994E-2</c:v>
                </c:pt>
                <c:pt idx="28">
                  <c:v>8.3694599999999994E-2</c:v>
                </c:pt>
                <c:pt idx="29">
                  <c:v>8.3694599999999994E-2</c:v>
                </c:pt>
                <c:pt idx="30">
                  <c:v>8.3694599999999994E-2</c:v>
                </c:pt>
                <c:pt idx="31">
                  <c:v>8.3694599999999994E-2</c:v>
                </c:pt>
                <c:pt idx="32">
                  <c:v>8.3694599999999994E-2</c:v>
                </c:pt>
                <c:pt idx="33">
                  <c:v>8.3694599999999994E-2</c:v>
                </c:pt>
                <c:pt idx="34">
                  <c:v>8.3694599999999994E-2</c:v>
                </c:pt>
                <c:pt idx="35">
                  <c:v>8.3694599999999994E-2</c:v>
                </c:pt>
                <c:pt idx="36">
                  <c:v>8.3694599999999994E-2</c:v>
                </c:pt>
                <c:pt idx="37">
                  <c:v>8.3694599999999994E-2</c:v>
                </c:pt>
                <c:pt idx="38">
                  <c:v>8.3694599999999994E-2</c:v>
                </c:pt>
                <c:pt idx="39">
                  <c:v>8.3694599999999994E-2</c:v>
                </c:pt>
                <c:pt idx="40">
                  <c:v>8.3694599999999994E-2</c:v>
                </c:pt>
                <c:pt idx="41">
                  <c:v>8.3694599999999994E-2</c:v>
                </c:pt>
                <c:pt idx="42">
                  <c:v>8.3694599999999994E-2</c:v>
                </c:pt>
                <c:pt idx="43">
                  <c:v>8.3694599999999994E-2</c:v>
                </c:pt>
                <c:pt idx="44">
                  <c:v>8.3694599999999994E-2</c:v>
                </c:pt>
                <c:pt idx="45">
                  <c:v>8.3694599999999994E-2</c:v>
                </c:pt>
                <c:pt idx="46">
                  <c:v>8.3694599999999994E-2</c:v>
                </c:pt>
                <c:pt idx="47">
                  <c:v>8.3694599999999994E-2</c:v>
                </c:pt>
                <c:pt idx="48">
                  <c:v>8.3694599999999994E-2</c:v>
                </c:pt>
                <c:pt idx="49">
                  <c:v>8.3694599999999994E-2</c:v>
                </c:pt>
                <c:pt idx="50">
                  <c:v>8.3694599999999994E-2</c:v>
                </c:pt>
                <c:pt idx="51">
                  <c:v>8.3694599999999994E-2</c:v>
                </c:pt>
                <c:pt idx="52">
                  <c:v>8.3694599999999994E-2</c:v>
                </c:pt>
                <c:pt idx="53">
                  <c:v>8.3694599999999994E-2</c:v>
                </c:pt>
                <c:pt idx="54">
                  <c:v>8.3694599999999994E-2</c:v>
                </c:pt>
                <c:pt idx="55">
                  <c:v>8.3694599999999994E-2</c:v>
                </c:pt>
                <c:pt idx="56">
                  <c:v>8.3694599999999994E-2</c:v>
                </c:pt>
                <c:pt idx="57">
                  <c:v>8.3694599999999994E-2</c:v>
                </c:pt>
                <c:pt idx="58">
                  <c:v>8.3694599999999994E-2</c:v>
                </c:pt>
                <c:pt idx="59">
                  <c:v>8.3694599999999994E-2</c:v>
                </c:pt>
                <c:pt idx="60">
                  <c:v>8.3694599999999994E-2</c:v>
                </c:pt>
                <c:pt idx="61">
                  <c:v>8.3694599999999994E-2</c:v>
                </c:pt>
                <c:pt idx="62">
                  <c:v>8.3694599999999994E-2</c:v>
                </c:pt>
                <c:pt idx="63">
                  <c:v>8.3694599999999994E-2</c:v>
                </c:pt>
                <c:pt idx="64">
                  <c:v>8.3694599999999994E-2</c:v>
                </c:pt>
                <c:pt idx="65">
                  <c:v>8.3694599999999994E-2</c:v>
                </c:pt>
                <c:pt idx="66">
                  <c:v>8.3694599999999994E-2</c:v>
                </c:pt>
                <c:pt idx="67">
                  <c:v>8.3694599999999994E-2</c:v>
                </c:pt>
                <c:pt idx="68">
                  <c:v>8.3694599999999994E-2</c:v>
                </c:pt>
                <c:pt idx="69">
                  <c:v>8.3694599999999994E-2</c:v>
                </c:pt>
                <c:pt idx="70">
                  <c:v>8.3694599999999994E-2</c:v>
                </c:pt>
                <c:pt idx="71">
                  <c:v>8.3694599999999994E-2</c:v>
                </c:pt>
                <c:pt idx="72">
                  <c:v>8.3694599999999994E-2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63B-4CF0-9C85-6B78FF92E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20640"/>
        <c:axId val="93522560"/>
      </c:scatterChart>
      <c:valAx>
        <c:axId val="93520640"/>
        <c:scaling>
          <c:orientation val="minMax"/>
          <c:max val="13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22560"/>
        <c:crosses val="autoZero"/>
        <c:crossBetween val="midCat"/>
        <c:majorUnit val="1"/>
      </c:valAx>
      <c:valAx>
        <c:axId val="93522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C</a:t>
                </a:r>
                <a:r>
                  <a:rPr lang="en-GB"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′ </a:t>
                </a:r>
                <a:r>
                  <a:rPr lang="en-GB" sz="1600" baseline="0">
                    <a:solidFill>
                      <a:schemeClr val="tx1"/>
                    </a:solidFill>
                  </a:rPr>
                  <a:t>/ </a:t>
                </a:r>
                <a:r>
                  <a:rPr lang="en-GB" sz="1600">
                    <a:solidFill>
                      <a:schemeClr val="tx1"/>
                    </a:solidFill>
                  </a:rPr>
                  <a:t>pF</a:t>
                </a:r>
              </a:p>
            </c:rich>
          </c:tx>
          <c:layout>
            <c:manualLayout>
              <c:xMode val="edge"/>
              <c:yMode val="edge"/>
              <c:x val="2.9620071684587812E-3"/>
              <c:y val="0.32852175925925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20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44800"/>
        <c:axId val="118446720"/>
        <c:extLst/>
      </c:scatterChart>
      <c:valAx>
        <c:axId val="118444800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6720"/>
        <c:crossesAt val="-100"/>
        <c:crossBetween val="midCat"/>
        <c:majorUnit val="1"/>
      </c:valAx>
      <c:valAx>
        <c:axId val="118446720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4800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83584"/>
        <c:axId val="118485760"/>
        <c:extLst/>
      </c:scatterChart>
      <c:valAx>
        <c:axId val="1184835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5760"/>
        <c:crossesAt val="-100"/>
        <c:crossBetween val="midCat"/>
        <c:majorUnit val="1"/>
      </c:valAx>
      <c:valAx>
        <c:axId val="118485760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358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44800"/>
        <c:axId val="118446720"/>
        <c:extLst/>
      </c:scatterChart>
      <c:valAx>
        <c:axId val="118444800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6720"/>
        <c:crossesAt val="-100"/>
        <c:crossBetween val="midCat"/>
        <c:majorUnit val="1"/>
      </c:valAx>
      <c:valAx>
        <c:axId val="118446720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4800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83584"/>
        <c:axId val="118485760"/>
        <c:extLst/>
      </c:scatterChart>
      <c:valAx>
        <c:axId val="1184835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5760"/>
        <c:crossesAt val="-100"/>
        <c:crossBetween val="midCat"/>
        <c:majorUnit val="1"/>
      </c:valAx>
      <c:valAx>
        <c:axId val="118485760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358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44800"/>
        <c:axId val="118446720"/>
        <c:extLst/>
      </c:scatterChart>
      <c:valAx>
        <c:axId val="118444800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6720"/>
        <c:crossesAt val="-100"/>
        <c:crossBetween val="midCat"/>
        <c:majorUnit val="1"/>
      </c:valAx>
      <c:valAx>
        <c:axId val="118446720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4800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83584"/>
        <c:axId val="118485760"/>
        <c:extLst/>
      </c:scatterChart>
      <c:valAx>
        <c:axId val="1184835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5760"/>
        <c:crossesAt val="-100"/>
        <c:crossBetween val="midCat"/>
        <c:majorUnit val="1"/>
      </c:valAx>
      <c:valAx>
        <c:axId val="118485760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358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44800"/>
        <c:axId val="118446720"/>
        <c:extLst/>
      </c:scatterChart>
      <c:valAx>
        <c:axId val="118444800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6720"/>
        <c:crossesAt val="-100"/>
        <c:crossBetween val="midCat"/>
        <c:majorUnit val="1"/>
      </c:valAx>
      <c:valAx>
        <c:axId val="118446720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4800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727400026051843"/>
          <c:y val="7.5536363636363638E-2"/>
          <c:w val="0.72263742347271065"/>
          <c:h val="0.65890833228168977"/>
        </c:manualLayout>
      </c:layout>
      <c:scatterChart>
        <c:scatterStyle val="smoothMarker"/>
        <c:varyColors val="0"/>
        <c:ser>
          <c:idx val="1"/>
          <c:order val="0"/>
          <c:tx>
            <c:strRef>
              <c:f>Overlay!$H$257:$I$257</c:f>
              <c:strCache>
                <c:ptCount val="1"/>
                <c:pt idx="0">
                  <c:v>Time 13.1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  <c:pt idx="46">
                  <c:v>5.6020599913279625</c:v>
                </c:pt>
                <c:pt idx="47">
                  <c:v>5.7569630370485534</c:v>
                </c:pt>
                <c:pt idx="48">
                  <c:v>5.8239109124113</c:v>
                </c:pt>
                <c:pt idx="49">
                  <c:v>5.9030899869919438</c:v>
                </c:pt>
                <c:pt idx="50">
                  <c:v>6</c:v>
                </c:pt>
              </c:numCache>
            </c:numRef>
          </c:xVal>
          <c:yVal>
            <c:numRef>
              <c:f>Overlay!$H$259:$H$359</c:f>
              <c:numCache>
                <c:formatCode>0.00E+00</c:formatCode>
                <c:ptCount val="101"/>
                <c:pt idx="0">
                  <c:v>0.10929</c:v>
                </c:pt>
                <c:pt idx="1">
                  <c:v>0.10039999999999999</c:v>
                </c:pt>
                <c:pt idx="2">
                  <c:v>9.2502000000000001E-2</c:v>
                </c:pt>
                <c:pt idx="3">
                  <c:v>8.7997999999999993E-2</c:v>
                </c:pt>
                <c:pt idx="4">
                  <c:v>8.6049E-2</c:v>
                </c:pt>
                <c:pt idx="5">
                  <c:v>8.8114999999999999E-2</c:v>
                </c:pt>
                <c:pt idx="6">
                  <c:v>9.3800000000000008E-2</c:v>
                </c:pt>
                <c:pt idx="7">
                  <c:v>0.10112</c:v>
                </c:pt>
                <c:pt idx="8">
                  <c:v>0.11429000000000002</c:v>
                </c:pt>
                <c:pt idx="9">
                  <c:v>0.13106000000000001</c:v>
                </c:pt>
                <c:pt idx="10">
                  <c:v>0.15364</c:v>
                </c:pt>
                <c:pt idx="11">
                  <c:v>0.18166000000000002</c:v>
                </c:pt>
                <c:pt idx="12">
                  <c:v>0.21582999999999999</c:v>
                </c:pt>
                <c:pt idx="13">
                  <c:v>0.25511999999999996</c:v>
                </c:pt>
                <c:pt idx="14">
                  <c:v>0.29985000000000001</c:v>
                </c:pt>
                <c:pt idx="15">
                  <c:v>0.34773999999999999</c:v>
                </c:pt>
                <c:pt idx="16">
                  <c:v>0.39510000000000001</c:v>
                </c:pt>
                <c:pt idx="17">
                  <c:v>0.43795000000000001</c:v>
                </c:pt>
                <c:pt idx="18">
                  <c:v>0.46981000000000001</c:v>
                </c:pt>
                <c:pt idx="19">
                  <c:v>0.48496</c:v>
                </c:pt>
                <c:pt idx="20">
                  <c:v>0.48002</c:v>
                </c:pt>
                <c:pt idx="21">
                  <c:v>0.45468999999999998</c:v>
                </c:pt>
                <c:pt idx="22">
                  <c:v>0.41261999999999999</c:v>
                </c:pt>
                <c:pt idx="23">
                  <c:v>0.36037000000000002</c:v>
                </c:pt>
                <c:pt idx="24">
                  <c:v>0.30465000000000003</c:v>
                </c:pt>
                <c:pt idx="25">
                  <c:v>0.25101000000000001</c:v>
                </c:pt>
                <c:pt idx="26">
                  <c:v>0.20330999999999999</c:v>
                </c:pt>
                <c:pt idx="27">
                  <c:v>0.16311</c:v>
                </c:pt>
                <c:pt idx="28">
                  <c:v>0.13006999999999999</c:v>
                </c:pt>
                <c:pt idx="29">
                  <c:v>0.10385999999999999</c:v>
                </c:pt>
                <c:pt idx="30">
                  <c:v>8.3113000000000006E-2</c:v>
                </c:pt>
                <c:pt idx="31">
                  <c:v>6.6410000000000011E-2</c:v>
                </c:pt>
                <c:pt idx="32">
                  <c:v>5.3297999999999998E-2</c:v>
                </c:pt>
                <c:pt idx="33">
                  <c:v>4.2748000000000001E-2</c:v>
                </c:pt>
                <c:pt idx="34">
                  <c:v>3.4380999999999995E-2</c:v>
                </c:pt>
                <c:pt idx="35">
                  <c:v>2.7604E-2</c:v>
                </c:pt>
                <c:pt idx="36">
                  <c:v>2.2218999999999999E-2</c:v>
                </c:pt>
                <c:pt idx="37">
                  <c:v>1.7839000000000001E-2</c:v>
                </c:pt>
                <c:pt idx="38">
                  <c:v>1.4449000000000002E-2</c:v>
                </c:pt>
                <c:pt idx="39">
                  <c:v>1.1633999999999999E-2</c:v>
                </c:pt>
                <c:pt idx="40">
                  <c:v>9.3968999999999997E-3</c:v>
                </c:pt>
                <c:pt idx="41">
                  <c:v>7.3772999999999998E-3</c:v>
                </c:pt>
                <c:pt idx="42">
                  <c:v>5.9705999999999995E-3</c:v>
                </c:pt>
                <c:pt idx="43">
                  <c:v>4.6834000000000008E-3</c:v>
                </c:pt>
                <c:pt idx="44">
                  <c:v>3.604E-3</c:v>
                </c:pt>
                <c:pt idx="45">
                  <c:v>3.1189999999999998E-3</c:v>
                </c:pt>
                <c:pt idx="46">
                  <c:v>4.3457000000000001E-3</c:v>
                </c:pt>
                <c:pt idx="47">
                  <c:v>2.2556999999999998E-3</c:v>
                </c:pt>
                <c:pt idx="48">
                  <c:v>3.2184000000000002E-3</c:v>
                </c:pt>
                <c:pt idx="49">
                  <c:v>3.0577E-3</c:v>
                </c:pt>
                <c:pt idx="50">
                  <c:v>2.3233999999999998E-3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7AB-4C9E-A054-A40E701BF271}"/>
            </c:ext>
          </c:extLst>
        </c:ser>
        <c:ser>
          <c:idx val="7"/>
          <c:order val="1"/>
          <c:tx>
            <c:strRef>
              <c:f>Overlay!$H$131:$I$131</c:f>
              <c:strCache>
                <c:ptCount val="1"/>
                <c:pt idx="0">
                  <c:v>Time 16.1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Overlay!$J$133:$J$233</c:f>
              <c:numCache>
                <c:formatCode>0.00E+00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Overlay!$H$133:$H$233</c:f>
              <c:numCache>
                <c:formatCode>0.00E+00</c:formatCode>
                <c:ptCount val="101"/>
                <c:pt idx="0">
                  <c:v>0.11007</c:v>
                </c:pt>
                <c:pt idx="1">
                  <c:v>0.10093000000000001</c:v>
                </c:pt>
                <c:pt idx="2">
                  <c:v>9.0991000000000002E-2</c:v>
                </c:pt>
                <c:pt idx="3">
                  <c:v>8.2046999999999995E-2</c:v>
                </c:pt>
                <c:pt idx="4">
                  <c:v>7.9543000000000003E-2</c:v>
                </c:pt>
                <c:pt idx="5">
                  <c:v>7.8788000000000011E-2</c:v>
                </c:pt>
                <c:pt idx="6">
                  <c:v>8.172299999999999E-2</c:v>
                </c:pt>
                <c:pt idx="7">
                  <c:v>8.7173E-2</c:v>
                </c:pt>
                <c:pt idx="8">
                  <c:v>9.6992000000000009E-2</c:v>
                </c:pt>
                <c:pt idx="9">
                  <c:v>0.11005</c:v>
                </c:pt>
                <c:pt idx="10">
                  <c:v>0.12829000000000002</c:v>
                </c:pt>
                <c:pt idx="11">
                  <c:v>0.15003</c:v>
                </c:pt>
                <c:pt idx="12">
                  <c:v>0.17688999999999999</c:v>
                </c:pt>
                <c:pt idx="13">
                  <c:v>0.20802999999999999</c:v>
                </c:pt>
                <c:pt idx="14">
                  <c:v>0.24102000000000001</c:v>
                </c:pt>
                <c:pt idx="15">
                  <c:v>0.27482000000000001</c:v>
                </c:pt>
                <c:pt idx="16">
                  <c:v>0.30518000000000001</c:v>
                </c:pt>
                <c:pt idx="17">
                  <c:v>0.32877000000000001</c:v>
                </c:pt>
                <c:pt idx="18">
                  <c:v>0.34106999999999998</c:v>
                </c:pt>
                <c:pt idx="19">
                  <c:v>0.33971000000000001</c:v>
                </c:pt>
                <c:pt idx="20">
                  <c:v>0.32434000000000002</c:v>
                </c:pt>
                <c:pt idx="21">
                  <c:v>0.2969</c:v>
                </c:pt>
                <c:pt idx="22">
                  <c:v>0.26113000000000003</c:v>
                </c:pt>
                <c:pt idx="23">
                  <c:v>0.22176999999999999</c:v>
                </c:pt>
                <c:pt idx="24">
                  <c:v>0.18290000000000001</c:v>
                </c:pt>
                <c:pt idx="25">
                  <c:v>0.14749999999999999</c:v>
                </c:pt>
                <c:pt idx="26">
                  <c:v>0.11732999999999999</c:v>
                </c:pt>
                <c:pt idx="27">
                  <c:v>9.2752000000000001E-2</c:v>
                </c:pt>
                <c:pt idx="28">
                  <c:v>7.3068000000000008E-2</c:v>
                </c:pt>
                <c:pt idx="29">
                  <c:v>5.7801999999999999E-2</c:v>
                </c:pt>
                <c:pt idx="30">
                  <c:v>4.5912000000000001E-2</c:v>
                </c:pt>
                <c:pt idx="31">
                  <c:v>3.6469000000000001E-2</c:v>
                </c:pt>
                <c:pt idx="32">
                  <c:v>2.9123000000000003E-2</c:v>
                </c:pt>
                <c:pt idx="33">
                  <c:v>2.3290000000000002E-2</c:v>
                </c:pt>
                <c:pt idx="34">
                  <c:v>1.8706E-2</c:v>
                </c:pt>
                <c:pt idx="35">
                  <c:v>1.5032E-2</c:v>
                </c:pt>
                <c:pt idx="36">
                  <c:v>1.2128E-2</c:v>
                </c:pt>
                <c:pt idx="37">
                  <c:v>9.7733999999999998E-3</c:v>
                </c:pt>
                <c:pt idx="38">
                  <c:v>7.9622999999999985E-3</c:v>
                </c:pt>
                <c:pt idx="39">
                  <c:v>6.4562000000000005E-3</c:v>
                </c:pt>
                <c:pt idx="40">
                  <c:v>5.2363000000000002E-3</c:v>
                </c:pt>
                <c:pt idx="41">
                  <c:v>4.1243999999999994E-3</c:v>
                </c:pt>
                <c:pt idx="42">
                  <c:v>3.3647E-3</c:v>
                </c:pt>
                <c:pt idx="43">
                  <c:v>2.7805999999999998E-3</c:v>
                </c:pt>
                <c:pt idx="44">
                  <c:v>2.2634999999999999E-3</c:v>
                </c:pt>
                <c:pt idx="45">
                  <c:v>2.9161999999999999E-3</c:v>
                </c:pt>
                <c:pt idx="46">
                  <c:v>3.0408000000000002E-3</c:v>
                </c:pt>
                <c:pt idx="47">
                  <c:v>1.4411000000000001E-3</c:v>
                </c:pt>
                <c:pt idx="48">
                  <c:v>2.1872000000000003E-3</c:v>
                </c:pt>
                <c:pt idx="49">
                  <c:v>3.1646999999999999E-3</c:v>
                </c:pt>
                <c:pt idx="50">
                  <c:v>1.5537000000000001E-3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7AB-4C9E-A054-A40E701BF271}"/>
            </c:ext>
          </c:extLst>
        </c:ser>
        <c:ser>
          <c:idx val="0"/>
          <c:order val="2"/>
          <c:tx>
            <c:strRef>
              <c:f>Overlay!$H$6:$I$6</c:f>
              <c:strCache>
                <c:ptCount val="1"/>
                <c:pt idx="0">
                  <c:v>Time 19.1 h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none"/>
          </c:marker>
          <c:xVal>
            <c:numRef>
              <c:f>Overlay!$J$8:$J$108</c:f>
              <c:numCache>
                <c:formatCode>General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Overlay!$H$8:$H$108</c:f>
              <c:numCache>
                <c:formatCode>0.00E+00</c:formatCode>
                <c:ptCount val="101"/>
                <c:pt idx="0">
                  <c:v>9.6630999999999995E-2</c:v>
                </c:pt>
                <c:pt idx="1">
                  <c:v>8.4665000000000004E-2</c:v>
                </c:pt>
                <c:pt idx="2">
                  <c:v>7.4112999999999998E-2</c:v>
                </c:pt>
                <c:pt idx="3">
                  <c:v>6.6591000000000011E-2</c:v>
                </c:pt>
                <c:pt idx="4">
                  <c:v>6.2691000000000011E-2</c:v>
                </c:pt>
                <c:pt idx="5">
                  <c:v>5.8864E-2</c:v>
                </c:pt>
                <c:pt idx="6">
                  <c:v>5.8511000000000007E-2</c:v>
                </c:pt>
                <c:pt idx="7">
                  <c:v>6.0476000000000002E-2</c:v>
                </c:pt>
                <c:pt idx="8">
                  <c:v>6.5071000000000004E-2</c:v>
                </c:pt>
                <c:pt idx="9">
                  <c:v>7.2096000000000007E-2</c:v>
                </c:pt>
                <c:pt idx="10">
                  <c:v>8.1915999999999989E-2</c:v>
                </c:pt>
                <c:pt idx="11">
                  <c:v>9.4578000000000009E-2</c:v>
                </c:pt>
                <c:pt idx="12">
                  <c:v>0.10998999999999999</c:v>
                </c:pt>
                <c:pt idx="13">
                  <c:v>0.12716000000000002</c:v>
                </c:pt>
                <c:pt idx="14">
                  <c:v>0.1449</c:v>
                </c:pt>
                <c:pt idx="15">
                  <c:v>0.16219</c:v>
                </c:pt>
                <c:pt idx="16">
                  <c:v>0.17646000000000001</c:v>
                </c:pt>
                <c:pt idx="17">
                  <c:v>0.18582000000000001</c:v>
                </c:pt>
                <c:pt idx="18">
                  <c:v>0.18809999999999999</c:v>
                </c:pt>
                <c:pt idx="19">
                  <c:v>0.18242</c:v>
                </c:pt>
                <c:pt idx="20">
                  <c:v>0.16922999999999999</c:v>
                </c:pt>
                <c:pt idx="21">
                  <c:v>0.15032000000000001</c:v>
                </c:pt>
                <c:pt idx="22">
                  <c:v>0.12827</c:v>
                </c:pt>
                <c:pt idx="23">
                  <c:v>0.10586999999999999</c:v>
                </c:pt>
                <c:pt idx="24">
                  <c:v>8.5141999999999995E-2</c:v>
                </c:pt>
                <c:pt idx="25">
                  <c:v>6.7240999999999995E-2</c:v>
                </c:pt>
                <c:pt idx="26">
                  <c:v>5.2562999999999999E-2</c:v>
                </c:pt>
                <c:pt idx="27">
                  <c:v>4.0957999999999994E-2</c:v>
                </c:pt>
                <c:pt idx="28">
                  <c:v>3.1877999999999997E-2</c:v>
                </c:pt>
                <c:pt idx="29">
                  <c:v>2.4951000000000001E-2</c:v>
                </c:pt>
                <c:pt idx="30">
                  <c:v>1.9668999999999999E-2</c:v>
                </c:pt>
                <c:pt idx="31">
                  <c:v>1.5531000000000001E-2</c:v>
                </c:pt>
                <c:pt idx="32">
                  <c:v>1.2365999999999999E-2</c:v>
                </c:pt>
                <c:pt idx="33">
                  <c:v>9.8703999999999997E-3</c:v>
                </c:pt>
                <c:pt idx="34">
                  <c:v>7.9291999999999991E-3</c:v>
                </c:pt>
                <c:pt idx="35">
                  <c:v>6.3816000000000003E-3</c:v>
                </c:pt>
                <c:pt idx="36">
                  <c:v>5.1741000000000001E-3</c:v>
                </c:pt>
                <c:pt idx="37">
                  <c:v>4.2062000000000002E-3</c:v>
                </c:pt>
                <c:pt idx="38">
                  <c:v>3.4662999999999999E-3</c:v>
                </c:pt>
                <c:pt idx="39">
                  <c:v>2.8604999999999998E-3</c:v>
                </c:pt>
                <c:pt idx="40">
                  <c:v>2.3538000000000001E-3</c:v>
                </c:pt>
                <c:pt idx="41">
                  <c:v>1.8918999999999997E-3</c:v>
                </c:pt>
                <c:pt idx="42">
                  <c:v>1.6184999999999999E-3</c:v>
                </c:pt>
                <c:pt idx="43">
                  <c:v>1.4417E-3</c:v>
                </c:pt>
                <c:pt idx="44">
                  <c:v>1.9172999999999998E-3</c:v>
                </c:pt>
                <c:pt idx="45">
                  <c:v>1.9251000000000001E-3</c:v>
                </c:pt>
                <c:pt idx="46">
                  <c:v>2.1232999999999998E-3</c:v>
                </c:pt>
                <c:pt idx="47">
                  <c:v>1.5948E-3</c:v>
                </c:pt>
                <c:pt idx="48">
                  <c:v>1.5646E-3</c:v>
                </c:pt>
                <c:pt idx="49">
                  <c:v>2.3138999999999998E-3</c:v>
                </c:pt>
                <c:pt idx="50">
                  <c:v>7.2884000000000002E-4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7AB-4C9E-A054-A40E701BF271}"/>
            </c:ext>
          </c:extLst>
        </c:ser>
        <c:ser>
          <c:idx val="2"/>
          <c:order val="3"/>
          <c:spPr>
            <a:ln w="9525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'DE=C_Exported fixed_LogF1   (2'!$I$8:$I$108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(2'!$H$8:$H$108</c:f>
              <c:numCache>
                <c:formatCode>0.00E+00</c:formatCode>
                <c:ptCount val="101"/>
                <c:pt idx="0">
                  <c:v>0.11393999999999999</c:v>
                </c:pt>
                <c:pt idx="1">
                  <c:v>9.3481000000000009E-2</c:v>
                </c:pt>
                <c:pt idx="2">
                  <c:v>7.7657000000000004E-2</c:v>
                </c:pt>
                <c:pt idx="3">
                  <c:v>6.5696000000000004E-2</c:v>
                </c:pt>
                <c:pt idx="4">
                  <c:v>5.7013000000000001E-2</c:v>
                </c:pt>
                <c:pt idx="5">
                  <c:v>5.1186000000000002E-2</c:v>
                </c:pt>
                <c:pt idx="6">
                  <c:v>4.7934000000000004E-2</c:v>
                </c:pt>
                <c:pt idx="7">
                  <c:v>4.7102999999999999E-2</c:v>
                </c:pt>
                <c:pt idx="8">
                  <c:v>4.8651E-2</c:v>
                </c:pt>
                <c:pt idx="9">
                  <c:v>5.2639999999999999E-2</c:v>
                </c:pt>
                <c:pt idx="10">
                  <c:v>5.9220999999999996E-2</c:v>
                </c:pt>
                <c:pt idx="11">
                  <c:v>6.8608000000000002E-2</c:v>
                </c:pt>
                <c:pt idx="12">
                  <c:v>8.1029999999999991E-2</c:v>
                </c:pt>
                <c:pt idx="13">
                  <c:v>9.6621000000000012E-2</c:v>
                </c:pt>
                <c:pt idx="14">
                  <c:v>0.11524999999999999</c:v>
                </c:pt>
                <c:pt idx="15">
                  <c:v>0.13624</c:v>
                </c:pt>
                <c:pt idx="16">
                  <c:v>0.15804000000000001</c:v>
                </c:pt>
                <c:pt idx="17">
                  <c:v>0.17801</c:v>
                </c:pt>
                <c:pt idx="18">
                  <c:v>0.19272</c:v>
                </c:pt>
                <c:pt idx="19">
                  <c:v>0.19889999999999999</c:v>
                </c:pt>
                <c:pt idx="20">
                  <c:v>0.19496000000000002</c:v>
                </c:pt>
                <c:pt idx="21">
                  <c:v>0.18174999999999999</c:v>
                </c:pt>
                <c:pt idx="22">
                  <c:v>0.16214999999999999</c:v>
                </c:pt>
                <c:pt idx="23">
                  <c:v>0.13966999999999999</c:v>
                </c:pt>
                <c:pt idx="24">
                  <c:v>0.1172</c:v>
                </c:pt>
                <c:pt idx="25">
                  <c:v>9.6485000000000001E-2</c:v>
                </c:pt>
                <c:pt idx="26">
                  <c:v>7.8464000000000006E-2</c:v>
                </c:pt>
                <c:pt idx="27">
                  <c:v>6.3315999999999997E-2</c:v>
                </c:pt>
                <c:pt idx="28">
                  <c:v>5.0715999999999997E-2</c:v>
                </c:pt>
                <c:pt idx="29">
                  <c:v>4.0549000000000002E-2</c:v>
                </c:pt>
                <c:pt idx="30">
                  <c:v>3.2371999999999998E-2</c:v>
                </c:pt>
                <c:pt idx="31">
                  <c:v>2.5721000000000001E-2</c:v>
                </c:pt>
                <c:pt idx="32">
                  <c:v>2.0478999999999997E-2</c:v>
                </c:pt>
                <c:pt idx="33">
                  <c:v>1.627E-2</c:v>
                </c:pt>
                <c:pt idx="34">
                  <c:v>1.2943000000000001E-2</c:v>
                </c:pt>
                <c:pt idx="35">
                  <c:v>1.0260999999999999E-2</c:v>
                </c:pt>
                <c:pt idx="36">
                  <c:v>8.1459999999999987E-3</c:v>
                </c:pt>
                <c:pt idx="37">
                  <c:v>6.4365999999999998E-3</c:v>
                </c:pt>
                <c:pt idx="38">
                  <c:v>5.1336999999999997E-3</c:v>
                </c:pt>
                <c:pt idx="39">
                  <c:v>4.0746999999999997E-3</c:v>
                </c:pt>
                <c:pt idx="40">
                  <c:v>3.2600000000000003E-3</c:v>
                </c:pt>
                <c:pt idx="41">
                  <c:v>2.5268000000000001E-3</c:v>
                </c:pt>
                <c:pt idx="42">
                  <c:v>2.0378000000000002E-3</c:v>
                </c:pt>
                <c:pt idx="43">
                  <c:v>1.6303000000000001E-3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7AB-4C9E-A054-A40E701BF271}"/>
            </c:ext>
          </c:extLst>
        </c:ser>
        <c:ser>
          <c:idx val="3"/>
          <c:order val="4"/>
          <c:spPr>
            <a:ln w="9525">
              <a:solidFill>
                <a:srgbClr val="000000">
                  <a:lumMod val="75000"/>
                  <a:lumOff val="25000"/>
                </a:srgbClr>
              </a:solidFill>
            </a:ln>
          </c:spPr>
          <c:marker>
            <c:symbol val="none"/>
          </c:marker>
          <c:xVal>
            <c:numRef>
              <c:f>'DE=C_Exported fixed_LogF1   (2'!$I$133:$I$233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(2'!$H$133:$H$233</c:f>
              <c:numCache>
                <c:formatCode>0.00E+00</c:formatCode>
                <c:ptCount val="101"/>
                <c:pt idx="0">
                  <c:v>0.12912000000000001</c:v>
                </c:pt>
                <c:pt idx="1">
                  <c:v>0.10754</c:v>
                </c:pt>
                <c:pt idx="2">
                  <c:v>9.1276999999999997E-2</c:v>
                </c:pt>
                <c:pt idx="3">
                  <c:v>7.9537999999999998E-2</c:v>
                </c:pt>
                <c:pt idx="4">
                  <c:v>7.1763999999999994E-2</c:v>
                </c:pt>
                <c:pt idx="5">
                  <c:v>6.7587999999999995E-2</c:v>
                </c:pt>
                <c:pt idx="6">
                  <c:v>6.6822000000000006E-2</c:v>
                </c:pt>
                <c:pt idx="7">
                  <c:v>6.9440000000000002E-2</c:v>
                </c:pt>
                <c:pt idx="8">
                  <c:v>7.5574999999999989E-2</c:v>
                </c:pt>
                <c:pt idx="9">
                  <c:v>8.5503999999999997E-2</c:v>
                </c:pt>
                <c:pt idx="10">
                  <c:v>9.9635000000000001E-2</c:v>
                </c:pt>
                <c:pt idx="11">
                  <c:v>0.11846000000000001</c:v>
                </c:pt>
                <c:pt idx="12">
                  <c:v>0.14249999999999999</c:v>
                </c:pt>
                <c:pt idx="13">
                  <c:v>0.17204</c:v>
                </c:pt>
                <c:pt idx="14">
                  <c:v>0.20691000000000001</c:v>
                </c:pt>
                <c:pt idx="15">
                  <c:v>0.24591999999999997</c:v>
                </c:pt>
                <c:pt idx="16">
                  <c:v>0.28627000000000002</c:v>
                </c:pt>
                <c:pt idx="17">
                  <c:v>0.32316999999999996</c:v>
                </c:pt>
                <c:pt idx="18">
                  <c:v>0.35038000000000002</c:v>
                </c:pt>
                <c:pt idx="19">
                  <c:v>0.36194999999999999</c:v>
                </c:pt>
                <c:pt idx="20">
                  <c:v>0.35498000000000002</c:v>
                </c:pt>
                <c:pt idx="21">
                  <c:v>0.33106000000000002</c:v>
                </c:pt>
                <c:pt idx="22">
                  <c:v>0.29542000000000002</c:v>
                </c:pt>
                <c:pt idx="23">
                  <c:v>0.25448999999999999</c:v>
                </c:pt>
                <c:pt idx="24">
                  <c:v>0.21356999999999998</c:v>
                </c:pt>
                <c:pt idx="25">
                  <c:v>0.17582999999999999</c:v>
                </c:pt>
                <c:pt idx="26">
                  <c:v>0.14299999999999999</c:v>
                </c:pt>
                <c:pt idx="27">
                  <c:v>0.11539000000000001</c:v>
                </c:pt>
                <c:pt idx="28">
                  <c:v>9.2428999999999997E-2</c:v>
                </c:pt>
                <c:pt idx="29">
                  <c:v>7.3900000000000007E-2</c:v>
                </c:pt>
                <c:pt idx="30">
                  <c:v>5.8997999999999995E-2</c:v>
                </c:pt>
                <c:pt idx="31">
                  <c:v>4.6873999999999999E-2</c:v>
                </c:pt>
                <c:pt idx="32">
                  <c:v>3.7321E-2</c:v>
                </c:pt>
                <c:pt idx="33">
                  <c:v>2.9649999999999999E-2</c:v>
                </c:pt>
                <c:pt idx="34">
                  <c:v>2.3587E-2</c:v>
                </c:pt>
                <c:pt idx="35">
                  <c:v>1.8699E-2</c:v>
                </c:pt>
                <c:pt idx="36">
                  <c:v>1.4844999999999999E-2</c:v>
                </c:pt>
                <c:pt idx="37">
                  <c:v>1.1729999999999999E-2</c:v>
                </c:pt>
                <c:pt idx="38">
                  <c:v>9.3550999999999999E-3</c:v>
                </c:pt>
                <c:pt idx="39">
                  <c:v>7.4253999999999995E-3</c:v>
                </c:pt>
                <c:pt idx="40">
                  <c:v>5.9406999999999993E-3</c:v>
                </c:pt>
                <c:pt idx="41">
                  <c:v>4.6043999999999998E-3</c:v>
                </c:pt>
                <c:pt idx="42">
                  <c:v>3.7132999999999997E-3</c:v>
                </c:pt>
                <c:pt idx="43">
                  <c:v>2.9706999999999997E-3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67AB-4C9E-A054-A40E701BF271}"/>
            </c:ext>
          </c:extLst>
        </c:ser>
        <c:ser>
          <c:idx val="4"/>
          <c:order val="5"/>
          <c:spPr>
            <a:ln w="95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'DE=C_Exported fixed_LogF1   (2'!$I$259:$I$359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(2'!$H$259:$H$359</c:f>
              <c:numCache>
                <c:formatCode>0.00E+00</c:formatCode>
                <c:ptCount val="101"/>
                <c:pt idx="0">
                  <c:v>0.1177</c:v>
                </c:pt>
                <c:pt idx="1">
                  <c:v>0.10593</c:v>
                </c:pt>
                <c:pt idx="2">
                  <c:v>9.7045000000000006E-2</c:v>
                </c:pt>
                <c:pt idx="3">
                  <c:v>9.0945999999999999E-2</c:v>
                </c:pt>
                <c:pt idx="4">
                  <c:v>8.7642999999999999E-2</c:v>
                </c:pt>
                <c:pt idx="5">
                  <c:v>8.7239000000000011E-2</c:v>
                </c:pt>
                <c:pt idx="6">
                  <c:v>8.9948E-2</c:v>
                </c:pt>
                <c:pt idx="7">
                  <c:v>9.6101999999999993E-2</c:v>
                </c:pt>
                <c:pt idx="8">
                  <c:v>0.10617</c:v>
                </c:pt>
                <c:pt idx="9">
                  <c:v>0.12074</c:v>
                </c:pt>
                <c:pt idx="10">
                  <c:v>0.14056000000000002</c:v>
                </c:pt>
                <c:pt idx="11">
                  <c:v>0.16644</c:v>
                </c:pt>
                <c:pt idx="12">
                  <c:v>0.19919999999999999</c:v>
                </c:pt>
                <c:pt idx="13">
                  <c:v>0.23940000000000003</c:v>
                </c:pt>
                <c:pt idx="14">
                  <c:v>0.28693999999999997</c:v>
                </c:pt>
                <c:pt idx="15">
                  <c:v>0.34039999999999998</c:v>
                </c:pt>
                <c:pt idx="16">
                  <c:v>0.39622000000000002</c:v>
                </c:pt>
                <c:pt idx="17">
                  <c:v>0.44802999999999998</c:v>
                </c:pt>
                <c:pt idx="18">
                  <c:v>0.48731999999999998</c:v>
                </c:pt>
                <c:pt idx="19">
                  <c:v>0.50563999999999998</c:v>
                </c:pt>
                <c:pt idx="20">
                  <c:v>0.49835000000000002</c:v>
                </c:pt>
                <c:pt idx="21">
                  <c:v>0.46701999999999994</c:v>
                </c:pt>
                <c:pt idx="22">
                  <c:v>0.41850999999999999</c:v>
                </c:pt>
                <c:pt idx="23">
                  <c:v>0.36179</c:v>
                </c:pt>
                <c:pt idx="24">
                  <c:v>0.30442999999999998</c:v>
                </c:pt>
                <c:pt idx="25">
                  <c:v>0.25118000000000001</c:v>
                </c:pt>
                <c:pt idx="26">
                  <c:v>0.20462</c:v>
                </c:pt>
                <c:pt idx="27">
                  <c:v>0.16535</c:v>
                </c:pt>
                <c:pt idx="28">
                  <c:v>0.13261000000000001</c:v>
                </c:pt>
                <c:pt idx="29">
                  <c:v>0.10614999999999999</c:v>
                </c:pt>
                <c:pt idx="30">
                  <c:v>8.4841E-2</c:v>
                </c:pt>
                <c:pt idx="31">
                  <c:v>6.7486999999999991E-2</c:v>
                </c:pt>
                <c:pt idx="32">
                  <c:v>5.3798000000000006E-2</c:v>
                </c:pt>
                <c:pt idx="33">
                  <c:v>4.2795E-2</c:v>
                </c:pt>
                <c:pt idx="34">
                  <c:v>3.4092000000000004E-2</c:v>
                </c:pt>
                <c:pt idx="35">
                  <c:v>2.7067999999999998E-2</c:v>
                </c:pt>
                <c:pt idx="36">
                  <c:v>2.1523E-2</c:v>
                </c:pt>
                <c:pt idx="37">
                  <c:v>1.7035999999999999E-2</c:v>
                </c:pt>
                <c:pt idx="38">
                  <c:v>1.3611999999999999E-2</c:v>
                </c:pt>
                <c:pt idx="39">
                  <c:v>1.0826000000000001E-2</c:v>
                </c:pt>
                <c:pt idx="40">
                  <c:v>8.6800000000000002E-3</c:v>
                </c:pt>
                <c:pt idx="41">
                  <c:v>6.7450999999999995E-3</c:v>
                </c:pt>
                <c:pt idx="42">
                  <c:v>5.4526999999999996E-3</c:v>
                </c:pt>
                <c:pt idx="43">
                  <c:v>4.3739E-3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67AB-4C9E-A054-A40E701BF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232256"/>
        <c:axId val="107242624"/>
      </c:scatterChart>
      <c:valAx>
        <c:axId val="10723225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42624"/>
        <c:crossesAt val="-2"/>
        <c:crossBetween val="midCat"/>
        <c:majorUnit val="1"/>
      </c:valAx>
      <c:valAx>
        <c:axId val="107242624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-</a:t>
                </a:r>
                <a:r>
                  <a:rPr lang="en-GB" sz="1600" b="0" i="0" u="none" strike="noStrike" baseline="0" dirty="0">
                    <a:effectLst/>
                    <a:latin typeface="+mn-lt"/>
                  </a:rPr>
                  <a:t>C</a:t>
                </a:r>
                <a:r>
                  <a:rPr lang="en-GB" sz="1600" b="0" i="0" u="none" strike="noStrike" baseline="0" dirty="0">
                    <a:effectLst/>
                    <a:latin typeface="+mn-lt"/>
                    <a:ea typeface="Cambria Math" panose="02040503050406030204" pitchFamily="18" charset="0"/>
                  </a:rPr>
                  <a:t>″</a:t>
                </a:r>
                <a:r>
                  <a:rPr lang="en-GB" sz="160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</a:t>
                </a: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/ pF</a:t>
                </a:r>
                <a:endParaRPr lang="en-GB" sz="1600" dirty="0">
                  <a:solidFill>
                    <a:sysClr val="windowText" lastClr="000000"/>
                  </a:solidFill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9.1676436107854635E-3"/>
              <c:y val="0.224567676767676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32256"/>
        <c:crossesAt val="-2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83584"/>
        <c:axId val="118485760"/>
        <c:extLst/>
      </c:scatterChart>
      <c:valAx>
        <c:axId val="1184835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5760"/>
        <c:crossesAt val="-100"/>
        <c:crossBetween val="midCat"/>
        <c:majorUnit val="1"/>
      </c:valAx>
      <c:valAx>
        <c:axId val="118485760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358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44800"/>
        <c:axId val="118446720"/>
        <c:extLst/>
      </c:scatterChart>
      <c:valAx>
        <c:axId val="118444800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6720"/>
        <c:crossesAt val="-100"/>
        <c:crossBetween val="midCat"/>
        <c:majorUnit val="1"/>
      </c:valAx>
      <c:valAx>
        <c:axId val="118446720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4800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72801487504529"/>
          <c:y val="6.2708151064450282E-2"/>
          <c:w val="0.81932347030719255"/>
          <c:h val="0.71063641859510507"/>
        </c:manualLayout>
      </c:layout>
      <c:scatterChart>
        <c:scatterStyle val="smoothMarker"/>
        <c:varyColors val="0"/>
        <c:ser>
          <c:idx val="0"/>
          <c:order val="0"/>
          <c:tx>
            <c:v>Time 0.23 h, 20.3 celcius</c:v>
          </c:tx>
          <c:spPr>
            <a:ln w="12700">
              <a:solidFill>
                <a:srgbClr val="000099"/>
              </a:solidFill>
            </a:ln>
          </c:spPr>
          <c:marker>
            <c:symbol val="none"/>
          </c:marker>
          <c:xVal>
            <c:numRef>
              <c:f>'TVIS spec H2O 281016 3 mm edi'!$L$80:$L$131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edi'!$O$80:$O$131</c:f>
              <c:numCache>
                <c:formatCode>General</c:formatCode>
                <c:ptCount val="52"/>
                <c:pt idx="0">
                  <c:v>1.7404010560570008E-2</c:v>
                </c:pt>
                <c:pt idx="1">
                  <c:v>2.1873678624146135E-2</c:v>
                </c:pt>
                <c:pt idx="2">
                  <c:v>2.7746202154578251E-2</c:v>
                </c:pt>
                <c:pt idx="3">
                  <c:v>3.5469076198582652E-2</c:v>
                </c:pt>
                <c:pt idx="4">
                  <c:v>4.5628647554301939E-2</c:v>
                </c:pt>
                <c:pt idx="5">
                  <c:v>5.8992373999999993E-2</c:v>
                </c:pt>
                <c:pt idx="6">
                  <c:v>6.9416143999999999E-2</c:v>
                </c:pt>
                <c:pt idx="7">
                  <c:v>8.7011554000000005E-2</c:v>
                </c:pt>
                <c:pt idx="8">
                  <c:v>0.116718</c:v>
                </c:pt>
                <c:pt idx="9">
                  <c:v>0.14701959999999997</c:v>
                </c:pt>
                <c:pt idx="10">
                  <c:v>0.18166848000000002</c:v>
                </c:pt>
                <c:pt idx="11">
                  <c:v>0.23092034</c:v>
                </c:pt>
                <c:pt idx="12">
                  <c:v>0.28348068000000004</c:v>
                </c:pt>
                <c:pt idx="13">
                  <c:v>0.3471013</c:v>
                </c:pt>
                <c:pt idx="14">
                  <c:v>0.41787101999999998</c:v>
                </c:pt>
                <c:pt idx="15">
                  <c:v>0.49638959999999999</c:v>
                </c:pt>
                <c:pt idx="16">
                  <c:v>0.57052071999999998</c:v>
                </c:pt>
                <c:pt idx="17">
                  <c:v>0.63149632</c:v>
                </c:pt>
                <c:pt idx="18">
                  <c:v>0.66609423999999995</c:v>
                </c:pt>
                <c:pt idx="19">
                  <c:v>0.66868437999999997</c:v>
                </c:pt>
                <c:pt idx="20">
                  <c:v>0.64015363999999997</c:v>
                </c:pt>
                <c:pt idx="21">
                  <c:v>0.58782555999999997</c:v>
                </c:pt>
                <c:pt idx="22">
                  <c:v>0.52385115999999998</c:v>
                </c:pt>
                <c:pt idx="23">
                  <c:v>0.45806474000000003</c:v>
                </c:pt>
                <c:pt idx="24">
                  <c:v>0.39620223999999998</c:v>
                </c:pt>
                <c:pt idx="25">
                  <c:v>0.34060193999999999</c:v>
                </c:pt>
                <c:pt idx="26">
                  <c:v>0.29360212000000002</c:v>
                </c:pt>
                <c:pt idx="27">
                  <c:v>0.25428158000000001</c:v>
                </c:pt>
                <c:pt idx="28">
                  <c:v>0.22268932</c:v>
                </c:pt>
                <c:pt idx="29">
                  <c:v>0.19621952000000001</c:v>
                </c:pt>
                <c:pt idx="30">
                  <c:v>0.17596879999999998</c:v>
                </c:pt>
                <c:pt idx="31">
                  <c:v>0.15803969999999998</c:v>
                </c:pt>
                <c:pt idx="32">
                  <c:v>0.14279285999999999</c:v>
                </c:pt>
                <c:pt idx="33">
                  <c:v>0.13020868000000002</c:v>
                </c:pt>
                <c:pt idx="34">
                  <c:v>0.1205253</c:v>
                </c:pt>
                <c:pt idx="35">
                  <c:v>0.11142208000000001</c:v>
                </c:pt>
                <c:pt idx="36">
                  <c:v>0.10593016</c:v>
                </c:pt>
                <c:pt idx="37">
                  <c:v>9.925146E-2</c:v>
                </c:pt>
                <c:pt idx="38">
                  <c:v>0.1011213</c:v>
                </c:pt>
                <c:pt idx="39">
                  <c:v>9.6409361999999998E-2</c:v>
                </c:pt>
                <c:pt idx="40">
                  <c:v>9.9903160000000005E-2</c:v>
                </c:pt>
                <c:pt idx="41">
                  <c:v>9.9378859999999999E-2</c:v>
                </c:pt>
                <c:pt idx="42">
                  <c:v>0.11049206</c:v>
                </c:pt>
                <c:pt idx="43">
                  <c:v>0.12226774</c:v>
                </c:pt>
                <c:pt idx="44">
                  <c:v>0.13167280000000001</c:v>
                </c:pt>
                <c:pt idx="45">
                  <c:v>0.14829262000000001</c:v>
                </c:pt>
                <c:pt idx="46">
                  <c:v>0.16414706000000001</c:v>
                </c:pt>
                <c:pt idx="47">
                  <c:v>0.18117946000000001</c:v>
                </c:pt>
                <c:pt idx="48">
                  <c:v>0.20570885999999999</c:v>
                </c:pt>
                <c:pt idx="49">
                  <c:v>0.22767850000000001</c:v>
                </c:pt>
                <c:pt idx="50">
                  <c:v>0.25156894000000002</c:v>
                </c:pt>
                <c:pt idx="51">
                  <c:v>0.27442548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D8-4841-B1F2-202DDEF49565}"/>
            </c:ext>
          </c:extLst>
        </c:ser>
        <c:ser>
          <c:idx val="6"/>
          <c:order val="1"/>
          <c:tx>
            <c:v>Time 5.03 h, -20 celcius</c:v>
          </c:tx>
          <c:spPr>
            <a:ln w="12700">
              <a:solidFill>
                <a:srgbClr val="6600CC"/>
              </a:solidFill>
            </a:ln>
          </c:spPr>
          <c:marker>
            <c:symbol val="none"/>
          </c:marker>
          <c:xVal>
            <c:numRef>
              <c:f>'TVIS spec H2O 281016 3 mm edi'!$AP$80:$AP$131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edi'!$AS$80:$AS$131</c:f>
              <c:numCache>
                <c:formatCode>General</c:formatCode>
                <c:ptCount val="52"/>
                <c:pt idx="0">
                  <c:v>4.6902899999999997E-3</c:v>
                </c:pt>
                <c:pt idx="1">
                  <c:v>4.6902899999999997E-3</c:v>
                </c:pt>
                <c:pt idx="2">
                  <c:v>6.0276000000000001E-3</c:v>
                </c:pt>
                <c:pt idx="3">
                  <c:v>4.89574E-3</c:v>
                </c:pt>
                <c:pt idx="4">
                  <c:v>5.2688600000000002E-3</c:v>
                </c:pt>
                <c:pt idx="5">
                  <c:v>8.0706000000000007E-3</c:v>
                </c:pt>
                <c:pt idx="6">
                  <c:v>7.0994999999999999E-3</c:v>
                </c:pt>
                <c:pt idx="7">
                  <c:v>8.5620999999999996E-3</c:v>
                </c:pt>
                <c:pt idx="8">
                  <c:v>1.1385299999999999E-2</c:v>
                </c:pt>
                <c:pt idx="9">
                  <c:v>1.4441300000000001E-2</c:v>
                </c:pt>
                <c:pt idx="10">
                  <c:v>1.7939199999999999E-2</c:v>
                </c:pt>
                <c:pt idx="11">
                  <c:v>2.3067799999999999E-2</c:v>
                </c:pt>
                <c:pt idx="12">
                  <c:v>2.8753899999999999E-2</c:v>
                </c:pt>
                <c:pt idx="13">
                  <c:v>3.6271299999999999E-2</c:v>
                </c:pt>
                <c:pt idx="14">
                  <c:v>4.56137E-2</c:v>
                </c:pt>
                <c:pt idx="15">
                  <c:v>5.80689E-2</c:v>
                </c:pt>
                <c:pt idx="16">
                  <c:v>7.3874099999999998E-2</c:v>
                </c:pt>
                <c:pt idx="17">
                  <c:v>9.4576400000000005E-2</c:v>
                </c:pt>
                <c:pt idx="18">
                  <c:v>0.12110600000000001</c:v>
                </c:pt>
                <c:pt idx="19">
                  <c:v>0.15587599999999999</c:v>
                </c:pt>
                <c:pt idx="20">
                  <c:v>0.20027400000000001</c:v>
                </c:pt>
                <c:pt idx="21">
                  <c:v>0.256604</c:v>
                </c:pt>
                <c:pt idx="22">
                  <c:v>0.32289299999999999</c:v>
                </c:pt>
                <c:pt idx="23">
                  <c:v>0.39693400000000001</c:v>
                </c:pt>
                <c:pt idx="24">
                  <c:v>0.471495</c:v>
                </c:pt>
                <c:pt idx="25">
                  <c:v>0.53464299999999998</c:v>
                </c:pt>
                <c:pt idx="26">
                  <c:v>0.57591700000000001</c:v>
                </c:pt>
                <c:pt idx="27">
                  <c:v>0.58748900000000004</c:v>
                </c:pt>
                <c:pt idx="28">
                  <c:v>0.56901299999999999</c:v>
                </c:pt>
                <c:pt idx="29">
                  <c:v>0.52696399999999999</c:v>
                </c:pt>
                <c:pt idx="30">
                  <c:v>0.47093699999999999</c:v>
                </c:pt>
                <c:pt idx="31">
                  <c:v>0.40965600000000002</c:v>
                </c:pt>
                <c:pt idx="32">
                  <c:v>0.35017900000000002</c:v>
                </c:pt>
                <c:pt idx="33">
                  <c:v>0.29633100000000001</c:v>
                </c:pt>
                <c:pt idx="34">
                  <c:v>0.24993000000000001</c:v>
                </c:pt>
                <c:pt idx="35">
                  <c:v>0.21217</c:v>
                </c:pt>
                <c:pt idx="36">
                  <c:v>0.182722</c:v>
                </c:pt>
                <c:pt idx="37">
                  <c:v>0.161885</c:v>
                </c:pt>
                <c:pt idx="38">
                  <c:v>0.144925</c:v>
                </c:pt>
                <c:pt idx="39">
                  <c:v>0.13366400000000001</c:v>
                </c:pt>
                <c:pt idx="40">
                  <c:v>0.128555</c:v>
                </c:pt>
                <c:pt idx="41">
                  <c:v>0.12751999999999999</c:v>
                </c:pt>
                <c:pt idx="42">
                  <c:v>0.12987599999999999</c:v>
                </c:pt>
                <c:pt idx="43">
                  <c:v>0.138128</c:v>
                </c:pt>
                <c:pt idx="44">
                  <c:v>0.14440600000000001</c:v>
                </c:pt>
                <c:pt idx="45">
                  <c:v>0.165774</c:v>
                </c:pt>
                <c:pt idx="46">
                  <c:v>0.18416199999999999</c:v>
                </c:pt>
                <c:pt idx="47">
                  <c:v>0.203792</c:v>
                </c:pt>
                <c:pt idx="48">
                  <c:v>0.22753899999999999</c:v>
                </c:pt>
                <c:pt idx="49">
                  <c:v>0.25210500000000002</c:v>
                </c:pt>
                <c:pt idx="50">
                  <c:v>0.27626299999999998</c:v>
                </c:pt>
                <c:pt idx="51">
                  <c:v>0.297684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CD8-4841-B1F2-202DDEF49565}"/>
            </c:ext>
          </c:extLst>
        </c:ser>
        <c:ser>
          <c:idx val="9"/>
          <c:order val="2"/>
          <c:tx>
            <c:v>Time 8.5 h, -40 celcius</c:v>
          </c:tx>
          <c:spPr>
            <a:ln w="12700">
              <a:solidFill>
                <a:srgbClr val="4633FD"/>
              </a:solidFill>
            </a:ln>
          </c:spPr>
          <c:marker>
            <c:symbol val="none"/>
          </c:marker>
          <c:xVal>
            <c:numRef>
              <c:f>'TVIS spec H2O 281016 3 mm edi'!$BE$80:$BE$131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edi'!$BH$80:$BH$131</c:f>
              <c:numCache>
                <c:formatCode>General</c:formatCode>
                <c:ptCount val="52"/>
                <c:pt idx="0">
                  <c:v>3.7256699999999999E-3</c:v>
                </c:pt>
                <c:pt idx="1">
                  <c:v>3.7256699999999999E-3</c:v>
                </c:pt>
                <c:pt idx="2">
                  <c:v>2.2099099999999998E-3</c:v>
                </c:pt>
                <c:pt idx="3">
                  <c:v>5.5148999999999997E-3</c:v>
                </c:pt>
                <c:pt idx="4">
                  <c:v>2.7351799999999998E-3</c:v>
                </c:pt>
                <c:pt idx="5">
                  <c:v>4.6060500000000004E-3</c:v>
                </c:pt>
                <c:pt idx="6">
                  <c:v>2.8107399999999999E-3</c:v>
                </c:pt>
                <c:pt idx="7">
                  <c:v>3.1094999999999999E-3</c:v>
                </c:pt>
                <c:pt idx="8">
                  <c:v>4.0130599999999997E-3</c:v>
                </c:pt>
                <c:pt idx="9">
                  <c:v>5.0573900000000001E-3</c:v>
                </c:pt>
                <c:pt idx="10">
                  <c:v>6.1923400000000002E-3</c:v>
                </c:pt>
                <c:pt idx="11">
                  <c:v>7.8610099999999999E-3</c:v>
                </c:pt>
                <c:pt idx="12">
                  <c:v>9.6387199999999999E-3</c:v>
                </c:pt>
                <c:pt idx="13">
                  <c:v>1.19597E-2</c:v>
                </c:pt>
                <c:pt idx="14">
                  <c:v>1.4763200000000001E-2</c:v>
                </c:pt>
                <c:pt idx="15">
                  <c:v>1.83941E-2</c:v>
                </c:pt>
                <c:pt idx="16">
                  <c:v>2.2849100000000001E-2</c:v>
                </c:pt>
                <c:pt idx="17">
                  <c:v>2.8487800000000001E-2</c:v>
                </c:pt>
                <c:pt idx="18">
                  <c:v>3.53739E-2</c:v>
                </c:pt>
                <c:pt idx="19">
                  <c:v>4.3956299999999997E-2</c:v>
                </c:pt>
                <c:pt idx="20">
                  <c:v>5.4452800000000003E-2</c:v>
                </c:pt>
                <c:pt idx="21">
                  <c:v>6.7484600000000006E-2</c:v>
                </c:pt>
                <c:pt idx="22">
                  <c:v>8.3211499999999994E-2</c:v>
                </c:pt>
                <c:pt idx="23">
                  <c:v>0.102479</c:v>
                </c:pt>
                <c:pt idx="24">
                  <c:v>0.12627099999999999</c:v>
                </c:pt>
                <c:pt idx="25">
                  <c:v>0.15517900000000001</c:v>
                </c:pt>
                <c:pt idx="26">
                  <c:v>0.190585</c:v>
                </c:pt>
                <c:pt idx="27">
                  <c:v>0.23316300000000001</c:v>
                </c:pt>
                <c:pt idx="28">
                  <c:v>0.28257399999999999</c:v>
                </c:pt>
                <c:pt idx="29">
                  <c:v>0.33712399999999998</c:v>
                </c:pt>
                <c:pt idx="30">
                  <c:v>0.39303199999999999</c:v>
                </c:pt>
                <c:pt idx="31">
                  <c:v>0.44436700000000001</c:v>
                </c:pt>
                <c:pt idx="32">
                  <c:v>0.48479299999999997</c:v>
                </c:pt>
                <c:pt idx="33">
                  <c:v>0.50869900000000001</c:v>
                </c:pt>
                <c:pt idx="34">
                  <c:v>0.51347100000000001</c:v>
                </c:pt>
                <c:pt idx="35">
                  <c:v>0.50010500000000002</c:v>
                </c:pt>
                <c:pt idx="36">
                  <c:v>0.47159499999999999</c:v>
                </c:pt>
                <c:pt idx="37">
                  <c:v>0.43276199999999998</c:v>
                </c:pt>
                <c:pt idx="38">
                  <c:v>0.38638299999999998</c:v>
                </c:pt>
                <c:pt idx="39">
                  <c:v>0.337897</c:v>
                </c:pt>
                <c:pt idx="40">
                  <c:v>0.291989</c:v>
                </c:pt>
                <c:pt idx="41">
                  <c:v>0.247169</c:v>
                </c:pt>
                <c:pt idx="42">
                  <c:v>0.210225</c:v>
                </c:pt>
                <c:pt idx="43">
                  <c:v>0.17522499999999999</c:v>
                </c:pt>
                <c:pt idx="44">
                  <c:v>0.14920600000000001</c:v>
                </c:pt>
                <c:pt idx="45">
                  <c:v>0.12645300000000001</c:v>
                </c:pt>
                <c:pt idx="46">
                  <c:v>0.107642</c:v>
                </c:pt>
                <c:pt idx="47">
                  <c:v>9.4061500000000006E-2</c:v>
                </c:pt>
                <c:pt idx="48">
                  <c:v>8.5294400000000006E-2</c:v>
                </c:pt>
                <c:pt idx="49">
                  <c:v>7.7831600000000001E-2</c:v>
                </c:pt>
                <c:pt idx="50">
                  <c:v>7.6165999999999998E-2</c:v>
                </c:pt>
                <c:pt idx="51">
                  <c:v>7.4373999999999996E-2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CD8-4841-B1F2-202DDEF49565}"/>
            </c:ext>
          </c:extLst>
        </c:ser>
        <c:ser>
          <c:idx val="1"/>
          <c:order val="3"/>
          <c:tx>
            <c:v>Trendline for 20.3 C</c:v>
          </c:tx>
          <c:spPr>
            <a:ln w="15875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edi'!$L$6:$L$80</c:f>
              <c:numCache>
                <c:formatCode>0.00</c:formatCode>
                <c:ptCount val="75"/>
                <c:pt idx="0">
                  <c:v>13.5</c:v>
                </c:pt>
                <c:pt idx="1">
                  <c:v>13.4</c:v>
                </c:pt>
                <c:pt idx="2">
                  <c:v>13.3</c:v>
                </c:pt>
                <c:pt idx="3">
                  <c:v>13.2</c:v>
                </c:pt>
                <c:pt idx="4">
                  <c:v>13.1</c:v>
                </c:pt>
                <c:pt idx="5">
                  <c:v>13</c:v>
                </c:pt>
                <c:pt idx="6">
                  <c:v>12.9</c:v>
                </c:pt>
                <c:pt idx="7">
                  <c:v>12.8</c:v>
                </c:pt>
                <c:pt idx="8">
                  <c:v>12.7</c:v>
                </c:pt>
                <c:pt idx="9">
                  <c:v>12.6</c:v>
                </c:pt>
                <c:pt idx="10">
                  <c:v>12.5</c:v>
                </c:pt>
                <c:pt idx="11">
                  <c:v>12.4</c:v>
                </c:pt>
                <c:pt idx="12">
                  <c:v>12.3</c:v>
                </c:pt>
                <c:pt idx="13">
                  <c:v>12.2</c:v>
                </c:pt>
                <c:pt idx="14">
                  <c:v>12.1</c:v>
                </c:pt>
                <c:pt idx="15">
                  <c:v>12</c:v>
                </c:pt>
                <c:pt idx="16">
                  <c:v>11.9</c:v>
                </c:pt>
                <c:pt idx="17">
                  <c:v>11.8</c:v>
                </c:pt>
                <c:pt idx="18">
                  <c:v>11.7</c:v>
                </c:pt>
                <c:pt idx="19">
                  <c:v>11.6</c:v>
                </c:pt>
                <c:pt idx="20">
                  <c:v>11.5</c:v>
                </c:pt>
                <c:pt idx="21">
                  <c:v>11.4</c:v>
                </c:pt>
                <c:pt idx="22">
                  <c:v>11.3</c:v>
                </c:pt>
                <c:pt idx="23">
                  <c:v>11.2</c:v>
                </c:pt>
                <c:pt idx="24">
                  <c:v>11.1</c:v>
                </c:pt>
                <c:pt idx="25">
                  <c:v>11</c:v>
                </c:pt>
                <c:pt idx="26">
                  <c:v>10.9</c:v>
                </c:pt>
                <c:pt idx="27">
                  <c:v>10.8</c:v>
                </c:pt>
                <c:pt idx="28">
                  <c:v>10.7</c:v>
                </c:pt>
                <c:pt idx="29">
                  <c:v>10.6</c:v>
                </c:pt>
                <c:pt idx="30">
                  <c:v>10.5</c:v>
                </c:pt>
                <c:pt idx="31">
                  <c:v>10.4</c:v>
                </c:pt>
                <c:pt idx="32">
                  <c:v>10.3</c:v>
                </c:pt>
                <c:pt idx="33">
                  <c:v>10.199999999999999</c:v>
                </c:pt>
                <c:pt idx="34">
                  <c:v>10.1</c:v>
                </c:pt>
                <c:pt idx="35">
                  <c:v>10</c:v>
                </c:pt>
                <c:pt idx="36">
                  <c:v>9.9000000000000092</c:v>
                </c:pt>
                <c:pt idx="37">
                  <c:v>9.8000000000000096</c:v>
                </c:pt>
                <c:pt idx="38">
                  <c:v>9.7000000000000099</c:v>
                </c:pt>
                <c:pt idx="39">
                  <c:v>9.6000000000000103</c:v>
                </c:pt>
                <c:pt idx="40">
                  <c:v>9.5000000000000107</c:v>
                </c:pt>
                <c:pt idx="41">
                  <c:v>9.4000000000000092</c:v>
                </c:pt>
                <c:pt idx="42">
                  <c:v>9.3000000000000096</c:v>
                </c:pt>
                <c:pt idx="43">
                  <c:v>9.2000000000000099</c:v>
                </c:pt>
                <c:pt idx="44">
                  <c:v>9.1000000000000103</c:v>
                </c:pt>
                <c:pt idx="45">
                  <c:v>9.0000000000000107</c:v>
                </c:pt>
                <c:pt idx="46">
                  <c:v>8.9000000000000092</c:v>
                </c:pt>
                <c:pt idx="47">
                  <c:v>8.8000000000000096</c:v>
                </c:pt>
                <c:pt idx="48">
                  <c:v>8.6999999999999993</c:v>
                </c:pt>
                <c:pt idx="49">
                  <c:v>8.6</c:v>
                </c:pt>
                <c:pt idx="50">
                  <c:v>8.5</c:v>
                </c:pt>
                <c:pt idx="51">
                  <c:v>8.4</c:v>
                </c:pt>
                <c:pt idx="52">
                  <c:v>8.3000000000000007</c:v>
                </c:pt>
                <c:pt idx="53">
                  <c:v>8.1999999999999993</c:v>
                </c:pt>
                <c:pt idx="54">
                  <c:v>8.1</c:v>
                </c:pt>
                <c:pt idx="55">
                  <c:v>8</c:v>
                </c:pt>
                <c:pt idx="56">
                  <c:v>7.9</c:v>
                </c:pt>
                <c:pt idx="57">
                  <c:v>7.8</c:v>
                </c:pt>
                <c:pt idx="58">
                  <c:v>7.7</c:v>
                </c:pt>
                <c:pt idx="59">
                  <c:v>7.6</c:v>
                </c:pt>
                <c:pt idx="60">
                  <c:v>7.5</c:v>
                </c:pt>
                <c:pt idx="61">
                  <c:v>7.4</c:v>
                </c:pt>
                <c:pt idx="62">
                  <c:v>7.3</c:v>
                </c:pt>
                <c:pt idx="63">
                  <c:v>7.2</c:v>
                </c:pt>
                <c:pt idx="64">
                  <c:v>7.1</c:v>
                </c:pt>
                <c:pt idx="65">
                  <c:v>7</c:v>
                </c:pt>
                <c:pt idx="66">
                  <c:v>6.9</c:v>
                </c:pt>
                <c:pt idx="67">
                  <c:v>6.8</c:v>
                </c:pt>
                <c:pt idx="68">
                  <c:v>6.7</c:v>
                </c:pt>
                <c:pt idx="69">
                  <c:v>6.6</c:v>
                </c:pt>
                <c:pt idx="70">
                  <c:v>6.5</c:v>
                </c:pt>
                <c:pt idx="71">
                  <c:v>6.4</c:v>
                </c:pt>
                <c:pt idx="72">
                  <c:v>6.3</c:v>
                </c:pt>
                <c:pt idx="73">
                  <c:v>6.2</c:v>
                </c:pt>
                <c:pt idx="74">
                  <c:v>6.1</c:v>
                </c:pt>
              </c:numCache>
            </c:numRef>
          </c:xVal>
          <c:yVal>
            <c:numRef>
              <c:f>'TVIS spec H2O 281016 3 mm edi'!$O$6:$O$80</c:f>
              <c:numCache>
                <c:formatCode>General</c:formatCode>
                <c:ptCount val="75"/>
                <c:pt idx="0">
                  <c:v>3.6511565999999998E-3</c:v>
                </c:pt>
                <c:pt idx="1">
                  <c:v>2.1657117999999997E-3</c:v>
                </c:pt>
                <c:pt idx="2">
                  <c:v>5.4046019999999997E-3</c:v>
                </c:pt>
                <c:pt idx="3">
                  <c:v>2.6804763999999999E-3</c:v>
                </c:pt>
                <c:pt idx="4">
                  <c:v>4.5139290000000007E-3</c:v>
                </c:pt>
                <c:pt idx="5">
                  <c:v>2.7545251999999999E-3</c:v>
                </c:pt>
                <c:pt idx="6">
                  <c:v>3.0473099999999997E-3</c:v>
                </c:pt>
                <c:pt idx="7">
                  <c:v>3.9327987999999998E-3</c:v>
                </c:pt>
                <c:pt idx="8">
                  <c:v>4.9562421999999997E-3</c:v>
                </c:pt>
                <c:pt idx="9">
                  <c:v>6.0684932000000004E-3</c:v>
                </c:pt>
                <c:pt idx="10">
                  <c:v>7.7037897999999994E-3</c:v>
                </c:pt>
                <c:pt idx="11">
                  <c:v>9.4459456000000001E-3</c:v>
                </c:pt>
                <c:pt idx="12">
                  <c:v>1.1720506E-2</c:v>
                </c:pt>
                <c:pt idx="13">
                  <c:v>1.4467936000000001E-2</c:v>
                </c:pt>
                <c:pt idx="14">
                  <c:v>1.8026218E-2</c:v>
                </c:pt>
                <c:pt idx="15">
                  <c:v>2.2392117999999999E-2</c:v>
                </c:pt>
                <c:pt idx="16">
                  <c:v>2.7918043999999999E-2</c:v>
                </c:pt>
                <c:pt idx="17">
                  <c:v>3.4666422000000002E-2</c:v>
                </c:pt>
                <c:pt idx="18">
                  <c:v>4.3077173999999996E-2</c:v>
                </c:pt>
                <c:pt idx="19">
                  <c:v>5.3363744000000005E-2</c:v>
                </c:pt>
                <c:pt idx="20">
                  <c:v>6.6134908000000006E-2</c:v>
                </c:pt>
                <c:pt idx="21">
                  <c:v>8.1547269999999991E-2</c:v>
                </c:pt>
                <c:pt idx="22">
                  <c:v>0.10042942000000001</c:v>
                </c:pt>
                <c:pt idx="23">
                  <c:v>0.12374557999999999</c:v>
                </c:pt>
                <c:pt idx="24">
                  <c:v>0.15207542000000002</c:v>
                </c:pt>
                <c:pt idx="25">
                  <c:v>0.1867733</c:v>
                </c:pt>
                <c:pt idx="26">
                  <c:v>0.22849974000000001</c:v>
                </c:pt>
                <c:pt idx="27">
                  <c:v>0.27692252000000001</c:v>
                </c:pt>
                <c:pt idx="28">
                  <c:v>0.33113905999999999</c:v>
                </c:pt>
                <c:pt idx="29">
                  <c:v>0.37865533999999995</c:v>
                </c:pt>
                <c:pt idx="30">
                  <c:v>0.42410675999999997</c:v>
                </c:pt>
                <c:pt idx="31">
                  <c:v>0.46216309999999999</c:v>
                </c:pt>
                <c:pt idx="32">
                  <c:v>0.49010290000000001</c:v>
                </c:pt>
                <c:pt idx="33">
                  <c:v>0.50320158000000004</c:v>
                </c:pt>
                <c:pt idx="34">
                  <c:v>0.49852501999999999</c:v>
                </c:pt>
                <c:pt idx="35">
                  <c:v>0.47509713999999997</c:v>
                </c:pt>
                <c:pt idx="36">
                  <c:v>0.43547965999999999</c:v>
                </c:pt>
                <c:pt idx="37">
                  <c:v>0.38517135999999996</c:v>
                </c:pt>
                <c:pt idx="38">
                  <c:v>0.33038151999999998</c:v>
                </c:pt>
                <c:pt idx="39">
                  <c:v>0.27692252000000001</c:v>
                </c:pt>
                <c:pt idx="40">
                  <c:v>0.22849974000000001</c:v>
                </c:pt>
                <c:pt idx="41">
                  <c:v>0.1867733</c:v>
                </c:pt>
                <c:pt idx="42">
                  <c:v>0.15207542000000002</c:v>
                </c:pt>
                <c:pt idx="43">
                  <c:v>0.12374557999999999</c:v>
                </c:pt>
                <c:pt idx="44">
                  <c:v>0.10042942000000001</c:v>
                </c:pt>
                <c:pt idx="45">
                  <c:v>8.1547269999999991E-2</c:v>
                </c:pt>
                <c:pt idx="46">
                  <c:v>6.6134908000000006E-2</c:v>
                </c:pt>
                <c:pt idx="47">
                  <c:v>5.3363744000000005E-2</c:v>
                </c:pt>
                <c:pt idx="48">
                  <c:v>4.3077173999999996E-2</c:v>
                </c:pt>
                <c:pt idx="49">
                  <c:v>3.4666422000000002E-2</c:v>
                </c:pt>
                <c:pt idx="50">
                  <c:v>2.7918043999999999E-2</c:v>
                </c:pt>
                <c:pt idx="51">
                  <c:v>2.2392117999999999E-2</c:v>
                </c:pt>
                <c:pt idx="52">
                  <c:v>1.8026218E-2</c:v>
                </c:pt>
                <c:pt idx="53">
                  <c:v>1.4467936000000001E-2</c:v>
                </c:pt>
                <c:pt idx="54">
                  <c:v>1.1720506E-2</c:v>
                </c:pt>
                <c:pt idx="55">
                  <c:v>9.4459456000000001E-3</c:v>
                </c:pt>
                <c:pt idx="56">
                  <c:v>7.7037897999999994E-3</c:v>
                </c:pt>
                <c:pt idx="57">
                  <c:v>6.0684932000000004E-3</c:v>
                </c:pt>
                <c:pt idx="58">
                  <c:v>4.9562421999999997E-3</c:v>
                </c:pt>
                <c:pt idx="59">
                  <c:v>3.9327987999999998E-3</c:v>
                </c:pt>
                <c:pt idx="60">
                  <c:v>3.0473099999999997E-3</c:v>
                </c:pt>
                <c:pt idx="61">
                  <c:v>2.7545251999999999E-3</c:v>
                </c:pt>
                <c:pt idx="62">
                  <c:v>4.5139290000000007E-3</c:v>
                </c:pt>
                <c:pt idx="63">
                  <c:v>2.6804763999999999E-3</c:v>
                </c:pt>
                <c:pt idx="64">
                  <c:v>5.4046019999999997E-3</c:v>
                </c:pt>
                <c:pt idx="65">
                  <c:v>2.1657117999999997E-3</c:v>
                </c:pt>
                <c:pt idx="66">
                  <c:v>3.6511565999999998E-3</c:v>
                </c:pt>
                <c:pt idx="67">
                  <c:v>5.0943500191777324E-3</c:v>
                </c:pt>
                <c:pt idx="68">
                  <c:v>5.8004564529255259E-3</c:v>
                </c:pt>
                <c:pt idx="69">
                  <c:v>6.7086525553253003E-3</c:v>
                </c:pt>
                <c:pt idx="70">
                  <c:v>7.8836100388620257E-3</c:v>
                </c:pt>
                <c:pt idx="71">
                  <c:v>9.4087154172998698E-3</c:v>
                </c:pt>
                <c:pt idx="72">
                  <c:v>1.1397917682298463E-2</c:v>
                </c:pt>
                <c:pt idx="73">
                  <c:v>1.3997614876122496E-2</c:v>
                </c:pt>
                <c:pt idx="74">
                  <c:v>1.7404010560570008E-2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CD8-4841-B1F2-202DDEF49565}"/>
            </c:ext>
          </c:extLst>
        </c:ser>
        <c:ser>
          <c:idx val="2"/>
          <c:order val="4"/>
          <c:tx>
            <c:v>Trendline for -20 C</c:v>
          </c:tx>
          <c:spPr>
            <a:ln w="1270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edi'!$AP$8:$AP$80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edi'!$AS$8:$AS$80</c:f>
              <c:numCache>
                <c:formatCode>General</c:formatCode>
                <c:ptCount val="73"/>
                <c:pt idx="0">
                  <c:v>4.6902899999999997E-3</c:v>
                </c:pt>
                <c:pt idx="1">
                  <c:v>4.6902899999999997E-3</c:v>
                </c:pt>
                <c:pt idx="2">
                  <c:v>4.6902899999999997E-3</c:v>
                </c:pt>
                <c:pt idx="3">
                  <c:v>4.6902899999999997E-3</c:v>
                </c:pt>
                <c:pt idx="4">
                  <c:v>4.6902899999999997E-3</c:v>
                </c:pt>
                <c:pt idx="5">
                  <c:v>4.6902899999999997E-3</c:v>
                </c:pt>
                <c:pt idx="6">
                  <c:v>4.6902899999999997E-3</c:v>
                </c:pt>
                <c:pt idx="7">
                  <c:v>4.6902899999999997E-3</c:v>
                </c:pt>
                <c:pt idx="8">
                  <c:v>4.6902899999999997E-3</c:v>
                </c:pt>
                <c:pt idx="9">
                  <c:v>4.6902899999999997E-3</c:v>
                </c:pt>
                <c:pt idx="10">
                  <c:v>4.6902899999999997E-3</c:v>
                </c:pt>
                <c:pt idx="11">
                  <c:v>4.6902899999999997E-3</c:v>
                </c:pt>
                <c:pt idx="12">
                  <c:v>4.6902899999999997E-3</c:v>
                </c:pt>
                <c:pt idx="13">
                  <c:v>4.6902899999999997E-3</c:v>
                </c:pt>
                <c:pt idx="14">
                  <c:v>4.6902899999999997E-3</c:v>
                </c:pt>
                <c:pt idx="15">
                  <c:v>4.6902899999999997E-3</c:v>
                </c:pt>
                <c:pt idx="16">
                  <c:v>4.6902899999999997E-3</c:v>
                </c:pt>
                <c:pt idx="17">
                  <c:v>4.6902899999999997E-3</c:v>
                </c:pt>
                <c:pt idx="18">
                  <c:v>4.6902899999999997E-3</c:v>
                </c:pt>
                <c:pt idx="19">
                  <c:v>4.6902899999999997E-3</c:v>
                </c:pt>
                <c:pt idx="20">
                  <c:v>4.6902899999999997E-3</c:v>
                </c:pt>
                <c:pt idx="21">
                  <c:v>4.6902899999999997E-3</c:v>
                </c:pt>
                <c:pt idx="22">
                  <c:v>4.6902899999999997E-3</c:v>
                </c:pt>
                <c:pt idx="23">
                  <c:v>4.6902899999999997E-3</c:v>
                </c:pt>
                <c:pt idx="24">
                  <c:v>4.6902899999999997E-3</c:v>
                </c:pt>
                <c:pt idx="25">
                  <c:v>4.6902899999999997E-3</c:v>
                </c:pt>
                <c:pt idx="26">
                  <c:v>4.6902899999999997E-3</c:v>
                </c:pt>
                <c:pt idx="27">
                  <c:v>4.6902899999999997E-3</c:v>
                </c:pt>
                <c:pt idx="28">
                  <c:v>4.6902899999999997E-3</c:v>
                </c:pt>
                <c:pt idx="29">
                  <c:v>4.6902899999999997E-3</c:v>
                </c:pt>
                <c:pt idx="30">
                  <c:v>4.6902899999999997E-3</c:v>
                </c:pt>
                <c:pt idx="31">
                  <c:v>4.6902899999999997E-3</c:v>
                </c:pt>
                <c:pt idx="32">
                  <c:v>4.6902899999999997E-3</c:v>
                </c:pt>
                <c:pt idx="33">
                  <c:v>4.6902899999999997E-3</c:v>
                </c:pt>
                <c:pt idx="34">
                  <c:v>4.6902899999999997E-3</c:v>
                </c:pt>
                <c:pt idx="35">
                  <c:v>4.6902899999999997E-3</c:v>
                </c:pt>
                <c:pt idx="36">
                  <c:v>4.6902899999999997E-3</c:v>
                </c:pt>
                <c:pt idx="37">
                  <c:v>4.6902899999999997E-3</c:v>
                </c:pt>
                <c:pt idx="38">
                  <c:v>4.6902899999999997E-3</c:v>
                </c:pt>
                <c:pt idx="39">
                  <c:v>4.6902899999999997E-3</c:v>
                </c:pt>
                <c:pt idx="40">
                  <c:v>4.6902899999999997E-3</c:v>
                </c:pt>
                <c:pt idx="41">
                  <c:v>4.6902899999999997E-3</c:v>
                </c:pt>
                <c:pt idx="42">
                  <c:v>4.6902899999999997E-3</c:v>
                </c:pt>
                <c:pt idx="43">
                  <c:v>4.6902899999999997E-3</c:v>
                </c:pt>
                <c:pt idx="44">
                  <c:v>4.6902899999999997E-3</c:v>
                </c:pt>
                <c:pt idx="45">
                  <c:v>4.6902899999999997E-3</c:v>
                </c:pt>
                <c:pt idx="46">
                  <c:v>4.6902899999999997E-3</c:v>
                </c:pt>
                <c:pt idx="47">
                  <c:v>4.6902899999999997E-3</c:v>
                </c:pt>
                <c:pt idx="48">
                  <c:v>4.6902899999999997E-3</c:v>
                </c:pt>
                <c:pt idx="49">
                  <c:v>4.6902899999999997E-3</c:v>
                </c:pt>
                <c:pt idx="50">
                  <c:v>4.6902899999999997E-3</c:v>
                </c:pt>
                <c:pt idx="51">
                  <c:v>4.6902899999999997E-3</c:v>
                </c:pt>
                <c:pt idx="52">
                  <c:v>4.6902899999999997E-3</c:v>
                </c:pt>
                <c:pt idx="53">
                  <c:v>4.6902899999999997E-3</c:v>
                </c:pt>
                <c:pt idx="54">
                  <c:v>4.6902899999999997E-3</c:v>
                </c:pt>
                <c:pt idx="55">
                  <c:v>4.6902899999999997E-3</c:v>
                </c:pt>
                <c:pt idx="56">
                  <c:v>4.6902899999999997E-3</c:v>
                </c:pt>
                <c:pt idx="57">
                  <c:v>4.6902899999999997E-3</c:v>
                </c:pt>
                <c:pt idx="58">
                  <c:v>4.6902899999999997E-3</c:v>
                </c:pt>
                <c:pt idx="59">
                  <c:v>4.6902899999999997E-3</c:v>
                </c:pt>
                <c:pt idx="60">
                  <c:v>4.6902899999999997E-3</c:v>
                </c:pt>
                <c:pt idx="61">
                  <c:v>4.6902899999999997E-3</c:v>
                </c:pt>
                <c:pt idx="62">
                  <c:v>4.6902899999999997E-3</c:v>
                </c:pt>
                <c:pt idx="63">
                  <c:v>4.6902899999999997E-3</c:v>
                </c:pt>
                <c:pt idx="64">
                  <c:v>4.6902899999999997E-3</c:v>
                </c:pt>
                <c:pt idx="65">
                  <c:v>4.6902899999999997E-3</c:v>
                </c:pt>
                <c:pt idx="66">
                  <c:v>4.6902899999999997E-3</c:v>
                </c:pt>
                <c:pt idx="67">
                  <c:v>4.6902899999999997E-3</c:v>
                </c:pt>
                <c:pt idx="68">
                  <c:v>4.6902899999999997E-3</c:v>
                </c:pt>
                <c:pt idx="69">
                  <c:v>4.6902899999999997E-3</c:v>
                </c:pt>
                <c:pt idx="70">
                  <c:v>4.6902899999999997E-3</c:v>
                </c:pt>
                <c:pt idx="71">
                  <c:v>4.6902899999999997E-3</c:v>
                </c:pt>
                <c:pt idx="72">
                  <c:v>4.6902899999999997E-3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CD8-4841-B1F2-202DDEF49565}"/>
            </c:ext>
          </c:extLst>
        </c:ser>
        <c:ser>
          <c:idx val="3"/>
          <c:order val="5"/>
          <c:tx>
            <c:v>Trendline for -40 C</c:v>
          </c:tx>
          <c:spPr>
            <a:ln w="15875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edi'!$BE$8:$BE$80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edi'!$BH$8:$BH$80</c:f>
              <c:numCache>
                <c:formatCode>General</c:formatCode>
                <c:ptCount val="73"/>
                <c:pt idx="0">
                  <c:v>3.7256699999999999E-3</c:v>
                </c:pt>
                <c:pt idx="1">
                  <c:v>3.7256699999999999E-3</c:v>
                </c:pt>
                <c:pt idx="2">
                  <c:v>3.7256699999999999E-3</c:v>
                </c:pt>
                <c:pt idx="3">
                  <c:v>3.7256699999999999E-3</c:v>
                </c:pt>
                <c:pt idx="4">
                  <c:v>3.7256699999999999E-3</c:v>
                </c:pt>
                <c:pt idx="5">
                  <c:v>3.7256699999999999E-3</c:v>
                </c:pt>
                <c:pt idx="6">
                  <c:v>3.7256699999999999E-3</c:v>
                </c:pt>
                <c:pt idx="7">
                  <c:v>3.7256699999999999E-3</c:v>
                </c:pt>
                <c:pt idx="8">
                  <c:v>3.7256699999999999E-3</c:v>
                </c:pt>
                <c:pt idx="9">
                  <c:v>3.7256699999999999E-3</c:v>
                </c:pt>
                <c:pt idx="10">
                  <c:v>3.7256699999999999E-3</c:v>
                </c:pt>
                <c:pt idx="11">
                  <c:v>3.7256699999999999E-3</c:v>
                </c:pt>
                <c:pt idx="12">
                  <c:v>3.7256699999999999E-3</c:v>
                </c:pt>
                <c:pt idx="13">
                  <c:v>3.7256699999999999E-3</c:v>
                </c:pt>
                <c:pt idx="14">
                  <c:v>3.7256699999999999E-3</c:v>
                </c:pt>
                <c:pt idx="15">
                  <c:v>3.7256699999999999E-3</c:v>
                </c:pt>
                <c:pt idx="16">
                  <c:v>3.7256699999999999E-3</c:v>
                </c:pt>
                <c:pt idx="17">
                  <c:v>3.7256699999999999E-3</c:v>
                </c:pt>
                <c:pt idx="18">
                  <c:v>3.7256699999999999E-3</c:v>
                </c:pt>
                <c:pt idx="19">
                  <c:v>3.7256699999999999E-3</c:v>
                </c:pt>
                <c:pt idx="20">
                  <c:v>3.7256699999999999E-3</c:v>
                </c:pt>
                <c:pt idx="21">
                  <c:v>3.7256699999999999E-3</c:v>
                </c:pt>
                <c:pt idx="22">
                  <c:v>3.7256699999999999E-3</c:v>
                </c:pt>
                <c:pt idx="23">
                  <c:v>3.7256699999999999E-3</c:v>
                </c:pt>
                <c:pt idx="24">
                  <c:v>3.7256699999999999E-3</c:v>
                </c:pt>
                <c:pt idx="25">
                  <c:v>3.7256699999999999E-3</c:v>
                </c:pt>
                <c:pt idx="26">
                  <c:v>3.7256699999999999E-3</c:v>
                </c:pt>
                <c:pt idx="27">
                  <c:v>3.7256699999999999E-3</c:v>
                </c:pt>
                <c:pt idx="28">
                  <c:v>3.7256699999999999E-3</c:v>
                </c:pt>
                <c:pt idx="29">
                  <c:v>3.7256699999999999E-3</c:v>
                </c:pt>
                <c:pt idx="30">
                  <c:v>3.7256699999999999E-3</c:v>
                </c:pt>
                <c:pt idx="31">
                  <c:v>3.7256699999999999E-3</c:v>
                </c:pt>
                <c:pt idx="32">
                  <c:v>3.7256699999999999E-3</c:v>
                </c:pt>
                <c:pt idx="33">
                  <c:v>3.7256699999999999E-3</c:v>
                </c:pt>
                <c:pt idx="34">
                  <c:v>3.7256699999999999E-3</c:v>
                </c:pt>
                <c:pt idx="35">
                  <c:v>3.7256699999999999E-3</c:v>
                </c:pt>
                <c:pt idx="36">
                  <c:v>3.7256699999999999E-3</c:v>
                </c:pt>
                <c:pt idx="37">
                  <c:v>3.7256699999999999E-3</c:v>
                </c:pt>
                <c:pt idx="38">
                  <c:v>3.7256699999999999E-3</c:v>
                </c:pt>
                <c:pt idx="39">
                  <c:v>3.7256699999999999E-3</c:v>
                </c:pt>
                <c:pt idx="40">
                  <c:v>3.7256699999999999E-3</c:v>
                </c:pt>
                <c:pt idx="41">
                  <c:v>3.7256699999999999E-3</c:v>
                </c:pt>
                <c:pt idx="42">
                  <c:v>3.7256699999999999E-3</c:v>
                </c:pt>
                <c:pt idx="43">
                  <c:v>3.7256699999999999E-3</c:v>
                </c:pt>
                <c:pt idx="44">
                  <c:v>3.7256699999999999E-3</c:v>
                </c:pt>
                <c:pt idx="45">
                  <c:v>3.7256699999999999E-3</c:v>
                </c:pt>
                <c:pt idx="46">
                  <c:v>3.7256699999999999E-3</c:v>
                </c:pt>
                <c:pt idx="47">
                  <c:v>3.7256699999999999E-3</c:v>
                </c:pt>
                <c:pt idx="48">
                  <c:v>3.7256699999999999E-3</c:v>
                </c:pt>
                <c:pt idx="49">
                  <c:v>3.7256699999999999E-3</c:v>
                </c:pt>
                <c:pt idx="50">
                  <c:v>3.7256699999999999E-3</c:v>
                </c:pt>
                <c:pt idx="51">
                  <c:v>3.7256699999999999E-3</c:v>
                </c:pt>
                <c:pt idx="52">
                  <c:v>3.7256699999999999E-3</c:v>
                </c:pt>
                <c:pt idx="53">
                  <c:v>3.7256699999999999E-3</c:v>
                </c:pt>
                <c:pt idx="54">
                  <c:v>3.7256699999999999E-3</c:v>
                </c:pt>
                <c:pt idx="55">
                  <c:v>3.7256699999999999E-3</c:v>
                </c:pt>
                <c:pt idx="56">
                  <c:v>3.7256699999999999E-3</c:v>
                </c:pt>
                <c:pt idx="57">
                  <c:v>3.7256699999999999E-3</c:v>
                </c:pt>
                <c:pt idx="58">
                  <c:v>3.7256699999999999E-3</c:v>
                </c:pt>
                <c:pt idx="59">
                  <c:v>3.7256699999999999E-3</c:v>
                </c:pt>
                <c:pt idx="60">
                  <c:v>3.7256699999999999E-3</c:v>
                </c:pt>
                <c:pt idx="61">
                  <c:v>3.7256699999999999E-3</c:v>
                </c:pt>
                <c:pt idx="62">
                  <c:v>3.7256699999999999E-3</c:v>
                </c:pt>
                <c:pt idx="63">
                  <c:v>3.7256699999999999E-3</c:v>
                </c:pt>
                <c:pt idx="64">
                  <c:v>3.7256699999999999E-3</c:v>
                </c:pt>
                <c:pt idx="65">
                  <c:v>3.7256699999999999E-3</c:v>
                </c:pt>
                <c:pt idx="66">
                  <c:v>3.7256699999999999E-3</c:v>
                </c:pt>
                <c:pt idx="67">
                  <c:v>3.7256699999999999E-3</c:v>
                </c:pt>
                <c:pt idx="68">
                  <c:v>3.7256699999999999E-3</c:v>
                </c:pt>
                <c:pt idx="69">
                  <c:v>3.7256699999999999E-3</c:v>
                </c:pt>
                <c:pt idx="70">
                  <c:v>3.7256699999999999E-3</c:v>
                </c:pt>
                <c:pt idx="71">
                  <c:v>3.7256699999999999E-3</c:v>
                </c:pt>
                <c:pt idx="72">
                  <c:v>3.7256699999999999E-3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CD8-4841-B1F2-202DDEF49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57504"/>
        <c:axId val="93559424"/>
      </c:scatterChart>
      <c:valAx>
        <c:axId val="93557504"/>
        <c:scaling>
          <c:orientation val="minMax"/>
          <c:max val="13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59424"/>
        <c:crosses val="autoZero"/>
        <c:crossBetween val="midCat"/>
        <c:majorUnit val="1"/>
      </c:valAx>
      <c:valAx>
        <c:axId val="93559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baseline="0">
                    <a:effectLst/>
                  </a:rPr>
                  <a:t>-C″ </a:t>
                </a:r>
                <a:r>
                  <a:rPr lang="en-GB" sz="1600" baseline="0">
                    <a:solidFill>
                      <a:schemeClr val="tx1"/>
                    </a:solidFill>
                  </a:rPr>
                  <a:t>/ </a:t>
                </a:r>
                <a:r>
                  <a:rPr lang="en-GB" sz="1600">
                    <a:solidFill>
                      <a:schemeClr val="tx1"/>
                    </a:solidFill>
                  </a:rPr>
                  <a:t>pF</a:t>
                </a:r>
              </a:p>
            </c:rich>
          </c:tx>
          <c:layout>
            <c:manualLayout>
              <c:xMode val="edge"/>
              <c:yMode val="edge"/>
              <c:x val="2.9620071684587812E-3"/>
              <c:y val="0.32852175925925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57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0433039175958"/>
          <c:y val="8.98448717948718E-2"/>
          <c:w val="0.70872147615308323"/>
          <c:h val="0.627717094017093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spectrum'!$K$23:$O$23</c:f>
              <c:strCache>
                <c:ptCount val="1"/>
                <c:pt idx="0">
                  <c:v>Time 4.4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spectrum'!$L$25:$L$75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spectrum'!$O$25:$O$75</c:f>
              <c:numCache>
                <c:formatCode>General</c:formatCode>
                <c:ptCount val="51"/>
                <c:pt idx="0">
                  <c:v>3.36098E-3</c:v>
                </c:pt>
                <c:pt idx="1">
                  <c:v>4.0465199999999996E-3</c:v>
                </c:pt>
                <c:pt idx="2">
                  <c:v>2.5945899999999999E-3</c:v>
                </c:pt>
                <c:pt idx="3">
                  <c:v>2.6214300000000001E-3</c:v>
                </c:pt>
                <c:pt idx="4">
                  <c:v>4.4552899999999998E-3</c:v>
                </c:pt>
                <c:pt idx="5">
                  <c:v>2.6323200000000001E-3</c:v>
                </c:pt>
                <c:pt idx="6">
                  <c:v>2.90873E-3</c:v>
                </c:pt>
                <c:pt idx="7">
                  <c:v>3.7365599999999999E-3</c:v>
                </c:pt>
                <c:pt idx="8">
                  <c:v>4.7148900000000002E-3</c:v>
                </c:pt>
                <c:pt idx="9">
                  <c:v>5.7563600000000003E-3</c:v>
                </c:pt>
                <c:pt idx="10">
                  <c:v>7.30921E-3</c:v>
                </c:pt>
                <c:pt idx="11">
                  <c:v>8.9322599999999992E-3</c:v>
                </c:pt>
                <c:pt idx="12">
                  <c:v>1.1076900000000001E-2</c:v>
                </c:pt>
                <c:pt idx="13">
                  <c:v>1.37032E-2</c:v>
                </c:pt>
                <c:pt idx="14">
                  <c:v>1.70721E-2</c:v>
                </c:pt>
                <c:pt idx="15">
                  <c:v>2.1236000000000001E-2</c:v>
                </c:pt>
                <c:pt idx="16">
                  <c:v>2.6497799999999998E-2</c:v>
                </c:pt>
                <c:pt idx="17">
                  <c:v>3.3010299999999999E-2</c:v>
                </c:pt>
                <c:pt idx="18">
                  <c:v>4.1177499999999999E-2</c:v>
                </c:pt>
                <c:pt idx="19">
                  <c:v>5.1292600000000001E-2</c:v>
                </c:pt>
                <c:pt idx="20">
                  <c:v>6.4054700000000006E-2</c:v>
                </c:pt>
                <c:pt idx="21">
                  <c:v>7.9683400000000001E-2</c:v>
                </c:pt>
                <c:pt idx="22">
                  <c:v>9.9224699999999999E-2</c:v>
                </c:pt>
                <c:pt idx="23">
                  <c:v>0.123835</c:v>
                </c:pt>
                <c:pt idx="24">
                  <c:v>0.154366</c:v>
                </c:pt>
                <c:pt idx="25">
                  <c:v>0.19231300000000001</c:v>
                </c:pt>
                <c:pt idx="26">
                  <c:v>0.23843800000000001</c:v>
                </c:pt>
                <c:pt idx="27">
                  <c:v>0.29224099999999997</c:v>
                </c:pt>
                <c:pt idx="28">
                  <c:v>0.35136699999999998</c:v>
                </c:pt>
                <c:pt idx="29">
                  <c:v>0.41124899999999998</c:v>
                </c:pt>
                <c:pt idx="30">
                  <c:v>0.46468100000000001</c:v>
                </c:pt>
                <c:pt idx="31">
                  <c:v>0.50437100000000001</c:v>
                </c:pt>
                <c:pt idx="32">
                  <c:v>0.52461500000000005</c:v>
                </c:pt>
                <c:pt idx="33">
                  <c:v>0.52355600000000002</c:v>
                </c:pt>
                <c:pt idx="34">
                  <c:v>0.50250600000000001</c:v>
                </c:pt>
                <c:pt idx="35">
                  <c:v>0.467082</c:v>
                </c:pt>
                <c:pt idx="36">
                  <c:v>0.42346899999999998</c:v>
                </c:pt>
                <c:pt idx="37">
                  <c:v>0.372529</c:v>
                </c:pt>
                <c:pt idx="38">
                  <c:v>0.322992</c:v>
                </c:pt>
                <c:pt idx="39">
                  <c:v>0.275366</c:v>
                </c:pt>
                <c:pt idx="40">
                  <c:v>0.232656</c:v>
                </c:pt>
                <c:pt idx="41">
                  <c:v>0.1978</c:v>
                </c:pt>
                <c:pt idx="42">
                  <c:v>0.16633300000000001</c:v>
                </c:pt>
                <c:pt idx="43">
                  <c:v>0.14424200000000001</c:v>
                </c:pt>
                <c:pt idx="44">
                  <c:v>0.12252200000000001</c:v>
                </c:pt>
                <c:pt idx="45">
                  <c:v>0.108889</c:v>
                </c:pt>
                <c:pt idx="46">
                  <c:v>9.7697099999999995E-2</c:v>
                </c:pt>
                <c:pt idx="47">
                  <c:v>9.3226400000000001E-2</c:v>
                </c:pt>
                <c:pt idx="48">
                  <c:v>9.1659699999999997E-2</c:v>
                </c:pt>
                <c:pt idx="49">
                  <c:v>9.2155200000000007E-2</c:v>
                </c:pt>
                <c:pt idx="50">
                  <c:v>9.3069499999999999E-2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E37-4915-8AFA-EEA906ECB331}"/>
            </c:ext>
          </c:extLst>
        </c:ser>
        <c:ser>
          <c:idx val="1"/>
          <c:order val="1"/>
          <c:tx>
            <c:strRef>
              <c:f>'TVIS spectrum'!$P$23:$T$23</c:f>
              <c:strCache>
                <c:ptCount val="1"/>
                <c:pt idx="0">
                  <c:v>Time 4.5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spectrum'!$Q$25:$Q$75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spectrum'!$T$25:$T$75</c:f>
              <c:numCache>
                <c:formatCode>General</c:formatCode>
                <c:ptCount val="51"/>
                <c:pt idx="0">
                  <c:v>3.4248600000000001E-3</c:v>
                </c:pt>
                <c:pt idx="1">
                  <c:v>4.13774E-3</c:v>
                </c:pt>
                <c:pt idx="2">
                  <c:v>2.7282600000000001E-3</c:v>
                </c:pt>
                <c:pt idx="3">
                  <c:v>2.7813600000000001E-3</c:v>
                </c:pt>
                <c:pt idx="4">
                  <c:v>4.6886999999999996E-3</c:v>
                </c:pt>
                <c:pt idx="5">
                  <c:v>2.9258700000000001E-3</c:v>
                </c:pt>
                <c:pt idx="6">
                  <c:v>3.2732500000000001E-3</c:v>
                </c:pt>
                <c:pt idx="7">
                  <c:v>4.23633E-3</c:v>
                </c:pt>
                <c:pt idx="8">
                  <c:v>5.3358099999999999E-3</c:v>
                </c:pt>
                <c:pt idx="9">
                  <c:v>6.5296199999999999E-3</c:v>
                </c:pt>
                <c:pt idx="10">
                  <c:v>8.27461E-3</c:v>
                </c:pt>
                <c:pt idx="11">
                  <c:v>1.01409E-2</c:v>
                </c:pt>
                <c:pt idx="12">
                  <c:v>1.26012E-2</c:v>
                </c:pt>
                <c:pt idx="13">
                  <c:v>1.55868E-2</c:v>
                </c:pt>
                <c:pt idx="14">
                  <c:v>1.9470000000000001E-2</c:v>
                </c:pt>
                <c:pt idx="15">
                  <c:v>2.42331E-2</c:v>
                </c:pt>
                <c:pt idx="16">
                  <c:v>3.0264099999999999E-2</c:v>
                </c:pt>
                <c:pt idx="17">
                  <c:v>3.7736800000000001E-2</c:v>
                </c:pt>
                <c:pt idx="18">
                  <c:v>4.7171400000000002E-2</c:v>
                </c:pt>
                <c:pt idx="19">
                  <c:v>5.89014E-2</c:v>
                </c:pt>
                <c:pt idx="20">
                  <c:v>7.3902700000000002E-2</c:v>
                </c:pt>
                <c:pt idx="21">
                  <c:v>9.2481599999999997E-2</c:v>
                </c:pt>
                <c:pt idx="22">
                  <c:v>0.11580600000000001</c:v>
                </c:pt>
                <c:pt idx="23">
                  <c:v>0.14538499999999999</c:v>
                </c:pt>
                <c:pt idx="24">
                  <c:v>0.18207799999999999</c:v>
                </c:pt>
                <c:pt idx="25">
                  <c:v>0.22740299999999999</c:v>
                </c:pt>
                <c:pt idx="26">
                  <c:v>0.28124199999999999</c:v>
                </c:pt>
                <c:pt idx="27">
                  <c:v>0.34160200000000002</c:v>
                </c:pt>
                <c:pt idx="28">
                  <c:v>0.40417700000000001</c:v>
                </c:pt>
                <c:pt idx="29">
                  <c:v>0.46243499999999998</c:v>
                </c:pt>
                <c:pt idx="30">
                  <c:v>0.50810599999999995</c:v>
                </c:pt>
                <c:pt idx="31">
                  <c:v>0.53414499999999998</c:v>
                </c:pt>
                <c:pt idx="32">
                  <c:v>0.53730999999999995</c:v>
                </c:pt>
                <c:pt idx="33">
                  <c:v>0.51808900000000002</c:v>
                </c:pt>
                <c:pt idx="34">
                  <c:v>0.48196699999999998</c:v>
                </c:pt>
                <c:pt idx="35">
                  <c:v>0.43576599999999999</c:v>
                </c:pt>
                <c:pt idx="36">
                  <c:v>0.38292799999999999</c:v>
                </c:pt>
                <c:pt idx="37">
                  <c:v>0.33110400000000001</c:v>
                </c:pt>
                <c:pt idx="38">
                  <c:v>0.28176899999999999</c:v>
                </c:pt>
                <c:pt idx="39">
                  <c:v>0.237484</c:v>
                </c:pt>
                <c:pt idx="40">
                  <c:v>0.20077300000000001</c:v>
                </c:pt>
                <c:pt idx="41">
                  <c:v>0.16802300000000001</c:v>
                </c:pt>
                <c:pt idx="42">
                  <c:v>0.14415800000000001</c:v>
                </c:pt>
                <c:pt idx="43">
                  <c:v>0.11848</c:v>
                </c:pt>
                <c:pt idx="44">
                  <c:v>0.111706</c:v>
                </c:pt>
                <c:pt idx="45">
                  <c:v>0.10187300000000001</c:v>
                </c:pt>
                <c:pt idx="46">
                  <c:v>9.50598E-2</c:v>
                </c:pt>
                <c:pt idx="47">
                  <c:v>9.2791399999999996E-2</c:v>
                </c:pt>
                <c:pt idx="48">
                  <c:v>9.44295E-2</c:v>
                </c:pt>
                <c:pt idx="49">
                  <c:v>9.79043E-2</c:v>
                </c:pt>
                <c:pt idx="50">
                  <c:v>0.103712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E37-4915-8AFA-EEA906ECB331}"/>
            </c:ext>
          </c:extLst>
        </c:ser>
        <c:ser>
          <c:idx val="2"/>
          <c:order val="2"/>
          <c:tx>
            <c:strRef>
              <c:f>'TVIS spectrum'!$U$23:$Y$23</c:f>
              <c:strCache>
                <c:ptCount val="1"/>
                <c:pt idx="0">
                  <c:v>Time 4.6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spectrum'!$V$25:$V$75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spectrum'!$Y$25:$Y$75</c:f>
              <c:numCache>
                <c:formatCode>General</c:formatCode>
                <c:ptCount val="51"/>
                <c:pt idx="0">
                  <c:v>3.60911E-3</c:v>
                </c:pt>
                <c:pt idx="1">
                  <c:v>4.3102899999999996E-3</c:v>
                </c:pt>
                <c:pt idx="2">
                  <c:v>2.9275799999999999E-3</c:v>
                </c:pt>
                <c:pt idx="3">
                  <c:v>3.00695E-3</c:v>
                </c:pt>
                <c:pt idx="4">
                  <c:v>4.9863399999999997E-3</c:v>
                </c:pt>
                <c:pt idx="5">
                  <c:v>3.2919400000000001E-3</c:v>
                </c:pt>
                <c:pt idx="6">
                  <c:v>3.74106E-3</c:v>
                </c:pt>
                <c:pt idx="7">
                  <c:v>4.8547800000000004E-3</c:v>
                </c:pt>
                <c:pt idx="8">
                  <c:v>6.1259799999999996E-3</c:v>
                </c:pt>
                <c:pt idx="9">
                  <c:v>7.5083700000000003E-3</c:v>
                </c:pt>
                <c:pt idx="10">
                  <c:v>9.5269399999999994E-3</c:v>
                </c:pt>
                <c:pt idx="11">
                  <c:v>1.17248E-2</c:v>
                </c:pt>
                <c:pt idx="12">
                  <c:v>1.45792E-2</c:v>
                </c:pt>
                <c:pt idx="13">
                  <c:v>1.8061899999999999E-2</c:v>
                </c:pt>
                <c:pt idx="14">
                  <c:v>2.25899E-2</c:v>
                </c:pt>
                <c:pt idx="15">
                  <c:v>2.81818E-2</c:v>
                </c:pt>
                <c:pt idx="16">
                  <c:v>3.5263599999999999E-2</c:v>
                </c:pt>
                <c:pt idx="17">
                  <c:v>4.4077600000000002E-2</c:v>
                </c:pt>
                <c:pt idx="18">
                  <c:v>5.5261699999999997E-2</c:v>
                </c:pt>
                <c:pt idx="19">
                  <c:v>6.9281899999999993E-2</c:v>
                </c:pt>
                <c:pt idx="20">
                  <c:v>8.7290099999999995E-2</c:v>
                </c:pt>
                <c:pt idx="21">
                  <c:v>0.10997700000000001</c:v>
                </c:pt>
                <c:pt idx="22">
                  <c:v>0.13861799999999999</c:v>
                </c:pt>
                <c:pt idx="23">
                  <c:v>0.17502699999999999</c:v>
                </c:pt>
                <c:pt idx="24">
                  <c:v>0.219806</c:v>
                </c:pt>
                <c:pt idx="25">
                  <c:v>0.273808</c:v>
                </c:pt>
                <c:pt idx="26">
                  <c:v>0.33549099999999998</c:v>
                </c:pt>
                <c:pt idx="27">
                  <c:v>0.400613</c:v>
                </c:pt>
                <c:pt idx="28">
                  <c:v>0.46249499999999999</c:v>
                </c:pt>
                <c:pt idx="29">
                  <c:v>0.51282399999999995</c:v>
                </c:pt>
                <c:pt idx="30">
                  <c:v>0.54320299999999999</c:v>
                </c:pt>
                <c:pt idx="31">
                  <c:v>0.54938600000000004</c:v>
                </c:pt>
                <c:pt idx="32">
                  <c:v>0.53147699999999998</c:v>
                </c:pt>
                <c:pt idx="33">
                  <c:v>0.494394</c:v>
                </c:pt>
                <c:pt idx="34">
                  <c:v>0.44517099999999998</c:v>
                </c:pt>
                <c:pt idx="35">
                  <c:v>0.39079000000000003</c:v>
                </c:pt>
                <c:pt idx="36">
                  <c:v>0.33577000000000001</c:v>
                </c:pt>
                <c:pt idx="37">
                  <c:v>0.286665</c:v>
                </c:pt>
                <c:pt idx="38">
                  <c:v>0.239979</c:v>
                </c:pt>
                <c:pt idx="39">
                  <c:v>0.20372399999999999</c:v>
                </c:pt>
                <c:pt idx="40">
                  <c:v>0.17181099999999999</c:v>
                </c:pt>
                <c:pt idx="41">
                  <c:v>0.145921</c:v>
                </c:pt>
                <c:pt idx="42">
                  <c:v>0.12721099999999999</c:v>
                </c:pt>
                <c:pt idx="43">
                  <c:v>0.118176</c:v>
                </c:pt>
                <c:pt idx="44">
                  <c:v>0.104893</c:v>
                </c:pt>
                <c:pt idx="45">
                  <c:v>9.8824400000000007E-2</c:v>
                </c:pt>
                <c:pt idx="46">
                  <c:v>9.79077E-2</c:v>
                </c:pt>
                <c:pt idx="47">
                  <c:v>9.9283099999999999E-2</c:v>
                </c:pt>
                <c:pt idx="48">
                  <c:v>0.103945</c:v>
                </c:pt>
                <c:pt idx="49">
                  <c:v>0.112024</c:v>
                </c:pt>
                <c:pt idx="50">
                  <c:v>0.122054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E37-4915-8AFA-EEA906ECB331}"/>
            </c:ext>
          </c:extLst>
        </c:ser>
        <c:ser>
          <c:idx val="3"/>
          <c:order val="3"/>
          <c:tx>
            <c:strRef>
              <c:f>'TVIS spectrum'!$Z$23:$AD$23</c:f>
              <c:strCache>
                <c:ptCount val="1"/>
                <c:pt idx="0">
                  <c:v>Time 4.7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spectrum'!$AA$25:$AA$75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spectrum'!$AD$25:$AD$75</c:f>
              <c:numCache>
                <c:formatCode>General</c:formatCode>
                <c:ptCount val="51"/>
                <c:pt idx="0">
                  <c:v>4.0253800000000003E-3</c:v>
                </c:pt>
                <c:pt idx="1">
                  <c:v>2.3196699999999998E-3</c:v>
                </c:pt>
                <c:pt idx="2">
                  <c:v>6.0161600000000004E-3</c:v>
                </c:pt>
                <c:pt idx="3">
                  <c:v>3.2851500000000001E-3</c:v>
                </c:pt>
                <c:pt idx="4">
                  <c:v>5.3707099999999999E-3</c:v>
                </c:pt>
                <c:pt idx="5">
                  <c:v>3.77298E-3</c:v>
                </c:pt>
                <c:pt idx="6">
                  <c:v>4.3422599999999997E-3</c:v>
                </c:pt>
                <c:pt idx="7">
                  <c:v>5.6720199999999998E-3</c:v>
                </c:pt>
                <c:pt idx="8">
                  <c:v>7.16375E-3</c:v>
                </c:pt>
                <c:pt idx="9">
                  <c:v>8.8006400000000002E-3</c:v>
                </c:pt>
                <c:pt idx="10">
                  <c:v>1.1181200000000001E-2</c:v>
                </c:pt>
                <c:pt idx="11">
                  <c:v>1.37707E-2</c:v>
                </c:pt>
                <c:pt idx="12">
                  <c:v>1.71906E-2</c:v>
                </c:pt>
                <c:pt idx="13">
                  <c:v>2.1329299999999999E-2</c:v>
                </c:pt>
                <c:pt idx="14">
                  <c:v>2.6752499999999999E-2</c:v>
                </c:pt>
                <c:pt idx="15">
                  <c:v>3.3478000000000001E-2</c:v>
                </c:pt>
                <c:pt idx="16">
                  <c:v>4.20296E-2</c:v>
                </c:pt>
                <c:pt idx="17">
                  <c:v>5.2721799999999999E-2</c:v>
                </c:pt>
                <c:pt idx="18">
                  <c:v>6.6400799999999996E-2</c:v>
                </c:pt>
                <c:pt idx="19">
                  <c:v>8.3737900000000004E-2</c:v>
                </c:pt>
                <c:pt idx="20">
                  <c:v>0.10613499999999999</c:v>
                </c:pt>
                <c:pt idx="21">
                  <c:v>0.13436400000000001</c:v>
                </c:pt>
                <c:pt idx="22">
                  <c:v>0.17036799999999999</c:v>
                </c:pt>
                <c:pt idx="23">
                  <c:v>0.215725</c:v>
                </c:pt>
                <c:pt idx="24">
                  <c:v>0.27034900000000001</c:v>
                </c:pt>
                <c:pt idx="25">
                  <c:v>0.33347100000000002</c:v>
                </c:pt>
                <c:pt idx="26">
                  <c:v>0.40107199999999998</c:v>
                </c:pt>
                <c:pt idx="27">
                  <c:v>0.46603499999999998</c:v>
                </c:pt>
                <c:pt idx="28">
                  <c:v>0.51937</c:v>
                </c:pt>
                <c:pt idx="29">
                  <c:v>0.55253200000000002</c:v>
                </c:pt>
                <c:pt idx="30">
                  <c:v>0.55995799999999996</c:v>
                </c:pt>
                <c:pt idx="31">
                  <c:v>0.54171000000000002</c:v>
                </c:pt>
                <c:pt idx="32">
                  <c:v>0.50310600000000005</c:v>
                </c:pt>
                <c:pt idx="33">
                  <c:v>0.45096599999999998</c:v>
                </c:pt>
                <c:pt idx="34">
                  <c:v>0.39454800000000001</c:v>
                </c:pt>
                <c:pt idx="35">
                  <c:v>0.33876000000000001</c:v>
                </c:pt>
                <c:pt idx="36">
                  <c:v>0.28886600000000001</c:v>
                </c:pt>
                <c:pt idx="37">
                  <c:v>0.24104100000000001</c:v>
                </c:pt>
                <c:pt idx="38">
                  <c:v>0.203871</c:v>
                </c:pt>
                <c:pt idx="39">
                  <c:v>0.17338700000000001</c:v>
                </c:pt>
                <c:pt idx="40">
                  <c:v>0.148863</c:v>
                </c:pt>
                <c:pt idx="41">
                  <c:v>0.13225100000000001</c:v>
                </c:pt>
                <c:pt idx="42">
                  <c:v>0.117533</c:v>
                </c:pt>
                <c:pt idx="43">
                  <c:v>0.110004</c:v>
                </c:pt>
                <c:pt idx="44">
                  <c:v>0.104822</c:v>
                </c:pt>
                <c:pt idx="45">
                  <c:v>0.104379</c:v>
                </c:pt>
                <c:pt idx="46">
                  <c:v>0.107404</c:v>
                </c:pt>
                <c:pt idx="47">
                  <c:v>0.113803</c:v>
                </c:pt>
                <c:pt idx="48">
                  <c:v>0.124082</c:v>
                </c:pt>
                <c:pt idx="49">
                  <c:v>0.13639200000000001</c:v>
                </c:pt>
                <c:pt idx="50">
                  <c:v>0.14992900000000001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E37-4915-8AFA-EEA906ECB331}"/>
            </c:ext>
          </c:extLst>
        </c:ser>
        <c:ser>
          <c:idx val="4"/>
          <c:order val="4"/>
          <c:tx>
            <c:strRef>
              <c:f>'TVIS spectrum'!$AE$23:$AI$23</c:f>
              <c:strCache>
                <c:ptCount val="1"/>
                <c:pt idx="0">
                  <c:v>Time 4.8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spectrum'!$AF$25:$AF$75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spectrum'!$AI$25:$AI$75</c:f>
              <c:numCache>
                <c:formatCode>General</c:formatCode>
                <c:ptCount val="51"/>
                <c:pt idx="0">
                  <c:v>3.9526700000000001E-3</c:v>
                </c:pt>
                <c:pt idx="1">
                  <c:v>4.78986E-3</c:v>
                </c:pt>
                <c:pt idx="2">
                  <c:v>3.4911500000000002E-3</c:v>
                </c:pt>
                <c:pt idx="3">
                  <c:v>3.67338E-3</c:v>
                </c:pt>
                <c:pt idx="4">
                  <c:v>5.9298099999999998E-3</c:v>
                </c:pt>
                <c:pt idx="5">
                  <c:v>4.4630299999999998E-3</c:v>
                </c:pt>
                <c:pt idx="6">
                  <c:v>5.2208799999999998E-3</c:v>
                </c:pt>
                <c:pt idx="7">
                  <c:v>6.8624100000000002E-3</c:v>
                </c:pt>
                <c:pt idx="8">
                  <c:v>8.6692100000000001E-3</c:v>
                </c:pt>
                <c:pt idx="9">
                  <c:v>1.06867E-2</c:v>
                </c:pt>
                <c:pt idx="10">
                  <c:v>1.36259E-2</c:v>
                </c:pt>
                <c:pt idx="11">
                  <c:v>1.6821200000000001E-2</c:v>
                </c:pt>
                <c:pt idx="12">
                  <c:v>2.10405E-2</c:v>
                </c:pt>
                <c:pt idx="13">
                  <c:v>2.6213199999999999E-2</c:v>
                </c:pt>
                <c:pt idx="14">
                  <c:v>3.30202E-2</c:v>
                </c:pt>
                <c:pt idx="15">
                  <c:v>4.1432299999999998E-2</c:v>
                </c:pt>
                <c:pt idx="16">
                  <c:v>5.2261099999999998E-2</c:v>
                </c:pt>
                <c:pt idx="17">
                  <c:v>6.5910700000000003E-2</c:v>
                </c:pt>
                <c:pt idx="18">
                  <c:v>8.3539100000000005E-2</c:v>
                </c:pt>
                <c:pt idx="19">
                  <c:v>0.10606</c:v>
                </c:pt>
                <c:pt idx="20">
                  <c:v>0.13544800000000001</c:v>
                </c:pt>
                <c:pt idx="21">
                  <c:v>0.17252200000000001</c:v>
                </c:pt>
                <c:pt idx="22">
                  <c:v>0.219282</c:v>
                </c:pt>
                <c:pt idx="23">
                  <c:v>0.27665400000000001</c:v>
                </c:pt>
                <c:pt idx="24">
                  <c:v>0.34237000000000001</c:v>
                </c:pt>
                <c:pt idx="25">
                  <c:v>0.412713</c:v>
                </c:pt>
                <c:pt idx="26">
                  <c:v>0.47977300000000001</c:v>
                </c:pt>
                <c:pt idx="27">
                  <c:v>0.53353200000000001</c:v>
                </c:pt>
                <c:pt idx="28">
                  <c:v>0.56485799999999997</c:v>
                </c:pt>
                <c:pt idx="29">
                  <c:v>0.568743</c:v>
                </c:pt>
                <c:pt idx="30">
                  <c:v>0.54610400000000003</c:v>
                </c:pt>
                <c:pt idx="31">
                  <c:v>0.50316799999999995</c:v>
                </c:pt>
                <c:pt idx="32">
                  <c:v>0.448131</c:v>
                </c:pt>
                <c:pt idx="33">
                  <c:v>0.38872499999999999</c:v>
                </c:pt>
                <c:pt idx="34">
                  <c:v>0.33223900000000001</c:v>
                </c:pt>
                <c:pt idx="35">
                  <c:v>0.28044999999999998</c:v>
                </c:pt>
                <c:pt idx="36">
                  <c:v>0.23904600000000001</c:v>
                </c:pt>
                <c:pt idx="37">
                  <c:v>0.20172200000000001</c:v>
                </c:pt>
                <c:pt idx="38">
                  <c:v>0.17253599999999999</c:v>
                </c:pt>
                <c:pt idx="39">
                  <c:v>0.14998400000000001</c:v>
                </c:pt>
                <c:pt idx="40">
                  <c:v>0.13098000000000001</c:v>
                </c:pt>
                <c:pt idx="41">
                  <c:v>0.122323</c:v>
                </c:pt>
                <c:pt idx="42">
                  <c:v>0.11386300000000001</c:v>
                </c:pt>
                <c:pt idx="43">
                  <c:v>0.11154600000000001</c:v>
                </c:pt>
                <c:pt idx="44">
                  <c:v>0.114119</c:v>
                </c:pt>
                <c:pt idx="45">
                  <c:v>0.11812400000000001</c:v>
                </c:pt>
                <c:pt idx="46">
                  <c:v>0.12658</c:v>
                </c:pt>
                <c:pt idx="47">
                  <c:v>0.13847899999999999</c:v>
                </c:pt>
                <c:pt idx="48">
                  <c:v>0.153614</c:v>
                </c:pt>
                <c:pt idx="49">
                  <c:v>0.170987</c:v>
                </c:pt>
                <c:pt idx="50">
                  <c:v>0.18865699999999999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E37-4915-8AFA-EEA906ECB331}"/>
            </c:ext>
          </c:extLst>
        </c:ser>
        <c:ser>
          <c:idx val="5"/>
          <c:order val="5"/>
          <c:tx>
            <c:strRef>
              <c:f>'TVIS spectrum'!$AJ$23:$AN$23</c:f>
              <c:strCache>
                <c:ptCount val="1"/>
                <c:pt idx="0">
                  <c:v>Time 4.9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spectrum'!$AK$25:$AK$75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spectrum'!$AN$25:$AN$75</c:f>
              <c:numCache>
                <c:formatCode>General</c:formatCode>
                <c:ptCount val="51"/>
                <c:pt idx="0">
                  <c:v>4.3188200000000001E-3</c:v>
                </c:pt>
                <c:pt idx="1">
                  <c:v>5.2276600000000003E-3</c:v>
                </c:pt>
                <c:pt idx="2">
                  <c:v>3.9867899999999996E-3</c:v>
                </c:pt>
                <c:pt idx="3">
                  <c:v>4.2288400000000002E-3</c:v>
                </c:pt>
                <c:pt idx="4">
                  <c:v>6.6528799999999999E-3</c:v>
                </c:pt>
                <c:pt idx="5">
                  <c:v>5.3478500000000003E-3</c:v>
                </c:pt>
                <c:pt idx="6">
                  <c:v>6.34849E-3</c:v>
                </c:pt>
                <c:pt idx="7">
                  <c:v>8.3796300000000008E-3</c:v>
                </c:pt>
                <c:pt idx="8">
                  <c:v>1.06044E-2</c:v>
                </c:pt>
                <c:pt idx="9">
                  <c:v>1.31074E-2</c:v>
                </c:pt>
                <c:pt idx="10">
                  <c:v>1.6765499999999999E-2</c:v>
                </c:pt>
                <c:pt idx="11">
                  <c:v>2.0804599999999999E-2</c:v>
                </c:pt>
                <c:pt idx="12">
                  <c:v>2.60898E-2</c:v>
                </c:pt>
                <c:pt idx="13">
                  <c:v>3.2613799999999998E-2</c:v>
                </c:pt>
                <c:pt idx="14">
                  <c:v>4.12241E-2</c:v>
                </c:pt>
                <c:pt idx="15">
                  <c:v>5.2022899999999997E-2</c:v>
                </c:pt>
                <c:pt idx="16">
                  <c:v>6.5957199999999994E-2</c:v>
                </c:pt>
                <c:pt idx="17">
                  <c:v>8.3695000000000006E-2</c:v>
                </c:pt>
                <c:pt idx="18">
                  <c:v>0.106825</c:v>
                </c:pt>
                <c:pt idx="19">
                  <c:v>0.13650899999999999</c:v>
                </c:pt>
                <c:pt idx="20">
                  <c:v>0.175231</c:v>
                </c:pt>
                <c:pt idx="21">
                  <c:v>0.223526</c:v>
                </c:pt>
                <c:pt idx="22">
                  <c:v>0.282613</c:v>
                </c:pt>
                <c:pt idx="23">
                  <c:v>0.35128399999999999</c:v>
                </c:pt>
                <c:pt idx="24">
                  <c:v>0.42375600000000002</c:v>
                </c:pt>
                <c:pt idx="25">
                  <c:v>0.49221999999999999</c:v>
                </c:pt>
                <c:pt idx="26">
                  <c:v>0.54582600000000003</c:v>
                </c:pt>
                <c:pt idx="27">
                  <c:v>0.57490200000000002</c:v>
                </c:pt>
                <c:pt idx="28">
                  <c:v>0.57491499999999995</c:v>
                </c:pt>
                <c:pt idx="29">
                  <c:v>0.54814499999999999</c:v>
                </c:pt>
                <c:pt idx="30">
                  <c:v>0.50161699999999998</c:v>
                </c:pt>
                <c:pt idx="31">
                  <c:v>0.444301</c:v>
                </c:pt>
                <c:pt idx="32">
                  <c:v>0.38383899999999999</c:v>
                </c:pt>
                <c:pt idx="33">
                  <c:v>0.326345</c:v>
                </c:pt>
                <c:pt idx="34">
                  <c:v>0.27563799999999999</c:v>
                </c:pt>
                <c:pt idx="35">
                  <c:v>0.23271800000000001</c:v>
                </c:pt>
                <c:pt idx="36">
                  <c:v>0.19908000000000001</c:v>
                </c:pt>
                <c:pt idx="37">
                  <c:v>0.171705</c:v>
                </c:pt>
                <c:pt idx="38">
                  <c:v>0.14949999999999999</c:v>
                </c:pt>
                <c:pt idx="39">
                  <c:v>0.13558000000000001</c:v>
                </c:pt>
                <c:pt idx="40">
                  <c:v>0.125023</c:v>
                </c:pt>
                <c:pt idx="41">
                  <c:v>0.119382</c:v>
                </c:pt>
                <c:pt idx="42">
                  <c:v>0.118383</c:v>
                </c:pt>
                <c:pt idx="43">
                  <c:v>0.124371</c:v>
                </c:pt>
                <c:pt idx="44">
                  <c:v>0.13062499999999999</c:v>
                </c:pt>
                <c:pt idx="45">
                  <c:v>0.13991799999999999</c:v>
                </c:pt>
                <c:pt idx="46">
                  <c:v>0.15492400000000001</c:v>
                </c:pt>
                <c:pt idx="47">
                  <c:v>0.17230300000000001</c:v>
                </c:pt>
                <c:pt idx="48">
                  <c:v>0.19072500000000001</c:v>
                </c:pt>
                <c:pt idx="49">
                  <c:v>0.213056</c:v>
                </c:pt>
                <c:pt idx="50">
                  <c:v>0.233765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E37-4915-8AFA-EEA906ECB331}"/>
            </c:ext>
          </c:extLst>
        </c:ser>
        <c:ser>
          <c:idx val="6"/>
          <c:order val="6"/>
          <c:tx>
            <c:strRef>
              <c:f>'TVIS spectrum'!$AO$23:$AS$23</c:f>
              <c:strCache>
                <c:ptCount val="1"/>
                <c:pt idx="0">
                  <c:v>Time 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spectrum'!$AP$25:$AP$75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spectrum'!$AS$25:$AS$75</c:f>
              <c:numCache>
                <c:formatCode>General</c:formatCode>
                <c:ptCount val="51"/>
                <c:pt idx="0">
                  <c:v>4.9132500000000001E-3</c:v>
                </c:pt>
                <c:pt idx="1">
                  <c:v>5.8042399999999996E-3</c:v>
                </c:pt>
                <c:pt idx="2">
                  <c:v>4.6338400000000002E-3</c:v>
                </c:pt>
                <c:pt idx="3">
                  <c:v>4.9712000000000003E-3</c:v>
                </c:pt>
                <c:pt idx="4">
                  <c:v>7.6664400000000001E-3</c:v>
                </c:pt>
                <c:pt idx="5">
                  <c:v>6.60306E-3</c:v>
                </c:pt>
                <c:pt idx="6">
                  <c:v>7.9478900000000009E-3</c:v>
                </c:pt>
                <c:pt idx="7">
                  <c:v>1.05334E-2</c:v>
                </c:pt>
                <c:pt idx="8">
                  <c:v>1.3357600000000001E-2</c:v>
                </c:pt>
                <c:pt idx="9">
                  <c:v>1.6569799999999999E-2</c:v>
                </c:pt>
                <c:pt idx="10">
                  <c:v>2.12982E-2</c:v>
                </c:pt>
                <c:pt idx="11">
                  <c:v>2.65157E-2</c:v>
                </c:pt>
                <c:pt idx="12">
                  <c:v>3.3397499999999997E-2</c:v>
                </c:pt>
                <c:pt idx="13">
                  <c:v>4.1936000000000001E-2</c:v>
                </c:pt>
                <c:pt idx="14">
                  <c:v>5.3268200000000002E-2</c:v>
                </c:pt>
                <c:pt idx="15">
                  <c:v>6.7598900000000003E-2</c:v>
                </c:pt>
                <c:pt idx="16">
                  <c:v>8.6277099999999995E-2</c:v>
                </c:pt>
                <c:pt idx="17">
                  <c:v>0.11024100000000001</c:v>
                </c:pt>
                <c:pt idx="18">
                  <c:v>0.14161499999999999</c:v>
                </c:pt>
                <c:pt idx="19">
                  <c:v>0.18182599999999999</c:v>
                </c:pt>
                <c:pt idx="20">
                  <c:v>0.233404</c:v>
                </c:pt>
                <c:pt idx="21">
                  <c:v>0.29549399999999998</c:v>
                </c:pt>
                <c:pt idx="22">
                  <c:v>0.366622</c:v>
                </c:pt>
                <c:pt idx="23">
                  <c:v>0.441666</c:v>
                </c:pt>
                <c:pt idx="24">
                  <c:v>0.50969299999999995</c:v>
                </c:pt>
                <c:pt idx="25">
                  <c:v>0.5605</c:v>
                </c:pt>
                <c:pt idx="26">
                  <c:v>0.58423999999999998</c:v>
                </c:pt>
                <c:pt idx="27">
                  <c:v>0.57775500000000002</c:v>
                </c:pt>
                <c:pt idx="28">
                  <c:v>0.54458099999999998</c:v>
                </c:pt>
                <c:pt idx="29">
                  <c:v>0.49349100000000001</c:v>
                </c:pt>
                <c:pt idx="30">
                  <c:v>0.43373899999999999</c:v>
                </c:pt>
                <c:pt idx="31">
                  <c:v>0.37309599999999998</c:v>
                </c:pt>
                <c:pt idx="32">
                  <c:v>0.31661899999999998</c:v>
                </c:pt>
                <c:pt idx="33">
                  <c:v>0.267289</c:v>
                </c:pt>
                <c:pt idx="34">
                  <c:v>0.22557099999999999</c:v>
                </c:pt>
                <c:pt idx="35">
                  <c:v>0.193358</c:v>
                </c:pt>
                <c:pt idx="36">
                  <c:v>0.16656899999999999</c:v>
                </c:pt>
                <c:pt idx="37">
                  <c:v>0.149839</c:v>
                </c:pt>
                <c:pt idx="38">
                  <c:v>0.13717099999999999</c:v>
                </c:pt>
                <c:pt idx="39">
                  <c:v>0.12909899999999999</c:v>
                </c:pt>
                <c:pt idx="40">
                  <c:v>0.124982</c:v>
                </c:pt>
                <c:pt idx="41">
                  <c:v>0.12759200000000001</c:v>
                </c:pt>
                <c:pt idx="42">
                  <c:v>0.132577</c:v>
                </c:pt>
                <c:pt idx="43">
                  <c:v>0.1444</c:v>
                </c:pt>
                <c:pt idx="44">
                  <c:v>0.15601400000000001</c:v>
                </c:pt>
                <c:pt idx="45">
                  <c:v>0.17193900000000001</c:v>
                </c:pt>
                <c:pt idx="46">
                  <c:v>0.19151199999999999</c:v>
                </c:pt>
                <c:pt idx="47">
                  <c:v>0.21398300000000001</c:v>
                </c:pt>
                <c:pt idx="48">
                  <c:v>0.23436599999999999</c:v>
                </c:pt>
                <c:pt idx="49">
                  <c:v>0.26065500000000003</c:v>
                </c:pt>
                <c:pt idx="50">
                  <c:v>0.28202500000000003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E37-4915-8AFA-EEA906ECB331}"/>
            </c:ext>
          </c:extLst>
        </c:ser>
        <c:ser>
          <c:idx val="7"/>
          <c:order val="7"/>
          <c:tx>
            <c:strRef>
              <c:f>'TVIS spectrum'!$AT$23:$AX$23</c:f>
              <c:strCache>
                <c:ptCount val="1"/>
                <c:pt idx="0">
                  <c:v>Time 5.1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spectrum'!$AU$25:$AU$75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spectrum'!$AX$25:$AX$75</c:f>
              <c:numCache>
                <c:formatCode>General</c:formatCode>
                <c:ptCount val="51"/>
                <c:pt idx="0">
                  <c:v>5.1615200000000002E-3</c:v>
                </c:pt>
                <c:pt idx="1">
                  <c:v>6.5393999999999999E-3</c:v>
                </c:pt>
                <c:pt idx="2">
                  <c:v>5.4847300000000002E-3</c:v>
                </c:pt>
                <c:pt idx="3">
                  <c:v>5.9392999999999998E-3</c:v>
                </c:pt>
                <c:pt idx="4">
                  <c:v>9.0001000000000005E-3</c:v>
                </c:pt>
                <c:pt idx="5">
                  <c:v>8.2332700000000009E-3</c:v>
                </c:pt>
                <c:pt idx="6">
                  <c:v>1.0001299999999999E-2</c:v>
                </c:pt>
                <c:pt idx="7">
                  <c:v>1.33241E-2</c:v>
                </c:pt>
                <c:pt idx="8">
                  <c:v>1.6914499999999999E-2</c:v>
                </c:pt>
                <c:pt idx="9">
                  <c:v>2.1050599999999999E-2</c:v>
                </c:pt>
                <c:pt idx="10">
                  <c:v>2.71465E-2</c:v>
                </c:pt>
                <c:pt idx="11">
                  <c:v>3.39596E-2</c:v>
                </c:pt>
                <c:pt idx="12">
                  <c:v>4.2946100000000001E-2</c:v>
                </c:pt>
                <c:pt idx="13">
                  <c:v>5.4218799999999998E-2</c:v>
                </c:pt>
                <c:pt idx="14">
                  <c:v>6.9319099999999995E-2</c:v>
                </c:pt>
                <c:pt idx="15">
                  <c:v>8.8593000000000005E-2</c:v>
                </c:pt>
                <c:pt idx="16">
                  <c:v>0.113942</c:v>
                </c:pt>
                <c:pt idx="17">
                  <c:v>0.14657100000000001</c:v>
                </c:pt>
                <c:pt idx="18">
                  <c:v>0.18909000000000001</c:v>
                </c:pt>
                <c:pt idx="19">
                  <c:v>0.242506</c:v>
                </c:pt>
                <c:pt idx="20">
                  <c:v>0.308118</c:v>
                </c:pt>
                <c:pt idx="21">
                  <c:v>0.38166600000000001</c:v>
                </c:pt>
                <c:pt idx="22">
                  <c:v>0.45766899999999999</c:v>
                </c:pt>
                <c:pt idx="23">
                  <c:v>0.52576199999999995</c:v>
                </c:pt>
                <c:pt idx="24">
                  <c:v>0.57298700000000002</c:v>
                </c:pt>
                <c:pt idx="25">
                  <c:v>0.59131599999999995</c:v>
                </c:pt>
                <c:pt idx="26">
                  <c:v>0.57823999999999998</c:v>
                </c:pt>
                <c:pt idx="27">
                  <c:v>0.53969800000000001</c:v>
                </c:pt>
                <c:pt idx="28">
                  <c:v>0.48481400000000002</c:v>
                </c:pt>
                <c:pt idx="29">
                  <c:v>0.42343599999999998</c:v>
                </c:pt>
                <c:pt idx="30">
                  <c:v>0.36292400000000002</c:v>
                </c:pt>
                <c:pt idx="31">
                  <c:v>0.30709500000000001</c:v>
                </c:pt>
                <c:pt idx="32">
                  <c:v>0.25963199999999997</c:v>
                </c:pt>
                <c:pt idx="33">
                  <c:v>0.22024099999999999</c:v>
                </c:pt>
                <c:pt idx="34">
                  <c:v>0.18845500000000001</c:v>
                </c:pt>
                <c:pt idx="35">
                  <c:v>0.16573499999999999</c:v>
                </c:pt>
                <c:pt idx="36">
                  <c:v>0.14946799999999999</c:v>
                </c:pt>
                <c:pt idx="37">
                  <c:v>0.138457</c:v>
                </c:pt>
                <c:pt idx="38">
                  <c:v>0.13031799999999999</c:v>
                </c:pt>
                <c:pt idx="39">
                  <c:v>0.131134</c:v>
                </c:pt>
                <c:pt idx="40">
                  <c:v>0.13340199999999999</c:v>
                </c:pt>
                <c:pt idx="41">
                  <c:v>0.142205</c:v>
                </c:pt>
                <c:pt idx="42">
                  <c:v>0.153478</c:v>
                </c:pt>
                <c:pt idx="43">
                  <c:v>0.166412</c:v>
                </c:pt>
                <c:pt idx="44">
                  <c:v>0.18886500000000001</c:v>
                </c:pt>
                <c:pt idx="45">
                  <c:v>0.20960000000000001</c:v>
                </c:pt>
                <c:pt idx="46">
                  <c:v>0.23238</c:v>
                </c:pt>
                <c:pt idx="47">
                  <c:v>0.25699</c:v>
                </c:pt>
                <c:pt idx="48">
                  <c:v>0.28353299999999998</c:v>
                </c:pt>
                <c:pt idx="49">
                  <c:v>0.30630099999999999</c:v>
                </c:pt>
                <c:pt idx="50">
                  <c:v>0.32649499999999998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1E37-4915-8AFA-EEA906ECB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375232"/>
        <c:axId val="107393792"/>
      </c:scatterChart>
      <c:valAx>
        <c:axId val="10737523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93792"/>
        <c:crosses val="autoZero"/>
        <c:crossBetween val="midCat"/>
        <c:majorUnit val="1"/>
      </c:valAx>
      <c:valAx>
        <c:axId val="107393792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</a:t>
                </a:r>
                <a:r>
                  <a:rPr lang="en-GB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″</a:t>
                </a:r>
                <a:r>
                  <a:rPr lang="en-GB" sz="1600" dirty="0">
                    <a:solidFill>
                      <a:schemeClr val="tx1"/>
                    </a:solidFill>
                  </a:rPr>
                  <a:t> /pF</a:t>
                </a:r>
              </a:p>
            </c:rich>
          </c:tx>
          <c:layout>
            <c:manualLayout>
              <c:xMode val="edge"/>
              <c:yMode val="edge"/>
              <c:x val="8.7779873289522328E-3"/>
              <c:y val="0.250144444444444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7523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83584"/>
        <c:axId val="118485760"/>
        <c:extLst/>
      </c:scatterChart>
      <c:valAx>
        <c:axId val="1184835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5760"/>
        <c:crossesAt val="-100"/>
        <c:crossBetween val="midCat"/>
        <c:majorUnit val="1"/>
      </c:valAx>
      <c:valAx>
        <c:axId val="118485760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358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44800"/>
        <c:axId val="118446720"/>
        <c:extLst/>
      </c:scatterChart>
      <c:valAx>
        <c:axId val="118444800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6720"/>
        <c:crossesAt val="-100"/>
        <c:crossBetween val="midCat"/>
        <c:majorUnit val="1"/>
      </c:valAx>
      <c:valAx>
        <c:axId val="118446720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4800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83584"/>
        <c:axId val="118485760"/>
        <c:extLst/>
      </c:scatterChart>
      <c:valAx>
        <c:axId val="1184835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5760"/>
        <c:crossesAt val="-100"/>
        <c:crossBetween val="midCat"/>
        <c:majorUnit val="1"/>
      </c:valAx>
      <c:valAx>
        <c:axId val="118485760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358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44800"/>
        <c:axId val="118446720"/>
        <c:extLst/>
      </c:scatterChart>
      <c:valAx>
        <c:axId val="118444800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6720"/>
        <c:crossesAt val="-100"/>
        <c:crossBetween val="midCat"/>
        <c:majorUnit val="1"/>
      </c:valAx>
      <c:valAx>
        <c:axId val="118446720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4800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83584"/>
        <c:axId val="118485760"/>
        <c:extLst/>
      </c:scatterChart>
      <c:valAx>
        <c:axId val="1184835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5760"/>
        <c:crossesAt val="-100"/>
        <c:crossBetween val="midCat"/>
        <c:majorUnit val="1"/>
      </c:valAx>
      <c:valAx>
        <c:axId val="118485760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358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44800"/>
        <c:axId val="118446720"/>
        <c:extLst/>
      </c:scatterChart>
      <c:valAx>
        <c:axId val="118444800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6720"/>
        <c:crossesAt val="-100"/>
        <c:crossBetween val="midCat"/>
        <c:majorUnit val="1"/>
      </c:valAx>
      <c:valAx>
        <c:axId val="118446720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4800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83584"/>
        <c:axId val="118485760"/>
        <c:extLst/>
      </c:scatterChart>
      <c:valAx>
        <c:axId val="1184835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5760"/>
        <c:crossesAt val="-100"/>
        <c:crossBetween val="midCat"/>
        <c:majorUnit val="1"/>
      </c:valAx>
      <c:valAx>
        <c:axId val="118485760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358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44800"/>
        <c:axId val="118446720"/>
        <c:extLst/>
      </c:scatterChart>
      <c:valAx>
        <c:axId val="118444800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6720"/>
        <c:crossesAt val="-100"/>
        <c:crossBetween val="midCat"/>
        <c:majorUnit val="1"/>
      </c:valAx>
      <c:valAx>
        <c:axId val="118446720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4800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83584"/>
        <c:axId val="118485760"/>
        <c:extLst/>
      </c:scatterChart>
      <c:valAx>
        <c:axId val="1184835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5760"/>
        <c:crossesAt val="-100"/>
        <c:crossBetween val="midCat"/>
        <c:majorUnit val="1"/>
      </c:valAx>
      <c:valAx>
        <c:axId val="118485760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358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72801487504529"/>
          <c:y val="6.2708151064450282E-2"/>
          <c:w val="0.81932347030719255"/>
          <c:h val="0.71063641859510507"/>
        </c:manualLayout>
      </c:layout>
      <c:scatterChart>
        <c:scatterStyle val="smoothMarker"/>
        <c:varyColors val="0"/>
        <c:ser>
          <c:idx val="0"/>
          <c:order val="0"/>
          <c:tx>
            <c:v>Time 0.23 h, 20.3 celcius</c:v>
          </c:tx>
          <c:spPr>
            <a:ln w="12700" cap="rnd">
              <a:solidFill>
                <a:srgbClr val="000099"/>
              </a:solidFill>
              <a:round/>
            </a:ln>
            <a:effectLst/>
          </c:spPr>
          <c:marker>
            <c:symbol val="none"/>
          </c:marker>
          <c:xVal>
            <c:numRef>
              <c:f>'TVIS spec H2O 281016 3 mm edi'!$L$80:$L$131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edi'!$N$80:$N$131</c:f>
              <c:numCache>
                <c:formatCode>General</c:formatCode>
                <c:ptCount val="52"/>
                <c:pt idx="0">
                  <c:v>1.0162</c:v>
                </c:pt>
                <c:pt idx="1">
                  <c:v>1.0162</c:v>
                </c:pt>
                <c:pt idx="2">
                  <c:v>1.0162</c:v>
                </c:pt>
                <c:pt idx="3">
                  <c:v>1.0162</c:v>
                </c:pt>
                <c:pt idx="4">
                  <c:v>1.0161500000000001</c:v>
                </c:pt>
                <c:pt idx="5">
                  <c:v>1.01762</c:v>
                </c:pt>
                <c:pt idx="6">
                  <c:v>1.0240499999999999</c:v>
                </c:pt>
                <c:pt idx="7">
                  <c:v>1.0293000000000001</c:v>
                </c:pt>
                <c:pt idx="8">
                  <c:v>1.0371300000000001</c:v>
                </c:pt>
                <c:pt idx="9">
                  <c:v>1.0464899999999999</c:v>
                </c:pt>
                <c:pt idx="10">
                  <c:v>1.05745</c:v>
                </c:pt>
                <c:pt idx="11">
                  <c:v>1.0741700000000001</c:v>
                </c:pt>
                <c:pt idx="12">
                  <c:v>1.09711</c:v>
                </c:pt>
                <c:pt idx="13">
                  <c:v>1.13097</c:v>
                </c:pt>
                <c:pt idx="14">
                  <c:v>1.17997</c:v>
                </c:pt>
                <c:pt idx="15">
                  <c:v>1.25379</c:v>
                </c:pt>
                <c:pt idx="16">
                  <c:v>1.3531599999999999</c:v>
                </c:pt>
                <c:pt idx="17">
                  <c:v>1.48031</c:v>
                </c:pt>
                <c:pt idx="18">
                  <c:v>1.62812</c:v>
                </c:pt>
                <c:pt idx="19">
                  <c:v>1.7827299999999999</c:v>
                </c:pt>
                <c:pt idx="20">
                  <c:v>1.92883</c:v>
                </c:pt>
                <c:pt idx="21">
                  <c:v>2.05674</c:v>
                </c:pt>
                <c:pt idx="22">
                  <c:v>2.1587200000000002</c:v>
                </c:pt>
                <c:pt idx="23">
                  <c:v>2.2373500000000002</c:v>
                </c:pt>
                <c:pt idx="24">
                  <c:v>2.29705</c:v>
                </c:pt>
                <c:pt idx="25">
                  <c:v>2.3414199999999998</c:v>
                </c:pt>
                <c:pt idx="26">
                  <c:v>2.3756499999999998</c:v>
                </c:pt>
                <c:pt idx="27">
                  <c:v>2.4037500000000001</c:v>
                </c:pt>
                <c:pt idx="28">
                  <c:v>2.4271799999999999</c:v>
                </c:pt>
                <c:pt idx="29">
                  <c:v>2.4476300000000002</c:v>
                </c:pt>
                <c:pt idx="30">
                  <c:v>2.4662000000000002</c:v>
                </c:pt>
                <c:pt idx="31">
                  <c:v>2.4851899999999998</c:v>
                </c:pt>
                <c:pt idx="32">
                  <c:v>2.50027</c:v>
                </c:pt>
                <c:pt idx="33">
                  <c:v>2.51518</c:v>
                </c:pt>
                <c:pt idx="34">
                  <c:v>2.5286200000000001</c:v>
                </c:pt>
                <c:pt idx="35">
                  <c:v>2.5419200000000002</c:v>
                </c:pt>
                <c:pt idx="36">
                  <c:v>2.5531100000000002</c:v>
                </c:pt>
                <c:pt idx="37">
                  <c:v>2.56148</c:v>
                </c:pt>
                <c:pt idx="38">
                  <c:v>2.5717099999999999</c:v>
                </c:pt>
                <c:pt idx="39">
                  <c:v>2.5802299999999998</c:v>
                </c:pt>
                <c:pt idx="40">
                  <c:v>2.5890200000000001</c:v>
                </c:pt>
                <c:pt idx="41">
                  <c:v>2.5992199999999999</c:v>
                </c:pt>
                <c:pt idx="42">
                  <c:v>2.6061000000000001</c:v>
                </c:pt>
                <c:pt idx="43">
                  <c:v>2.6200800000000002</c:v>
                </c:pt>
                <c:pt idx="44">
                  <c:v>2.6250100000000001</c:v>
                </c:pt>
                <c:pt idx="45">
                  <c:v>2.6478299999999999</c:v>
                </c:pt>
                <c:pt idx="46">
                  <c:v>2.6644800000000002</c:v>
                </c:pt>
                <c:pt idx="47">
                  <c:v>2.6860499999999998</c:v>
                </c:pt>
                <c:pt idx="48">
                  <c:v>2.7080199999999999</c:v>
                </c:pt>
                <c:pt idx="49">
                  <c:v>2.7358799999999999</c:v>
                </c:pt>
                <c:pt idx="50">
                  <c:v>2.7645400000000002</c:v>
                </c:pt>
                <c:pt idx="51">
                  <c:v>2.7969400000000002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3B-4CF0-9C85-6B78FF92E21D}"/>
            </c:ext>
          </c:extLst>
        </c:ser>
        <c:ser>
          <c:idx val="6"/>
          <c:order val="1"/>
          <c:tx>
            <c:v>Time 5.03 h, -20 celcius</c:v>
          </c:tx>
          <c:spPr>
            <a:ln w="12700" cap="rnd">
              <a:solidFill>
                <a:srgbClr val="6600CC"/>
              </a:solidFill>
              <a:round/>
            </a:ln>
            <a:effectLst/>
          </c:spPr>
          <c:marker>
            <c:symbol val="none"/>
          </c:marker>
          <c:xVal>
            <c:numRef>
              <c:f>'TVIS spec H2O 281016 3 mm edi'!$AP$80:$AP$131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edi'!$AR$80:$AR$131</c:f>
              <c:numCache>
                <c:formatCode>General</c:formatCode>
                <c:ptCount val="52"/>
                <c:pt idx="0">
                  <c:v>8.4287100000000004E-2</c:v>
                </c:pt>
                <c:pt idx="1">
                  <c:v>8.4287100000000004E-2</c:v>
                </c:pt>
                <c:pt idx="2">
                  <c:v>8.4287100000000004E-2</c:v>
                </c:pt>
                <c:pt idx="3">
                  <c:v>8.4287100000000004E-2</c:v>
                </c:pt>
                <c:pt idx="4">
                  <c:v>8.4287100000000004E-2</c:v>
                </c:pt>
                <c:pt idx="5">
                  <c:v>8.3002900000000004E-2</c:v>
                </c:pt>
                <c:pt idx="6">
                  <c:v>8.4127099999999996E-2</c:v>
                </c:pt>
                <c:pt idx="7">
                  <c:v>8.4468799999999997E-2</c:v>
                </c:pt>
                <c:pt idx="8">
                  <c:v>8.5542599999999996E-2</c:v>
                </c:pt>
                <c:pt idx="9">
                  <c:v>8.6743100000000004E-2</c:v>
                </c:pt>
                <c:pt idx="10">
                  <c:v>8.7572499999999998E-2</c:v>
                </c:pt>
                <c:pt idx="11">
                  <c:v>8.8047200000000006E-2</c:v>
                </c:pt>
                <c:pt idx="12">
                  <c:v>8.8434899999999997E-2</c:v>
                </c:pt>
                <c:pt idx="13">
                  <c:v>8.8561200000000007E-2</c:v>
                </c:pt>
                <c:pt idx="14">
                  <c:v>8.8505E-2</c:v>
                </c:pt>
                <c:pt idx="15">
                  <c:v>8.8289000000000006E-2</c:v>
                </c:pt>
                <c:pt idx="16">
                  <c:v>8.8109699999999999E-2</c:v>
                </c:pt>
                <c:pt idx="17">
                  <c:v>8.8220199999999999E-2</c:v>
                </c:pt>
                <c:pt idx="18">
                  <c:v>8.9349999999999999E-2</c:v>
                </c:pt>
                <c:pt idx="19">
                  <c:v>9.2855199999999999E-2</c:v>
                </c:pt>
                <c:pt idx="20">
                  <c:v>0.10126400000000001</c:v>
                </c:pt>
                <c:pt idx="21">
                  <c:v>0.11874800000000001</c:v>
                </c:pt>
                <c:pt idx="22">
                  <c:v>0.15045</c:v>
                </c:pt>
                <c:pt idx="23">
                  <c:v>0.20250199999999999</c:v>
                </c:pt>
                <c:pt idx="24">
                  <c:v>0.28087899999999999</c:v>
                </c:pt>
                <c:pt idx="25">
                  <c:v>0.38519300000000001</c:v>
                </c:pt>
                <c:pt idx="26">
                  <c:v>0.510849</c:v>
                </c:pt>
                <c:pt idx="27">
                  <c:v>0.64628099999999999</c:v>
                </c:pt>
                <c:pt idx="28">
                  <c:v>0.77734999999999999</c:v>
                </c:pt>
                <c:pt idx="29">
                  <c:v>0.89303200000000005</c:v>
                </c:pt>
                <c:pt idx="30">
                  <c:v>0.98846500000000004</c:v>
                </c:pt>
                <c:pt idx="31">
                  <c:v>1.06193</c:v>
                </c:pt>
                <c:pt idx="32">
                  <c:v>1.1159399999999999</c:v>
                </c:pt>
                <c:pt idx="33">
                  <c:v>1.1550499999999999</c:v>
                </c:pt>
                <c:pt idx="34">
                  <c:v>1.1829799999999999</c:v>
                </c:pt>
                <c:pt idx="35">
                  <c:v>1.20302</c:v>
                </c:pt>
                <c:pt idx="36">
                  <c:v>1.2166600000000001</c:v>
                </c:pt>
                <c:pt idx="37">
                  <c:v>1.22665</c:v>
                </c:pt>
                <c:pt idx="38">
                  <c:v>1.23732</c:v>
                </c:pt>
                <c:pt idx="39">
                  <c:v>1.2443500000000001</c:v>
                </c:pt>
                <c:pt idx="40">
                  <c:v>1.25207</c:v>
                </c:pt>
                <c:pt idx="41">
                  <c:v>1.2603</c:v>
                </c:pt>
                <c:pt idx="42">
                  <c:v>1.27024</c:v>
                </c:pt>
                <c:pt idx="43">
                  <c:v>1.2796400000000001</c:v>
                </c:pt>
                <c:pt idx="44">
                  <c:v>1.2943800000000001</c:v>
                </c:pt>
                <c:pt idx="45">
                  <c:v>1.3089</c:v>
                </c:pt>
                <c:pt idx="46">
                  <c:v>1.32846</c:v>
                </c:pt>
                <c:pt idx="47">
                  <c:v>1.35307</c:v>
                </c:pt>
                <c:pt idx="48">
                  <c:v>1.38121</c:v>
                </c:pt>
                <c:pt idx="49">
                  <c:v>1.4142600000000001</c:v>
                </c:pt>
                <c:pt idx="50">
                  <c:v>1.4538500000000001</c:v>
                </c:pt>
                <c:pt idx="51">
                  <c:v>1.49901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3B-4CF0-9C85-6B78FF92E21D}"/>
            </c:ext>
          </c:extLst>
        </c:ser>
        <c:ser>
          <c:idx val="9"/>
          <c:order val="2"/>
          <c:tx>
            <c:v>Time 8.5 h, -40 celcius</c:v>
          </c:tx>
          <c:spPr>
            <a:ln w="12700" cap="rnd">
              <a:solidFill>
                <a:srgbClr val="4633FD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'TVIS spec H2O 281016 3 mm edi'!$BE$80:$BE$131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edi'!$BG$80:$BG$131</c:f>
              <c:numCache>
                <c:formatCode>General</c:formatCode>
                <c:ptCount val="52"/>
                <c:pt idx="0">
                  <c:v>8.3694599999999994E-2</c:v>
                </c:pt>
                <c:pt idx="1">
                  <c:v>8.3694599999999994E-2</c:v>
                </c:pt>
                <c:pt idx="2">
                  <c:v>8.3694599999999994E-2</c:v>
                </c:pt>
                <c:pt idx="3">
                  <c:v>8.3694599999999994E-2</c:v>
                </c:pt>
                <c:pt idx="4">
                  <c:v>8.3694599999999994E-2</c:v>
                </c:pt>
                <c:pt idx="5">
                  <c:v>8.3240400000000006E-2</c:v>
                </c:pt>
                <c:pt idx="6">
                  <c:v>8.3622000000000002E-2</c:v>
                </c:pt>
                <c:pt idx="7">
                  <c:v>8.3847199999999997E-2</c:v>
                </c:pt>
                <c:pt idx="8">
                  <c:v>8.4834099999999996E-2</c:v>
                </c:pt>
                <c:pt idx="9">
                  <c:v>8.6128499999999997E-2</c:v>
                </c:pt>
                <c:pt idx="10">
                  <c:v>8.6714399999999997E-2</c:v>
                </c:pt>
                <c:pt idx="11">
                  <c:v>8.7380899999999997E-2</c:v>
                </c:pt>
                <c:pt idx="12">
                  <c:v>8.7885699999999997E-2</c:v>
                </c:pt>
                <c:pt idx="13">
                  <c:v>8.8558399999999995E-2</c:v>
                </c:pt>
                <c:pt idx="14">
                  <c:v>8.9009400000000002E-2</c:v>
                </c:pt>
                <c:pt idx="15">
                  <c:v>8.9429099999999997E-2</c:v>
                </c:pt>
                <c:pt idx="16">
                  <c:v>8.9951699999999996E-2</c:v>
                </c:pt>
                <c:pt idx="17">
                  <c:v>9.0575600000000006E-2</c:v>
                </c:pt>
                <c:pt idx="18">
                  <c:v>9.1519900000000001E-2</c:v>
                </c:pt>
                <c:pt idx="19">
                  <c:v>9.2833399999999996E-2</c:v>
                </c:pt>
                <c:pt idx="20">
                  <c:v>9.4684699999999997E-2</c:v>
                </c:pt>
                <c:pt idx="21">
                  <c:v>9.7292900000000002E-2</c:v>
                </c:pt>
                <c:pt idx="22">
                  <c:v>0.100826</c:v>
                </c:pt>
                <c:pt idx="23">
                  <c:v>0.105615</c:v>
                </c:pt>
                <c:pt idx="24">
                  <c:v>0.112258</c:v>
                </c:pt>
                <c:pt idx="25">
                  <c:v>0.121534</c:v>
                </c:pt>
                <c:pt idx="26">
                  <c:v>0.135017</c:v>
                </c:pt>
                <c:pt idx="27">
                  <c:v>0.15512000000000001</c:v>
                </c:pt>
                <c:pt idx="28">
                  <c:v>0.18501899999999999</c:v>
                </c:pt>
                <c:pt idx="29">
                  <c:v>0.22831899999999999</c:v>
                </c:pt>
                <c:pt idx="30">
                  <c:v>0.28818899999999997</c:v>
                </c:pt>
                <c:pt idx="31">
                  <c:v>0.36571399999999998</c:v>
                </c:pt>
                <c:pt idx="32">
                  <c:v>0.45911800000000003</c:v>
                </c:pt>
                <c:pt idx="33">
                  <c:v>0.56374800000000003</c:v>
                </c:pt>
                <c:pt idx="34">
                  <c:v>0.67242299999999999</c:v>
                </c:pt>
                <c:pt idx="35">
                  <c:v>0.77797700000000003</c:v>
                </c:pt>
                <c:pt idx="36">
                  <c:v>0.87404300000000001</c:v>
                </c:pt>
                <c:pt idx="37">
                  <c:v>0.95701899999999995</c:v>
                </c:pt>
                <c:pt idx="38">
                  <c:v>1.0284</c:v>
                </c:pt>
                <c:pt idx="39">
                  <c:v>1.0845400000000001</c:v>
                </c:pt>
                <c:pt idx="40">
                  <c:v>1.12679</c:v>
                </c:pt>
                <c:pt idx="41">
                  <c:v>1.1613899999999999</c:v>
                </c:pt>
                <c:pt idx="42">
                  <c:v>1.1873499999999999</c:v>
                </c:pt>
                <c:pt idx="43">
                  <c:v>1.2051799999999999</c:v>
                </c:pt>
                <c:pt idx="44">
                  <c:v>1.2167399999999999</c:v>
                </c:pt>
                <c:pt idx="45">
                  <c:v>1.22871</c:v>
                </c:pt>
                <c:pt idx="46">
                  <c:v>1.2359100000000001</c:v>
                </c:pt>
                <c:pt idx="47">
                  <c:v>1.2394499999999999</c:v>
                </c:pt>
                <c:pt idx="48">
                  <c:v>1.2467900000000001</c:v>
                </c:pt>
                <c:pt idx="49">
                  <c:v>1.25119</c:v>
                </c:pt>
                <c:pt idx="50">
                  <c:v>1.2552399999999999</c:v>
                </c:pt>
                <c:pt idx="51">
                  <c:v>1.2596799999999999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63B-4CF0-9C85-6B78FF92E21D}"/>
            </c:ext>
          </c:extLst>
        </c:ser>
        <c:ser>
          <c:idx val="1"/>
          <c:order val="3"/>
          <c:tx>
            <c:v>Trendline for 20.3 C</c:v>
          </c:tx>
          <c:spPr>
            <a:ln w="19050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edi'!$L$6:$L$80</c:f>
              <c:numCache>
                <c:formatCode>0.00</c:formatCode>
                <c:ptCount val="75"/>
                <c:pt idx="0">
                  <c:v>13.5</c:v>
                </c:pt>
                <c:pt idx="1">
                  <c:v>13.4</c:v>
                </c:pt>
                <c:pt idx="2">
                  <c:v>13.3</c:v>
                </c:pt>
                <c:pt idx="3">
                  <c:v>13.2</c:v>
                </c:pt>
                <c:pt idx="4">
                  <c:v>13.1</c:v>
                </c:pt>
                <c:pt idx="5">
                  <c:v>13</c:v>
                </c:pt>
                <c:pt idx="6">
                  <c:v>12.9</c:v>
                </c:pt>
                <c:pt idx="7">
                  <c:v>12.8</c:v>
                </c:pt>
                <c:pt idx="8">
                  <c:v>12.7</c:v>
                </c:pt>
                <c:pt idx="9">
                  <c:v>12.6</c:v>
                </c:pt>
                <c:pt idx="10">
                  <c:v>12.5</c:v>
                </c:pt>
                <c:pt idx="11">
                  <c:v>12.4</c:v>
                </c:pt>
                <c:pt idx="12">
                  <c:v>12.3</c:v>
                </c:pt>
                <c:pt idx="13">
                  <c:v>12.2</c:v>
                </c:pt>
                <c:pt idx="14">
                  <c:v>12.1</c:v>
                </c:pt>
                <c:pt idx="15">
                  <c:v>12</c:v>
                </c:pt>
                <c:pt idx="16">
                  <c:v>11.9</c:v>
                </c:pt>
                <c:pt idx="17">
                  <c:v>11.8</c:v>
                </c:pt>
                <c:pt idx="18">
                  <c:v>11.7</c:v>
                </c:pt>
                <c:pt idx="19">
                  <c:v>11.6</c:v>
                </c:pt>
                <c:pt idx="20">
                  <c:v>11.5</c:v>
                </c:pt>
                <c:pt idx="21">
                  <c:v>11.4</c:v>
                </c:pt>
                <c:pt idx="22">
                  <c:v>11.3</c:v>
                </c:pt>
                <c:pt idx="23">
                  <c:v>11.2</c:v>
                </c:pt>
                <c:pt idx="24">
                  <c:v>11.1</c:v>
                </c:pt>
                <c:pt idx="25">
                  <c:v>11</c:v>
                </c:pt>
                <c:pt idx="26">
                  <c:v>10.9</c:v>
                </c:pt>
                <c:pt idx="27">
                  <c:v>10.8</c:v>
                </c:pt>
                <c:pt idx="28">
                  <c:v>10.7</c:v>
                </c:pt>
                <c:pt idx="29">
                  <c:v>10.6</c:v>
                </c:pt>
                <c:pt idx="30">
                  <c:v>10.5</c:v>
                </c:pt>
                <c:pt idx="31">
                  <c:v>10.4</c:v>
                </c:pt>
                <c:pt idx="32">
                  <c:v>10.3</c:v>
                </c:pt>
                <c:pt idx="33">
                  <c:v>10.199999999999999</c:v>
                </c:pt>
                <c:pt idx="34">
                  <c:v>10.1</c:v>
                </c:pt>
                <c:pt idx="35">
                  <c:v>10</c:v>
                </c:pt>
                <c:pt idx="36">
                  <c:v>9.9000000000000092</c:v>
                </c:pt>
                <c:pt idx="37">
                  <c:v>9.8000000000000096</c:v>
                </c:pt>
                <c:pt idx="38">
                  <c:v>9.7000000000000099</c:v>
                </c:pt>
                <c:pt idx="39">
                  <c:v>9.6000000000000103</c:v>
                </c:pt>
                <c:pt idx="40">
                  <c:v>9.5000000000000107</c:v>
                </c:pt>
                <c:pt idx="41">
                  <c:v>9.4000000000000092</c:v>
                </c:pt>
                <c:pt idx="42">
                  <c:v>9.3000000000000096</c:v>
                </c:pt>
                <c:pt idx="43">
                  <c:v>9.2000000000000099</c:v>
                </c:pt>
                <c:pt idx="44">
                  <c:v>9.1000000000000103</c:v>
                </c:pt>
                <c:pt idx="45">
                  <c:v>9.0000000000000107</c:v>
                </c:pt>
                <c:pt idx="46">
                  <c:v>8.9000000000000092</c:v>
                </c:pt>
                <c:pt idx="47">
                  <c:v>8.8000000000000096</c:v>
                </c:pt>
                <c:pt idx="48">
                  <c:v>8.6999999999999993</c:v>
                </c:pt>
                <c:pt idx="49">
                  <c:v>8.6</c:v>
                </c:pt>
                <c:pt idx="50">
                  <c:v>8.5</c:v>
                </c:pt>
                <c:pt idx="51">
                  <c:v>8.4</c:v>
                </c:pt>
                <c:pt idx="52">
                  <c:v>8.3000000000000007</c:v>
                </c:pt>
                <c:pt idx="53">
                  <c:v>8.1999999999999993</c:v>
                </c:pt>
                <c:pt idx="54">
                  <c:v>8.1</c:v>
                </c:pt>
                <c:pt idx="55">
                  <c:v>8</c:v>
                </c:pt>
                <c:pt idx="56">
                  <c:v>7.9</c:v>
                </c:pt>
                <c:pt idx="57">
                  <c:v>7.8</c:v>
                </c:pt>
                <c:pt idx="58">
                  <c:v>7.7</c:v>
                </c:pt>
                <c:pt idx="59">
                  <c:v>7.6</c:v>
                </c:pt>
                <c:pt idx="60">
                  <c:v>7.5</c:v>
                </c:pt>
                <c:pt idx="61">
                  <c:v>7.4</c:v>
                </c:pt>
                <c:pt idx="62">
                  <c:v>7.3</c:v>
                </c:pt>
                <c:pt idx="63">
                  <c:v>7.2</c:v>
                </c:pt>
                <c:pt idx="64">
                  <c:v>7.1</c:v>
                </c:pt>
                <c:pt idx="65">
                  <c:v>7</c:v>
                </c:pt>
                <c:pt idx="66">
                  <c:v>6.9</c:v>
                </c:pt>
                <c:pt idx="67">
                  <c:v>6.8</c:v>
                </c:pt>
                <c:pt idx="68">
                  <c:v>6.7</c:v>
                </c:pt>
                <c:pt idx="69">
                  <c:v>6.6</c:v>
                </c:pt>
                <c:pt idx="70">
                  <c:v>6.5</c:v>
                </c:pt>
                <c:pt idx="71">
                  <c:v>6.4</c:v>
                </c:pt>
                <c:pt idx="72">
                  <c:v>6.3</c:v>
                </c:pt>
                <c:pt idx="73">
                  <c:v>6.2</c:v>
                </c:pt>
                <c:pt idx="74">
                  <c:v>6.1</c:v>
                </c:pt>
              </c:numCache>
            </c:numRef>
          </c:xVal>
          <c:yVal>
            <c:numRef>
              <c:f>'TVIS spec H2O 281016 3 mm edi'!$N$6:$N$80</c:f>
              <c:numCache>
                <c:formatCode>General</c:formatCode>
                <c:ptCount val="75"/>
                <c:pt idx="0">
                  <c:v>6.764061082179601E-2</c:v>
                </c:pt>
                <c:pt idx="1">
                  <c:v>6.764061082179601E-2</c:v>
                </c:pt>
                <c:pt idx="2">
                  <c:v>6.764061082179601E-2</c:v>
                </c:pt>
                <c:pt idx="3">
                  <c:v>6.764061082179601E-2</c:v>
                </c:pt>
                <c:pt idx="4">
                  <c:v>6.764061082179601E-2</c:v>
                </c:pt>
                <c:pt idx="5">
                  <c:v>6.764061082179601E-2</c:v>
                </c:pt>
                <c:pt idx="6">
                  <c:v>6.764061082179601E-2</c:v>
                </c:pt>
                <c:pt idx="7">
                  <c:v>6.8436755699860283E-2</c:v>
                </c:pt>
                <c:pt idx="8">
                  <c:v>6.9480964768830186E-2</c:v>
                </c:pt>
                <c:pt idx="9">
                  <c:v>6.9953617807697197E-2</c:v>
                </c:pt>
                <c:pt idx="10">
                  <c:v>7.0491291899530045E-2</c:v>
                </c:pt>
                <c:pt idx="11">
                  <c:v>7.0898520529023248E-2</c:v>
                </c:pt>
                <c:pt idx="12">
                  <c:v>7.1441196240315002E-2</c:v>
                </c:pt>
                <c:pt idx="13">
                  <c:v>7.1805023720309932E-2</c:v>
                </c:pt>
                <c:pt idx="14">
                  <c:v>7.214360108916551E-2</c:v>
                </c:pt>
                <c:pt idx="15">
                  <c:v>7.2565189206782676E-2</c:v>
                </c:pt>
                <c:pt idx="16">
                  <c:v>7.3068497332655927E-2</c:v>
                </c:pt>
                <c:pt idx="17">
                  <c:v>7.3830276244760587E-2</c:v>
                </c:pt>
                <c:pt idx="18">
                  <c:v>7.4889893528515189E-2</c:v>
                </c:pt>
                <c:pt idx="19">
                  <c:v>7.6383360964689451E-2</c:v>
                </c:pt>
                <c:pt idx="20">
                  <c:v>7.848742933125874E-2</c:v>
                </c:pt>
                <c:pt idx="21">
                  <c:v>8.1337626381303194E-2</c:v>
                </c:pt>
                <c:pt idx="22">
                  <c:v>8.5200974056903356E-2</c:v>
                </c:pt>
                <c:pt idx="23">
                  <c:v>9.0559967293280835E-2</c:v>
                </c:pt>
                <c:pt idx="24">
                  <c:v>9.8043035374063267E-2</c:v>
                </c:pt>
                <c:pt idx="25">
                  <c:v>0.10891994427156104</c:v>
                </c:pt>
                <c:pt idx="26">
                  <c:v>0.12513729201066939</c:v>
                </c:pt>
                <c:pt idx="27">
                  <c:v>0.14925719849485583</c:v>
                </c:pt>
                <c:pt idx="28">
                  <c:v>0.18418786342563193</c:v>
                </c:pt>
                <c:pt idx="29">
                  <c:v>0.23248575971675348</c:v>
                </c:pt>
                <c:pt idx="30">
                  <c:v>0.29502617077352983</c:v>
                </c:pt>
                <c:pt idx="31">
                  <c:v>0.37037637463482798</c:v>
                </c:pt>
                <c:pt idx="32">
                  <c:v>0.45478273656801732</c:v>
                </c:pt>
                <c:pt idx="33">
                  <c:v>0.54245225184173762</c:v>
                </c:pt>
                <c:pt idx="34">
                  <c:v>0.62760401641686792</c:v>
                </c:pt>
                <c:pt idx="35">
                  <c:v>0.70510168979423349</c:v>
                </c:pt>
                <c:pt idx="36">
                  <c:v>0.77203949241077108</c:v>
                </c:pt>
                <c:pt idx="37">
                  <c:v>0.82962345992633058</c:v>
                </c:pt>
                <c:pt idx="38">
                  <c:v>0.87491231741394659</c:v>
                </c:pt>
                <c:pt idx="39">
                  <c:v>0.90899593388797162</c:v>
                </c:pt>
                <c:pt idx="40">
                  <c:v>0.93690819731995434</c:v>
                </c:pt>
                <c:pt idx="41">
                  <c:v>0.95785046202210089</c:v>
                </c:pt>
                <c:pt idx="42">
                  <c:v>0.97223415153054749</c:v>
                </c:pt>
                <c:pt idx="43">
                  <c:v>0.98155975168296716</c:v>
                </c:pt>
                <c:pt idx="44">
                  <c:v>0.99121610408992766</c:v>
                </c:pt>
                <c:pt idx="45">
                  <c:v>0.99702443636479121</c:v>
                </c:pt>
                <c:pt idx="46">
                  <c:v>0.9998801997332657</c:v>
                </c:pt>
                <c:pt idx="47">
                  <c:v>1.0058014718023627</c:v>
                </c:pt>
                <c:pt idx="48">
                  <c:v>1.009351008192557</c:v>
                </c:pt>
                <c:pt idx="49">
                  <c:v>1.0126181950971676</c:v>
                </c:pt>
                <c:pt idx="50">
                  <c:v>1.0162</c:v>
                </c:pt>
                <c:pt idx="51">
                  <c:v>1.0162</c:v>
                </c:pt>
                <c:pt idx="52">
                  <c:v>1.0162</c:v>
                </c:pt>
                <c:pt idx="53">
                  <c:v>1.0162</c:v>
                </c:pt>
                <c:pt idx="54">
                  <c:v>1.0162</c:v>
                </c:pt>
                <c:pt idx="55">
                  <c:v>1.0162</c:v>
                </c:pt>
                <c:pt idx="56">
                  <c:v>1.0162</c:v>
                </c:pt>
                <c:pt idx="57">
                  <c:v>1.0162</c:v>
                </c:pt>
                <c:pt idx="58">
                  <c:v>1.0162</c:v>
                </c:pt>
                <c:pt idx="59">
                  <c:v>1.0162</c:v>
                </c:pt>
                <c:pt idx="60">
                  <c:v>1.0162</c:v>
                </c:pt>
                <c:pt idx="61">
                  <c:v>1.0162</c:v>
                </c:pt>
                <c:pt idx="62">
                  <c:v>1.0162</c:v>
                </c:pt>
                <c:pt idx="63">
                  <c:v>1.0162</c:v>
                </c:pt>
                <c:pt idx="64">
                  <c:v>1.0162</c:v>
                </c:pt>
                <c:pt idx="65">
                  <c:v>1.0162</c:v>
                </c:pt>
                <c:pt idx="66">
                  <c:v>1.0162</c:v>
                </c:pt>
                <c:pt idx="67">
                  <c:v>1.0162</c:v>
                </c:pt>
                <c:pt idx="68">
                  <c:v>1.0162</c:v>
                </c:pt>
                <c:pt idx="69">
                  <c:v>1.0162</c:v>
                </c:pt>
                <c:pt idx="70">
                  <c:v>1.0162</c:v>
                </c:pt>
                <c:pt idx="71">
                  <c:v>1.0162</c:v>
                </c:pt>
                <c:pt idx="72">
                  <c:v>1.0162</c:v>
                </c:pt>
                <c:pt idx="73">
                  <c:v>1.0162</c:v>
                </c:pt>
                <c:pt idx="74">
                  <c:v>1.0162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63B-4CF0-9C85-6B78FF92E21D}"/>
            </c:ext>
          </c:extLst>
        </c:ser>
        <c:ser>
          <c:idx val="2"/>
          <c:order val="4"/>
          <c:tx>
            <c:v>Trendline for -20 C</c:v>
          </c:tx>
          <c:spPr>
            <a:ln w="1270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edi'!$AP$8:$AP$80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edi'!$AR$8:$AR$80</c:f>
              <c:numCache>
                <c:formatCode>General</c:formatCode>
                <c:ptCount val="73"/>
                <c:pt idx="0">
                  <c:v>8.4287100000000004E-2</c:v>
                </c:pt>
                <c:pt idx="1">
                  <c:v>8.4287100000000004E-2</c:v>
                </c:pt>
                <c:pt idx="2">
                  <c:v>8.4287100000000004E-2</c:v>
                </c:pt>
                <c:pt idx="3">
                  <c:v>8.4287100000000004E-2</c:v>
                </c:pt>
                <c:pt idx="4">
                  <c:v>8.4287100000000004E-2</c:v>
                </c:pt>
                <c:pt idx="5">
                  <c:v>8.4287100000000004E-2</c:v>
                </c:pt>
                <c:pt idx="6">
                  <c:v>8.4287100000000004E-2</c:v>
                </c:pt>
                <c:pt idx="7">
                  <c:v>8.4287100000000004E-2</c:v>
                </c:pt>
                <c:pt idx="8">
                  <c:v>8.4287100000000004E-2</c:v>
                </c:pt>
                <c:pt idx="9">
                  <c:v>8.4287100000000004E-2</c:v>
                </c:pt>
                <c:pt idx="10">
                  <c:v>8.4287100000000004E-2</c:v>
                </c:pt>
                <c:pt idx="11">
                  <c:v>8.4287100000000004E-2</c:v>
                </c:pt>
                <c:pt idx="12">
                  <c:v>8.4287100000000004E-2</c:v>
                </c:pt>
                <c:pt idx="13">
                  <c:v>8.4287100000000004E-2</c:v>
                </c:pt>
                <c:pt idx="14">
                  <c:v>8.4287100000000004E-2</c:v>
                </c:pt>
                <c:pt idx="15">
                  <c:v>8.4287100000000004E-2</c:v>
                </c:pt>
                <c:pt idx="16">
                  <c:v>8.4287100000000004E-2</c:v>
                </c:pt>
                <c:pt idx="17">
                  <c:v>8.4287100000000004E-2</c:v>
                </c:pt>
                <c:pt idx="18">
                  <c:v>8.4287100000000004E-2</c:v>
                </c:pt>
                <c:pt idx="19">
                  <c:v>8.4287100000000004E-2</c:v>
                </c:pt>
                <c:pt idx="20">
                  <c:v>8.4287100000000004E-2</c:v>
                </c:pt>
                <c:pt idx="21">
                  <c:v>8.4287100000000004E-2</c:v>
                </c:pt>
                <c:pt idx="22">
                  <c:v>8.4287100000000004E-2</c:v>
                </c:pt>
                <c:pt idx="23">
                  <c:v>8.4287100000000004E-2</c:v>
                </c:pt>
                <c:pt idx="24">
                  <c:v>8.4287100000000004E-2</c:v>
                </c:pt>
                <c:pt idx="25">
                  <c:v>8.4287100000000004E-2</c:v>
                </c:pt>
                <c:pt idx="26">
                  <c:v>8.4287100000000004E-2</c:v>
                </c:pt>
                <c:pt idx="27">
                  <c:v>8.4287100000000004E-2</c:v>
                </c:pt>
                <c:pt idx="28">
                  <c:v>8.4287100000000004E-2</c:v>
                </c:pt>
                <c:pt idx="29">
                  <c:v>8.4287100000000004E-2</c:v>
                </c:pt>
                <c:pt idx="30">
                  <c:v>8.4287100000000004E-2</c:v>
                </c:pt>
                <c:pt idx="31">
                  <c:v>8.4287100000000004E-2</c:v>
                </c:pt>
                <c:pt idx="32">
                  <c:v>8.4287100000000004E-2</c:v>
                </c:pt>
                <c:pt idx="33">
                  <c:v>8.4287100000000004E-2</c:v>
                </c:pt>
                <c:pt idx="34">
                  <c:v>8.4287100000000004E-2</c:v>
                </c:pt>
                <c:pt idx="35">
                  <c:v>8.4287100000000004E-2</c:v>
                </c:pt>
                <c:pt idx="36">
                  <c:v>8.4287100000000004E-2</c:v>
                </c:pt>
                <c:pt idx="37">
                  <c:v>8.4287100000000004E-2</c:v>
                </c:pt>
                <c:pt idx="38">
                  <c:v>8.4287100000000004E-2</c:v>
                </c:pt>
                <c:pt idx="39">
                  <c:v>8.4287100000000004E-2</c:v>
                </c:pt>
                <c:pt idx="40">
                  <c:v>8.4287100000000004E-2</c:v>
                </c:pt>
                <c:pt idx="41">
                  <c:v>8.4287100000000004E-2</c:v>
                </c:pt>
                <c:pt idx="42">
                  <c:v>8.4287100000000004E-2</c:v>
                </c:pt>
                <c:pt idx="43">
                  <c:v>8.4287100000000004E-2</c:v>
                </c:pt>
                <c:pt idx="44">
                  <c:v>8.4287100000000004E-2</c:v>
                </c:pt>
                <c:pt idx="45">
                  <c:v>8.4287100000000004E-2</c:v>
                </c:pt>
                <c:pt idx="46">
                  <c:v>8.4287100000000004E-2</c:v>
                </c:pt>
                <c:pt idx="47">
                  <c:v>8.4287100000000004E-2</c:v>
                </c:pt>
                <c:pt idx="48">
                  <c:v>8.4287100000000004E-2</c:v>
                </c:pt>
                <c:pt idx="49">
                  <c:v>8.4287100000000004E-2</c:v>
                </c:pt>
                <c:pt idx="50">
                  <c:v>8.4287100000000004E-2</c:v>
                </c:pt>
                <c:pt idx="51">
                  <c:v>8.4287100000000004E-2</c:v>
                </c:pt>
                <c:pt idx="52">
                  <c:v>8.4287100000000004E-2</c:v>
                </c:pt>
                <c:pt idx="53">
                  <c:v>8.4287100000000004E-2</c:v>
                </c:pt>
                <c:pt idx="54">
                  <c:v>8.4287100000000004E-2</c:v>
                </c:pt>
                <c:pt idx="55">
                  <c:v>8.4287100000000004E-2</c:v>
                </c:pt>
                <c:pt idx="56">
                  <c:v>8.4287100000000004E-2</c:v>
                </c:pt>
                <c:pt idx="57">
                  <c:v>8.4287100000000004E-2</c:v>
                </c:pt>
                <c:pt idx="58">
                  <c:v>8.4287100000000004E-2</c:v>
                </c:pt>
                <c:pt idx="59">
                  <c:v>8.4287100000000004E-2</c:v>
                </c:pt>
                <c:pt idx="60">
                  <c:v>8.4287100000000004E-2</c:v>
                </c:pt>
                <c:pt idx="61">
                  <c:v>8.4287100000000004E-2</c:v>
                </c:pt>
                <c:pt idx="62">
                  <c:v>8.4287100000000004E-2</c:v>
                </c:pt>
                <c:pt idx="63">
                  <c:v>8.4287100000000004E-2</c:v>
                </c:pt>
                <c:pt idx="64">
                  <c:v>8.4287100000000004E-2</c:v>
                </c:pt>
                <c:pt idx="65">
                  <c:v>8.4287100000000004E-2</c:v>
                </c:pt>
                <c:pt idx="66">
                  <c:v>8.4287100000000004E-2</c:v>
                </c:pt>
                <c:pt idx="67">
                  <c:v>8.4287100000000004E-2</c:v>
                </c:pt>
                <c:pt idx="68">
                  <c:v>8.4287100000000004E-2</c:v>
                </c:pt>
                <c:pt idx="69">
                  <c:v>8.4287100000000004E-2</c:v>
                </c:pt>
                <c:pt idx="70">
                  <c:v>8.4287100000000004E-2</c:v>
                </c:pt>
                <c:pt idx="71">
                  <c:v>8.4287100000000004E-2</c:v>
                </c:pt>
                <c:pt idx="72">
                  <c:v>8.4287100000000004E-2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63B-4CF0-9C85-6B78FF92E21D}"/>
            </c:ext>
          </c:extLst>
        </c:ser>
        <c:ser>
          <c:idx val="3"/>
          <c:order val="5"/>
          <c:tx>
            <c:v>Trendline for -40 C</c:v>
          </c:tx>
          <c:spPr>
            <a:ln w="19050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edi'!$BE$8:$BE$80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edi'!$BG$8:$BG$80</c:f>
              <c:numCache>
                <c:formatCode>General</c:formatCode>
                <c:ptCount val="73"/>
                <c:pt idx="0">
                  <c:v>8.3694599999999994E-2</c:v>
                </c:pt>
                <c:pt idx="1">
                  <c:v>8.3694599999999994E-2</c:v>
                </c:pt>
                <c:pt idx="2">
                  <c:v>8.3694599999999994E-2</c:v>
                </c:pt>
                <c:pt idx="3">
                  <c:v>8.3694599999999994E-2</c:v>
                </c:pt>
                <c:pt idx="4">
                  <c:v>8.3694599999999994E-2</c:v>
                </c:pt>
                <c:pt idx="5">
                  <c:v>8.3694599999999994E-2</c:v>
                </c:pt>
                <c:pt idx="6">
                  <c:v>8.3694599999999994E-2</c:v>
                </c:pt>
                <c:pt idx="7">
                  <c:v>8.3694599999999994E-2</c:v>
                </c:pt>
                <c:pt idx="8">
                  <c:v>8.3694599999999994E-2</c:v>
                </c:pt>
                <c:pt idx="9">
                  <c:v>8.3694599999999994E-2</c:v>
                </c:pt>
                <c:pt idx="10">
                  <c:v>8.3694599999999994E-2</c:v>
                </c:pt>
                <c:pt idx="11">
                  <c:v>8.3694599999999994E-2</c:v>
                </c:pt>
                <c:pt idx="12">
                  <c:v>8.3694599999999994E-2</c:v>
                </c:pt>
                <c:pt idx="13">
                  <c:v>8.3694599999999994E-2</c:v>
                </c:pt>
                <c:pt idx="14">
                  <c:v>8.3694599999999994E-2</c:v>
                </c:pt>
                <c:pt idx="15">
                  <c:v>8.3694599999999994E-2</c:v>
                </c:pt>
                <c:pt idx="16">
                  <c:v>8.3694599999999994E-2</c:v>
                </c:pt>
                <c:pt idx="17">
                  <c:v>8.3694599999999994E-2</c:v>
                </c:pt>
                <c:pt idx="18">
                  <c:v>8.3694599999999994E-2</c:v>
                </c:pt>
                <c:pt idx="19">
                  <c:v>8.3694599999999994E-2</c:v>
                </c:pt>
                <c:pt idx="20">
                  <c:v>8.3694599999999994E-2</c:v>
                </c:pt>
                <c:pt idx="21">
                  <c:v>8.3694599999999994E-2</c:v>
                </c:pt>
                <c:pt idx="22">
                  <c:v>8.3694599999999994E-2</c:v>
                </c:pt>
                <c:pt idx="23">
                  <c:v>8.3694599999999994E-2</c:v>
                </c:pt>
                <c:pt idx="24">
                  <c:v>8.3694599999999994E-2</c:v>
                </c:pt>
                <c:pt idx="25">
                  <c:v>8.3694599999999994E-2</c:v>
                </c:pt>
                <c:pt idx="26">
                  <c:v>8.3694599999999994E-2</c:v>
                </c:pt>
                <c:pt idx="27">
                  <c:v>8.3694599999999994E-2</c:v>
                </c:pt>
                <c:pt idx="28">
                  <c:v>8.3694599999999994E-2</c:v>
                </c:pt>
                <c:pt idx="29">
                  <c:v>8.3694599999999994E-2</c:v>
                </c:pt>
                <c:pt idx="30">
                  <c:v>8.3694599999999994E-2</c:v>
                </c:pt>
                <c:pt idx="31">
                  <c:v>8.3694599999999994E-2</c:v>
                </c:pt>
                <c:pt idx="32">
                  <c:v>8.3694599999999994E-2</c:v>
                </c:pt>
                <c:pt idx="33">
                  <c:v>8.3694599999999994E-2</c:v>
                </c:pt>
                <c:pt idx="34">
                  <c:v>8.3694599999999994E-2</c:v>
                </c:pt>
                <c:pt idx="35">
                  <c:v>8.3694599999999994E-2</c:v>
                </c:pt>
                <c:pt idx="36">
                  <c:v>8.3694599999999994E-2</c:v>
                </c:pt>
                <c:pt idx="37">
                  <c:v>8.3694599999999994E-2</c:v>
                </c:pt>
                <c:pt idx="38">
                  <c:v>8.3694599999999994E-2</c:v>
                </c:pt>
                <c:pt idx="39">
                  <c:v>8.3694599999999994E-2</c:v>
                </c:pt>
                <c:pt idx="40">
                  <c:v>8.3694599999999994E-2</c:v>
                </c:pt>
                <c:pt idx="41">
                  <c:v>8.3694599999999994E-2</c:v>
                </c:pt>
                <c:pt idx="42">
                  <c:v>8.3694599999999994E-2</c:v>
                </c:pt>
                <c:pt idx="43">
                  <c:v>8.3694599999999994E-2</c:v>
                </c:pt>
                <c:pt idx="44">
                  <c:v>8.3694599999999994E-2</c:v>
                </c:pt>
                <c:pt idx="45">
                  <c:v>8.3694599999999994E-2</c:v>
                </c:pt>
                <c:pt idx="46">
                  <c:v>8.3694599999999994E-2</c:v>
                </c:pt>
                <c:pt idx="47">
                  <c:v>8.3694599999999994E-2</c:v>
                </c:pt>
                <c:pt idx="48">
                  <c:v>8.3694599999999994E-2</c:v>
                </c:pt>
                <c:pt idx="49">
                  <c:v>8.3694599999999994E-2</c:v>
                </c:pt>
                <c:pt idx="50">
                  <c:v>8.3694599999999994E-2</c:v>
                </c:pt>
                <c:pt idx="51">
                  <c:v>8.3694599999999994E-2</c:v>
                </c:pt>
                <c:pt idx="52">
                  <c:v>8.3694599999999994E-2</c:v>
                </c:pt>
                <c:pt idx="53">
                  <c:v>8.3694599999999994E-2</c:v>
                </c:pt>
                <c:pt idx="54">
                  <c:v>8.3694599999999994E-2</c:v>
                </c:pt>
                <c:pt idx="55">
                  <c:v>8.3694599999999994E-2</c:v>
                </c:pt>
                <c:pt idx="56">
                  <c:v>8.3694599999999994E-2</c:v>
                </c:pt>
                <c:pt idx="57">
                  <c:v>8.3694599999999994E-2</c:v>
                </c:pt>
                <c:pt idx="58">
                  <c:v>8.3694599999999994E-2</c:v>
                </c:pt>
                <c:pt idx="59">
                  <c:v>8.3694599999999994E-2</c:v>
                </c:pt>
                <c:pt idx="60">
                  <c:v>8.3694599999999994E-2</c:v>
                </c:pt>
                <c:pt idx="61">
                  <c:v>8.3694599999999994E-2</c:v>
                </c:pt>
                <c:pt idx="62">
                  <c:v>8.3694599999999994E-2</c:v>
                </c:pt>
                <c:pt idx="63">
                  <c:v>8.3694599999999994E-2</c:v>
                </c:pt>
                <c:pt idx="64">
                  <c:v>8.3694599999999994E-2</c:v>
                </c:pt>
                <c:pt idx="65">
                  <c:v>8.3694599999999994E-2</c:v>
                </c:pt>
                <c:pt idx="66">
                  <c:v>8.3694599999999994E-2</c:v>
                </c:pt>
                <c:pt idx="67">
                  <c:v>8.3694599999999994E-2</c:v>
                </c:pt>
                <c:pt idx="68">
                  <c:v>8.3694599999999994E-2</c:v>
                </c:pt>
                <c:pt idx="69">
                  <c:v>8.3694599999999994E-2</c:v>
                </c:pt>
                <c:pt idx="70">
                  <c:v>8.3694599999999994E-2</c:v>
                </c:pt>
                <c:pt idx="71">
                  <c:v>8.3694599999999994E-2</c:v>
                </c:pt>
                <c:pt idx="72">
                  <c:v>8.3694599999999994E-2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63B-4CF0-9C85-6B78FF92E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20640"/>
        <c:axId val="93522560"/>
      </c:scatterChart>
      <c:valAx>
        <c:axId val="93520640"/>
        <c:scaling>
          <c:orientation val="minMax"/>
          <c:max val="13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22560"/>
        <c:crosses val="autoZero"/>
        <c:crossBetween val="midCat"/>
        <c:majorUnit val="1"/>
      </c:valAx>
      <c:valAx>
        <c:axId val="93522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C</a:t>
                </a:r>
                <a:r>
                  <a:rPr lang="en-GB"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′ </a:t>
                </a:r>
                <a:r>
                  <a:rPr lang="en-GB" sz="1600" baseline="0">
                    <a:solidFill>
                      <a:schemeClr val="tx1"/>
                    </a:solidFill>
                  </a:rPr>
                  <a:t>/ </a:t>
                </a:r>
                <a:r>
                  <a:rPr lang="en-GB" sz="1600">
                    <a:solidFill>
                      <a:schemeClr val="tx1"/>
                    </a:solidFill>
                  </a:rPr>
                  <a:t>pF</a:t>
                </a:r>
              </a:p>
            </c:rich>
          </c:tx>
          <c:layout>
            <c:manualLayout>
              <c:xMode val="edge"/>
              <c:yMode val="edge"/>
              <c:x val="2.9620071684587812E-3"/>
              <c:y val="0.32852175925925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20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49786293466856"/>
          <c:y val="4.9801780434296596E-2"/>
          <c:w val="0.66593394738539291"/>
          <c:h val="0.73207445854597064"/>
        </c:manualLayout>
      </c:layout>
      <c:scatterChart>
        <c:scatterStyle val="smoothMarker"/>
        <c:varyColors val="0"/>
        <c:ser>
          <c:idx val="4"/>
          <c:order val="4"/>
          <c:tx>
            <c:v>TVIS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'Kv &amp; Temp'!$B$33</c:f>
              <c:numCache>
                <c:formatCode>0.00</c:formatCode>
                <c:ptCount val="1"/>
                <c:pt idx="0">
                  <c:v>203.25</c:v>
                </c:pt>
              </c:numCache>
            </c:numRef>
          </c:xVal>
          <c:yVal>
            <c:numRef>
              <c:f>'Kv &amp; Temp'!$G$33</c:f>
              <c:numCache>
                <c:formatCode>0.00E+00</c:formatCode>
                <c:ptCount val="1"/>
                <c:pt idx="0">
                  <c:v>5.7282502326348132E-4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E12-43CD-86D3-14BD3D7A5488}"/>
            </c:ext>
          </c:extLst>
        </c:ser>
        <c:ser>
          <c:idx val="5"/>
          <c:order val="5"/>
          <c:tx>
            <c:strRef>
              <c:f>'Kv &amp; Temp'!$H$28:$I$28</c:f>
              <c:strCache>
                <c:ptCount val="1"/>
                <c:pt idx="0">
                  <c:v>Tchessalov S (2017)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rgbClr val="0033CC"/>
                </a:solidFill>
              </a:ln>
              <a:effectLst/>
            </c:spPr>
          </c:marker>
          <c:xVal>
            <c:numRef>
              <c:f>'Kv &amp; Temp'!$B$31:$B$44</c:f>
              <c:numCache>
                <c:formatCode>0.00</c:formatCode>
                <c:ptCount val="14"/>
                <c:pt idx="0">
                  <c:v>316.5</c:v>
                </c:pt>
                <c:pt idx="1">
                  <c:v>203.25</c:v>
                </c:pt>
                <c:pt idx="2">
                  <c:v>203.25</c:v>
                </c:pt>
                <c:pt idx="3">
                  <c:v>37.5</c:v>
                </c:pt>
                <c:pt idx="4">
                  <c:v>75</c:v>
                </c:pt>
                <c:pt idx="5">
                  <c:v>112.5</c:v>
                </c:pt>
                <c:pt idx="6">
                  <c:v>150</c:v>
                </c:pt>
                <c:pt idx="7">
                  <c:v>187.5</c:v>
                </c:pt>
                <c:pt idx="8">
                  <c:v>225</c:v>
                </c:pt>
                <c:pt idx="9">
                  <c:v>24.997499999999999</c:v>
                </c:pt>
                <c:pt idx="10">
                  <c:v>49.994999999999997</c:v>
                </c:pt>
                <c:pt idx="11">
                  <c:v>100</c:v>
                </c:pt>
                <c:pt idx="12">
                  <c:v>200</c:v>
                </c:pt>
                <c:pt idx="13">
                  <c:v>300</c:v>
                </c:pt>
              </c:numCache>
            </c:numRef>
          </c:xVal>
          <c:yVal>
            <c:numRef>
              <c:f>'Kv &amp; Temp'!$H$31:$H$43</c:f>
              <c:numCache>
                <c:formatCode>0.00E+00</c:formatCode>
                <c:ptCount val="13"/>
                <c:pt idx="0">
                  <c:v>7.5778180643418008E-4</c:v>
                </c:pt>
                <c:pt idx="1">
                  <c:v>5.7449230923483556E-4</c:v>
                </c:pt>
                <c:pt idx="2">
                  <c:v>5.7449230923483556E-4</c:v>
                </c:pt>
                <c:pt idx="3">
                  <c:v>2.0109679715786118E-4</c:v>
                </c:pt>
                <c:pt idx="4">
                  <c:v>3.0003343131524589E-4</c:v>
                </c:pt>
                <c:pt idx="5">
                  <c:v>3.8953997094949528E-4</c:v>
                </c:pt>
                <c:pt idx="6">
                  <c:v>4.7090332257526343E-4</c:v>
                </c:pt>
                <c:pt idx="7">
                  <c:v>5.4518641897978112E-4</c:v>
                </c:pt>
                <c:pt idx="8">
                  <c:v>6.132749131618812E-4</c:v>
                </c:pt>
                <c:pt idx="9">
                  <c:v>1.6575296540644006E-4</c:v>
                </c:pt>
                <c:pt idx="10">
                  <c:v>2.3520045734391808E-4</c:v>
                </c:pt>
                <c:pt idx="11">
                  <c:v>3.6064420710496423E-4</c:v>
                </c:pt>
                <c:pt idx="12">
                  <c:v>5.6849469463821241E-4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E12-43CD-86D3-14BD3D7A5488}"/>
            </c:ext>
          </c:extLst>
        </c:ser>
        <c:ser>
          <c:idx val="6"/>
          <c:order val="6"/>
          <c:tx>
            <c:strRef>
              <c:f>'Kv &amp; Temp'!$J$28</c:f>
              <c:strCache>
                <c:ptCount val="1"/>
                <c:pt idx="0">
                  <c:v>Kuu W (2009)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FF9900"/>
              </a:solidFill>
              <a:ln w="12700">
                <a:noFill/>
              </a:ln>
              <a:effectLst/>
            </c:spPr>
          </c:marker>
          <c:xVal>
            <c:numRef>
              <c:f>'Kv &amp; Temp'!$B$31:$B$44</c:f>
              <c:numCache>
                <c:formatCode>0.00</c:formatCode>
                <c:ptCount val="14"/>
                <c:pt idx="0">
                  <c:v>316.5</c:v>
                </c:pt>
                <c:pt idx="1">
                  <c:v>203.25</c:v>
                </c:pt>
                <c:pt idx="2">
                  <c:v>203.25</c:v>
                </c:pt>
                <c:pt idx="3">
                  <c:v>37.5</c:v>
                </c:pt>
                <c:pt idx="4">
                  <c:v>75</c:v>
                </c:pt>
                <c:pt idx="5">
                  <c:v>112.5</c:v>
                </c:pt>
                <c:pt idx="6">
                  <c:v>150</c:v>
                </c:pt>
                <c:pt idx="7">
                  <c:v>187.5</c:v>
                </c:pt>
                <c:pt idx="8">
                  <c:v>225</c:v>
                </c:pt>
                <c:pt idx="9">
                  <c:v>24.997499999999999</c:v>
                </c:pt>
                <c:pt idx="10">
                  <c:v>49.994999999999997</c:v>
                </c:pt>
                <c:pt idx="11">
                  <c:v>100</c:v>
                </c:pt>
                <c:pt idx="12">
                  <c:v>200</c:v>
                </c:pt>
                <c:pt idx="13">
                  <c:v>300</c:v>
                </c:pt>
              </c:numCache>
            </c:numRef>
          </c:xVal>
          <c:yVal>
            <c:numRef>
              <c:f>'Kv &amp; Temp'!$K$31:$K$43</c:f>
              <c:numCache>
                <c:formatCode>0.00E+00</c:formatCode>
                <c:ptCount val="1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2.8400000000000002E-4</c:v>
                </c:pt>
                <c:pt idx="9">
                  <c:v>3.7200000000000004E-4</c:v>
                </c:pt>
                <c:pt idx="10">
                  <c:v>5.0799999999999999E-4</c:v>
                </c:pt>
                <c:pt idx="11">
                  <c:v>7.2599999999999997E-4</c:v>
                </c:pt>
                <c:pt idx="12">
                  <c:v>8.9900000000000006E-4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E12-43CD-86D3-14BD3D7A5488}"/>
            </c:ext>
          </c:extLst>
        </c:ser>
        <c:ser>
          <c:idx val="7"/>
          <c:order val="7"/>
          <c:tx>
            <c:strRef>
              <c:f>'Kv &amp; Temp'!$L$28</c:f>
              <c:strCache>
                <c:ptCount val="1"/>
                <c:pt idx="0">
                  <c:v>Brülls M (2002)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33CC33"/>
              </a:solidFill>
              <a:ln w="12700">
                <a:noFill/>
              </a:ln>
              <a:effectLst/>
            </c:spPr>
          </c:marker>
          <c:xVal>
            <c:numRef>
              <c:f>'Kv &amp; Temp'!$Q$92:$Q$94</c:f>
              <c:numCache>
                <c:formatCode>0.00</c:formatCode>
                <c:ptCount val="3"/>
                <c:pt idx="0">
                  <c:v>34.91379310344827</c:v>
                </c:pt>
                <c:pt idx="1">
                  <c:v>122.19827586206898</c:v>
                </c:pt>
                <c:pt idx="2">
                  <c:v>366.59482758620692</c:v>
                </c:pt>
              </c:numCache>
            </c:numRef>
          </c:xVal>
          <c:yVal>
            <c:numRef>
              <c:f>'Kv &amp; Temp'!$S$92:$S$94</c:f>
              <c:numCache>
                <c:formatCode>0.00E+00</c:formatCode>
                <c:ptCount val="3"/>
                <c:pt idx="0">
                  <c:v>1.9353238945974197E-4</c:v>
                </c:pt>
                <c:pt idx="1">
                  <c:v>4.4028618602091299E-4</c:v>
                </c:pt>
                <c:pt idx="2">
                  <c:v>1.2289306730693616E-3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E12-43CD-86D3-14BD3D7A5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494528"/>
        <c:axId val="11950528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'Kv &amp; Temp'!$D$90:$E$90</c15:sqref>
                        </c15:formulaRef>
                      </c:ext>
                    </c:extLst>
                    <c:strCache>
                      <c:ptCount val="1"/>
                      <c:pt idx="0">
                        <c:v>Heat radiation (water exp.)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'Kv &amp; Temp'!$C$92:$C$96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34.91379310344827</c:v>
                      </c:pt>
                      <c:pt idx="1">
                        <c:v>110.56034482758621</c:v>
                      </c:pt>
                      <c:pt idx="2">
                        <c:v>215.30172413793105</c:v>
                      </c:pt>
                      <c:pt idx="3">
                        <c:v>366.59482758620692</c:v>
                      </c:pt>
                      <c:pt idx="4">
                        <c:v>669.18103448275872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'Kv &amp; Temp'!$E$92:$E$96</c15:sqref>
                        </c15:formulaRef>
                      </c:ext>
                    </c:extLst>
                    <c:numCache>
                      <c:formatCode>0.00E+00</c:formatCode>
                      <c:ptCount val="5"/>
                      <c:pt idx="0">
                        <c:v>1.4817323568011495E-3</c:v>
                      </c:pt>
                      <c:pt idx="1">
                        <c:v>8.1283603573091621E-4</c:v>
                      </c:pt>
                      <c:pt idx="2">
                        <c:v>5.2495660640955E-4</c:v>
                      </c:pt>
                      <c:pt idx="3">
                        <c:v>3.3868168155454844E-4</c:v>
                      </c:pt>
                      <c:pt idx="4">
                        <c:v>1.9474196689386536E-4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5E12-43CD-86D3-14BD3D7A5488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Temp'!$H$90:$I$90</c15:sqref>
                        </c15:formulaRef>
                      </c:ext>
                    </c:extLst>
                    <c:strCache>
                      <c:ptCount val="1"/>
                      <c:pt idx="0">
                        <c:v>O.H.T.C (water exp.)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Temp'!$G$92:$G$96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34.91379310344827</c:v>
                      </c:pt>
                      <c:pt idx="1">
                        <c:v>116.37931034482759</c:v>
                      </c:pt>
                      <c:pt idx="2">
                        <c:v>215.30172413793105</c:v>
                      </c:pt>
                      <c:pt idx="3">
                        <c:v>366.59482758620692</c:v>
                      </c:pt>
                      <c:pt idx="4">
                        <c:v>669.18103448275872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Temp'!$I$92:$I$96</c15:sqref>
                        </c15:formulaRef>
                      </c:ext>
                    </c:extLst>
                    <c:numCache>
                      <c:formatCode>0.00E+00</c:formatCode>
                      <c:ptCount val="5"/>
                      <c:pt idx="0">
                        <c:v>2.1772393814220971E-4</c:v>
                      </c:pt>
                      <c:pt idx="1">
                        <c:v>4.4028618602091299E-4</c:v>
                      </c:pt>
                      <c:pt idx="2">
                        <c:v>6.7736336310909677E-4</c:v>
                      </c:pt>
                      <c:pt idx="3">
                        <c:v>1.1079729296570228E-3</c:v>
                      </c:pt>
                      <c:pt idx="4">
                        <c:v>1.7950129122391066E-3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E12-43CD-86D3-14BD3D7A5488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Temp'!$M$90:$N$90</c15:sqref>
                        </c15:formulaRef>
                      </c:ext>
                    </c:extLst>
                    <c:strCache>
                      <c:ptCount val="1"/>
                      <c:pt idx="0">
                        <c:v>Heat radiation (ice exp.)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noFill/>
                    <a:ln w="9525">
                      <a:solidFill>
                        <a:srgbClr val="0070C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Temp'!$L$92:$L$94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34.91379310344827</c:v>
                      </c:pt>
                      <c:pt idx="1">
                        <c:v>116.37931034482759</c:v>
                      </c:pt>
                      <c:pt idx="2">
                        <c:v>366.59482758620692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Temp'!$N$92:$N$94</c15:sqref>
                        </c15:formulaRef>
                      </c:ext>
                    </c:extLst>
                    <c:numCache>
                      <c:formatCode>0.00E+00</c:formatCode>
                      <c:ptCount val="3"/>
                      <c:pt idx="0">
                        <c:v>1.0033444816053498E-3</c:v>
                      </c:pt>
                      <c:pt idx="1">
                        <c:v>4.4451970704034488E-4</c:v>
                      </c:pt>
                      <c:pt idx="2">
                        <c:v>1.6934084077727422E-4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E12-43CD-86D3-14BD3D7A5488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Temp'!$R$90:$S$90</c15:sqref>
                        </c15:formulaRef>
                      </c:ext>
                    </c:extLst>
                    <c:strCache>
                      <c:ptCount val="1"/>
                      <c:pt idx="0">
                        <c:v>O.H.T.C (ice exp.)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triangle"/>
                  <c:size val="5"/>
                  <c:spPr>
                    <a:noFill/>
                    <a:ln w="9525">
                      <a:solidFill>
                        <a:schemeClr val="accent2">
                          <a:lumMod val="7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Temp'!$Q$92:$Q$94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34.91379310344827</c:v>
                      </c:pt>
                      <c:pt idx="1">
                        <c:v>122.19827586206898</c:v>
                      </c:pt>
                      <c:pt idx="2">
                        <c:v>366.59482758620692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Temp'!$S$92:$S$94</c15:sqref>
                        </c15:formulaRef>
                      </c:ext>
                    </c:extLst>
                    <c:numCache>
                      <c:formatCode>0.00E+00</c:formatCode>
                      <c:ptCount val="3"/>
                      <c:pt idx="0">
                        <c:v>1.9353238945974197E-4</c:v>
                      </c:pt>
                      <c:pt idx="1">
                        <c:v>4.4028618602091299E-4</c:v>
                      </c:pt>
                      <c:pt idx="2">
                        <c:v>1.2289306730693616E-3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E12-43CD-86D3-14BD3D7A5488}"/>
                  </c:ext>
                </c:extLst>
              </c15:ser>
            </c15:filteredScatterSeries>
          </c:ext>
        </c:extLst>
      </c:scatterChart>
      <c:valAx>
        <c:axId val="11949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Pressure (mTorr)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505280"/>
        <c:crosses val="autoZero"/>
        <c:crossBetween val="midCat"/>
      </c:valAx>
      <c:valAx>
        <c:axId val="1195052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Over all heat transfer Coefficient (cals</a:t>
                </a:r>
                <a:r>
                  <a:rPr lang="en-US" sz="1600" baseline="300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-1</a:t>
                </a: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</a:t>
                </a:r>
                <a:r>
                  <a:rPr lang="en-US" sz="1600" baseline="300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-2</a:t>
                </a: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en-US" sz="1600" baseline="300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-1</a:t>
                </a: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3.1246770025839788E-3"/>
              <c:y val="9.301452991452990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E+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4945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315864108361526"/>
          <c:y val="2.0628794687515224E-2"/>
          <c:w val="0.35786659652857539"/>
          <c:h val="0.26010977143482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13667111650887"/>
          <c:y val="5.0826729987975529E-2"/>
          <c:w val="0.70821182051840836"/>
          <c:h val="0.7266230194705437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D87-4BAE-850E-D1DEB666545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D87-4BAE-850E-D1DEB6665454}"/>
            </c:ext>
          </c:extLst>
        </c:ser>
        <c:ser>
          <c:idx val="2"/>
          <c:order val="2"/>
          <c:tx>
            <c:v>Ice interface temperature</c:v>
          </c:tx>
          <c:spPr>
            <a:ln w="19050" cap="rnd">
              <a:solidFill>
                <a:srgbClr val="0000CC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D87-4BAE-850E-D1DEB6665454}"/>
            </c:ext>
          </c:extLst>
        </c:ser>
        <c:ser>
          <c:idx val="3"/>
          <c:order val="3"/>
          <c:tx>
            <c:v>Vial Base Temperature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D87-4BAE-850E-D1DEB666545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D87-4BAE-850E-D1DEB666545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D87-4BAE-850E-D1DEB666545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D87-4BAE-850E-D1DEB6665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112640"/>
        <c:axId val="206127104"/>
        <c:extLst/>
      </c:scatterChart>
      <c:valAx>
        <c:axId val="206112640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27104"/>
        <c:crossesAt val="-100"/>
        <c:crossBetween val="midCat"/>
        <c:majorUnit val="0.4"/>
      </c:valAx>
      <c:valAx>
        <c:axId val="206127104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4317275370464445E-3"/>
              <c:y val="9.93944289058736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12640"/>
        <c:crossesAt val="-100"/>
        <c:crossBetween val="midCat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0214499525126"/>
          <c:y val="6.52787037037037E-2"/>
          <c:w val="0.70211976289195466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4176-4804-9923-E82D32AC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953408"/>
        <c:axId val="259956096"/>
        <c:extLst/>
      </c:scatterChart>
      <c:valAx>
        <c:axId val="259953408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5527768238604588"/>
              <c:y val="0.88770268299795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6096"/>
        <c:crossesAt val="-100"/>
        <c:crossBetween val="midCat"/>
        <c:majorUnit val="0.4"/>
      </c:valAx>
      <c:valAx>
        <c:axId val="259956096"/>
        <c:scaling>
          <c:orientation val="minMax"/>
          <c:min val="1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0592797303401E-3"/>
              <c:y val="0.12167833187518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3408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70685339888987"/>
          <c:y val="4.191532579672954E-2"/>
          <c:w val="0.70024420902295503"/>
          <c:h val="0.7276289824889642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'Thermal conductivity value ice'!$B$2</c:f>
              <c:strCache>
                <c:ptCount val="1"/>
                <c:pt idx="0">
                  <c:v>Thermal conductivity value (W/mK)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CC0099"/>
              </a:solidFill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CC0099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'Thermal conductivity value ice'!$A$3:$A$17</c:f>
              <c:numCache>
                <c:formatCode>General</c:formatCode>
                <c:ptCount val="15"/>
                <c:pt idx="0">
                  <c:v>0</c:v>
                </c:pt>
                <c:pt idx="1">
                  <c:v>-5</c:v>
                </c:pt>
                <c:pt idx="2">
                  <c:v>-10</c:v>
                </c:pt>
                <c:pt idx="3">
                  <c:v>-15</c:v>
                </c:pt>
                <c:pt idx="4">
                  <c:v>-20</c:v>
                </c:pt>
                <c:pt idx="5">
                  <c:v>-25</c:v>
                </c:pt>
                <c:pt idx="6">
                  <c:v>-30</c:v>
                </c:pt>
                <c:pt idx="7">
                  <c:v>-35</c:v>
                </c:pt>
                <c:pt idx="8">
                  <c:v>-40</c:v>
                </c:pt>
                <c:pt idx="9">
                  <c:v>-50</c:v>
                </c:pt>
                <c:pt idx="10">
                  <c:v>-60</c:v>
                </c:pt>
                <c:pt idx="11">
                  <c:v>-70</c:v>
                </c:pt>
                <c:pt idx="12">
                  <c:v>-80</c:v>
                </c:pt>
                <c:pt idx="13">
                  <c:v>-90</c:v>
                </c:pt>
                <c:pt idx="14">
                  <c:v>-100</c:v>
                </c:pt>
              </c:numCache>
            </c:numRef>
          </c:xVal>
          <c:yVal>
            <c:numRef>
              <c:f>'Thermal conductivity value ice'!$B$3:$B$17</c:f>
              <c:numCache>
                <c:formatCode>0.00</c:formatCode>
                <c:ptCount val="15"/>
                <c:pt idx="0">
                  <c:v>2.2200000000000002</c:v>
                </c:pt>
                <c:pt idx="1">
                  <c:v>2.25</c:v>
                </c:pt>
                <c:pt idx="2">
                  <c:v>2.2999999999999998</c:v>
                </c:pt>
                <c:pt idx="3">
                  <c:v>2.34</c:v>
                </c:pt>
                <c:pt idx="4">
                  <c:v>2.39</c:v>
                </c:pt>
                <c:pt idx="5">
                  <c:v>2.4500000000000002</c:v>
                </c:pt>
                <c:pt idx="6">
                  <c:v>2.5</c:v>
                </c:pt>
                <c:pt idx="7">
                  <c:v>2.57</c:v>
                </c:pt>
                <c:pt idx="8">
                  <c:v>2.63</c:v>
                </c:pt>
                <c:pt idx="9">
                  <c:v>2.76</c:v>
                </c:pt>
                <c:pt idx="10">
                  <c:v>2.9</c:v>
                </c:pt>
                <c:pt idx="11">
                  <c:v>3.05</c:v>
                </c:pt>
                <c:pt idx="12">
                  <c:v>3.19</c:v>
                </c:pt>
                <c:pt idx="13">
                  <c:v>3.34</c:v>
                </c:pt>
                <c:pt idx="14">
                  <c:v>3.48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5D8-44B9-90C4-4ED6D62F9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7341984"/>
        <c:axId val="717342640"/>
      </c:scatterChart>
      <c:valAx>
        <c:axId val="717341984"/>
        <c:scaling>
          <c:orientation val="minMax"/>
          <c:min val="-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Temperature / </a:t>
                </a:r>
                <a:r>
                  <a:rPr lang="en-GB" sz="1600" baseline="30000">
                    <a:solidFill>
                      <a:schemeClr val="tx1"/>
                    </a:solidFill>
                  </a:rPr>
                  <a:t>o</a:t>
                </a:r>
                <a:r>
                  <a:rPr lang="en-GB" sz="1600">
                    <a:solidFill>
                      <a:schemeClr val="tx1"/>
                    </a:solidFill>
                  </a:rPr>
                  <a:t>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342640"/>
        <c:crosses val="autoZero"/>
        <c:crossBetween val="midCat"/>
        <c:majorUnit val="20"/>
      </c:valAx>
      <c:valAx>
        <c:axId val="717342640"/>
        <c:scaling>
          <c:orientation val="minMax"/>
          <c:max val="4"/>
          <c:min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Thermal conductivity  (W/mK)</a:t>
                </a:r>
              </a:p>
            </c:rich>
          </c:tx>
          <c:layout>
            <c:manualLayout>
              <c:xMode val="edge"/>
              <c:yMode val="edge"/>
              <c:x val="0"/>
              <c:y val="5.35056162720097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341984"/>
        <c:crossesAt val="-15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67807022336391"/>
          <c:y val="7.8904702613563638E-2"/>
          <c:w val="0.77455095254454831"/>
          <c:h val="0.6752350527332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Data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Sheet1!$Q$9:$Q$59</c:f>
              <c:numCache>
                <c:formatCode>0.00E+00</c:formatCode>
                <c:ptCount val="51"/>
                <c:pt idx="0">
                  <c:v>1</c:v>
                </c:pt>
                <c:pt idx="1">
                  <c:v>1.0999998579423673</c:v>
                </c:pt>
                <c:pt idx="2">
                  <c:v>1.1999999472615537</c:v>
                </c:pt>
                <c:pt idx="3">
                  <c:v>1.2999999314429707</c:v>
                </c:pt>
                <c:pt idx="4">
                  <c:v>1.3999999253938222</c:v>
                </c:pt>
                <c:pt idx="5">
                  <c:v>1.5000000466711041</c:v>
                </c:pt>
                <c:pt idx="6">
                  <c:v>1.600000032123142</c:v>
                </c:pt>
                <c:pt idx="7">
                  <c:v>1.6999999708609113</c:v>
                </c:pt>
                <c:pt idx="8">
                  <c:v>1.7999999693838207</c:v>
                </c:pt>
                <c:pt idx="9">
                  <c:v>1.8999999810146946</c:v>
                </c:pt>
                <c:pt idx="10">
                  <c:v>2</c:v>
                </c:pt>
                <c:pt idx="11">
                  <c:v>2.0999998579423673</c:v>
                </c:pt>
                <c:pt idx="12">
                  <c:v>2.1999999472615537</c:v>
                </c:pt>
                <c:pt idx="13">
                  <c:v>2.2999999314429704</c:v>
                </c:pt>
                <c:pt idx="14">
                  <c:v>2.3999999253938222</c:v>
                </c:pt>
                <c:pt idx="15">
                  <c:v>2.5000000466711039</c:v>
                </c:pt>
                <c:pt idx="16">
                  <c:v>2.600000032123142</c:v>
                </c:pt>
                <c:pt idx="17">
                  <c:v>2.6999999708609113</c:v>
                </c:pt>
                <c:pt idx="18">
                  <c:v>2.7999999693838209</c:v>
                </c:pt>
                <c:pt idx="19">
                  <c:v>2.8999999810146946</c:v>
                </c:pt>
                <c:pt idx="20">
                  <c:v>3</c:v>
                </c:pt>
                <c:pt idx="21">
                  <c:v>3.0999998579423673</c:v>
                </c:pt>
                <c:pt idx="22">
                  <c:v>3.1999999472615537</c:v>
                </c:pt>
                <c:pt idx="23">
                  <c:v>3.2999999314429704</c:v>
                </c:pt>
                <c:pt idx="24">
                  <c:v>3.3999999253938222</c:v>
                </c:pt>
                <c:pt idx="25">
                  <c:v>3.5000000466711039</c:v>
                </c:pt>
                <c:pt idx="26">
                  <c:v>3.600000032123142</c:v>
                </c:pt>
                <c:pt idx="27">
                  <c:v>3.6999999708609113</c:v>
                </c:pt>
                <c:pt idx="28">
                  <c:v>3.7999999693838209</c:v>
                </c:pt>
                <c:pt idx="29">
                  <c:v>3.8999999810146946</c:v>
                </c:pt>
                <c:pt idx="30">
                  <c:v>4</c:v>
                </c:pt>
                <c:pt idx="31">
                  <c:v>4.0999998579423673</c:v>
                </c:pt>
                <c:pt idx="32">
                  <c:v>4.1999999472615537</c:v>
                </c:pt>
                <c:pt idx="33">
                  <c:v>4.2999999314429704</c:v>
                </c:pt>
                <c:pt idx="34">
                  <c:v>4.3999999253938222</c:v>
                </c:pt>
                <c:pt idx="35">
                  <c:v>4.5000000466711043</c:v>
                </c:pt>
                <c:pt idx="36">
                  <c:v>4.600000032123142</c:v>
                </c:pt>
                <c:pt idx="37">
                  <c:v>4.6999999708609108</c:v>
                </c:pt>
                <c:pt idx="38">
                  <c:v>4.7999999693838209</c:v>
                </c:pt>
                <c:pt idx="39">
                  <c:v>4.8999999810146946</c:v>
                </c:pt>
                <c:pt idx="40">
                  <c:v>5</c:v>
                </c:pt>
                <c:pt idx="41">
                  <c:v>5.0999998579423673</c:v>
                </c:pt>
                <c:pt idx="42">
                  <c:v>5.1999999472615537</c:v>
                </c:pt>
                <c:pt idx="43">
                  <c:v>5.2999999314429704</c:v>
                </c:pt>
                <c:pt idx="44">
                  <c:v>5.3999999253938222</c:v>
                </c:pt>
                <c:pt idx="45">
                  <c:v>5.5000000466711043</c:v>
                </c:pt>
                <c:pt idx="46">
                  <c:v>5.600000032123142</c:v>
                </c:pt>
                <c:pt idx="47">
                  <c:v>5.6999999708609108</c:v>
                </c:pt>
                <c:pt idx="48">
                  <c:v>5.7999999693838209</c:v>
                </c:pt>
                <c:pt idx="49">
                  <c:v>5.8999999810146946</c:v>
                </c:pt>
                <c:pt idx="50">
                  <c:v>6</c:v>
                </c:pt>
              </c:numCache>
            </c:numRef>
          </c:xVal>
          <c:yVal>
            <c:numRef>
              <c:f>Sheet1!$S$9:$S$59</c:f>
              <c:numCache>
                <c:formatCode>0.00E+00</c:formatCode>
                <c:ptCount val="51"/>
                <c:pt idx="0">
                  <c:v>0.14607999999999999</c:v>
                </c:pt>
                <c:pt idx="1">
                  <c:v>0.14491999999999999</c:v>
                </c:pt>
                <c:pt idx="2">
                  <c:v>0.14321999999999999</c:v>
                </c:pt>
                <c:pt idx="3">
                  <c:v>0.13877</c:v>
                </c:pt>
                <c:pt idx="4">
                  <c:v>0.13274</c:v>
                </c:pt>
                <c:pt idx="5">
                  <c:v>0.12435</c:v>
                </c:pt>
                <c:pt idx="6">
                  <c:v>0.11389000000000001</c:v>
                </c:pt>
                <c:pt idx="7">
                  <c:v>0.10356</c:v>
                </c:pt>
                <c:pt idx="8">
                  <c:v>9.3681E-2</c:v>
                </c:pt>
                <c:pt idx="9">
                  <c:v>8.3851000000000009E-2</c:v>
                </c:pt>
                <c:pt idx="10">
                  <c:v>7.4906E-2</c:v>
                </c:pt>
                <c:pt idx="11">
                  <c:v>6.7049999999999998E-2</c:v>
                </c:pt>
                <c:pt idx="12">
                  <c:v>6.0223999999999993E-2</c:v>
                </c:pt>
                <c:pt idx="13">
                  <c:v>5.4762999999999999E-2</c:v>
                </c:pt>
                <c:pt idx="14">
                  <c:v>5.0679000000000002E-2</c:v>
                </c:pt>
                <c:pt idx="15">
                  <c:v>4.8267999999999998E-2</c:v>
                </c:pt>
                <c:pt idx="16">
                  <c:v>4.7643999999999999E-2</c:v>
                </c:pt>
                <c:pt idx="17">
                  <c:v>4.9094000000000006E-2</c:v>
                </c:pt>
                <c:pt idx="18">
                  <c:v>5.2239000000000001E-2</c:v>
                </c:pt>
                <c:pt idx="19">
                  <c:v>5.7957000000000002E-2</c:v>
                </c:pt>
                <c:pt idx="20">
                  <c:v>6.6043000000000004E-2</c:v>
                </c:pt>
                <c:pt idx="21">
                  <c:v>7.6622999999999997E-2</c:v>
                </c:pt>
                <c:pt idx="22">
                  <c:v>8.9249999999999996E-2</c:v>
                </c:pt>
                <c:pt idx="23">
                  <c:v>0.10432000000000001</c:v>
                </c:pt>
                <c:pt idx="24">
                  <c:v>0.12060000000000001</c:v>
                </c:pt>
                <c:pt idx="25">
                  <c:v>0.13644999999999999</c:v>
                </c:pt>
                <c:pt idx="26">
                  <c:v>0.14992</c:v>
                </c:pt>
                <c:pt idx="27">
                  <c:v>0.15792999999999999</c:v>
                </c:pt>
                <c:pt idx="28">
                  <c:v>0.15820999999999999</c:v>
                </c:pt>
                <c:pt idx="29">
                  <c:v>0.14965000000000001</c:v>
                </c:pt>
                <c:pt idx="30">
                  <c:v>0.13423000000000002</c:v>
                </c:pt>
                <c:pt idx="31">
                  <c:v>0.11423000000000001</c:v>
                </c:pt>
                <c:pt idx="32">
                  <c:v>9.3279000000000001E-2</c:v>
                </c:pt>
                <c:pt idx="33">
                  <c:v>7.3862000000000011E-2</c:v>
                </c:pt>
                <c:pt idx="34">
                  <c:v>5.7521000000000003E-2</c:v>
                </c:pt>
                <c:pt idx="35">
                  <c:v>4.4450999999999997E-2</c:v>
                </c:pt>
                <c:pt idx="36">
                  <c:v>3.4421E-2</c:v>
                </c:pt>
                <c:pt idx="37">
                  <c:v>2.6766000000000002E-2</c:v>
                </c:pt>
                <c:pt idx="38">
                  <c:v>2.0889999999999999E-2</c:v>
                </c:pt>
                <c:pt idx="39">
                  <c:v>1.6448000000000001E-2</c:v>
                </c:pt>
                <c:pt idx="40">
                  <c:v>1.3021000000000001E-2</c:v>
                </c:pt>
                <c:pt idx="41">
                  <c:v>1.0225E-2</c:v>
                </c:pt>
                <c:pt idx="42">
                  <c:v>8.4856000000000011E-3</c:v>
                </c:pt>
                <c:pt idx="43">
                  <c:v>6.9896000000000003E-3</c:v>
                </c:pt>
                <c:pt idx="44">
                  <c:v>5.8966999999999995E-3</c:v>
                </c:pt>
                <c:pt idx="45">
                  <c:v>5.0832000000000004E-3</c:v>
                </c:pt>
                <c:pt idx="46">
                  <c:v>4.5142000000000003E-3</c:v>
                </c:pt>
                <c:pt idx="47">
                  <c:v>4.1497000000000001E-3</c:v>
                </c:pt>
                <c:pt idx="48">
                  <c:v>3.9573999999999998E-3</c:v>
                </c:pt>
                <c:pt idx="49">
                  <c:v>3.8714999999999999E-3</c:v>
                </c:pt>
                <c:pt idx="50">
                  <c:v>3.8344000000000004E-3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65D-4689-BA43-2CD1C3D94D9C}"/>
            </c:ext>
          </c:extLst>
        </c:ser>
        <c:ser>
          <c:idx val="1"/>
          <c:order val="1"/>
          <c:tx>
            <c:strRef>
              <c:f>Sheet1!$T$1</c:f>
              <c:strCache>
                <c:ptCount val="1"/>
                <c:pt idx="0">
                  <c:v>Fit results CG=CPE-Cs=DE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Sheet1!$AA$9:$AA$59</c:f>
              <c:numCache>
                <c:formatCode>0.00E+00</c:formatCode>
                <c:ptCount val="51"/>
                <c:pt idx="0">
                  <c:v>1</c:v>
                </c:pt>
                <c:pt idx="1">
                  <c:v>1.0999998579423673</c:v>
                </c:pt>
                <c:pt idx="2">
                  <c:v>1.1999999472615537</c:v>
                </c:pt>
                <c:pt idx="3">
                  <c:v>1.2999999314429707</c:v>
                </c:pt>
                <c:pt idx="4">
                  <c:v>1.3999999253938222</c:v>
                </c:pt>
                <c:pt idx="5">
                  <c:v>1.5000000466711041</c:v>
                </c:pt>
                <c:pt idx="6">
                  <c:v>1.600000032123142</c:v>
                </c:pt>
                <c:pt idx="7">
                  <c:v>1.6999999708609113</c:v>
                </c:pt>
                <c:pt idx="8">
                  <c:v>1.7999999693838207</c:v>
                </c:pt>
                <c:pt idx="9">
                  <c:v>1.8999999810146946</c:v>
                </c:pt>
                <c:pt idx="10">
                  <c:v>2</c:v>
                </c:pt>
                <c:pt idx="11">
                  <c:v>2.0999998579423673</c:v>
                </c:pt>
                <c:pt idx="12">
                  <c:v>2.1999999472615537</c:v>
                </c:pt>
                <c:pt idx="13">
                  <c:v>2.2999999314429704</c:v>
                </c:pt>
                <c:pt idx="14">
                  <c:v>2.3999999253938222</c:v>
                </c:pt>
                <c:pt idx="15">
                  <c:v>2.5000000466711039</c:v>
                </c:pt>
                <c:pt idx="16">
                  <c:v>2.600000032123142</c:v>
                </c:pt>
                <c:pt idx="17">
                  <c:v>2.6999999708609113</c:v>
                </c:pt>
                <c:pt idx="18">
                  <c:v>2.7999999693838209</c:v>
                </c:pt>
                <c:pt idx="19">
                  <c:v>2.8999999810146946</c:v>
                </c:pt>
                <c:pt idx="20">
                  <c:v>3</c:v>
                </c:pt>
                <c:pt idx="21">
                  <c:v>3.0999998579423673</c:v>
                </c:pt>
                <c:pt idx="22">
                  <c:v>3.1999999472615537</c:v>
                </c:pt>
                <c:pt idx="23">
                  <c:v>3.2999999314429704</c:v>
                </c:pt>
                <c:pt idx="24">
                  <c:v>3.3999999253938222</c:v>
                </c:pt>
                <c:pt idx="25">
                  <c:v>3.5000000466711039</c:v>
                </c:pt>
                <c:pt idx="26">
                  <c:v>3.600000032123142</c:v>
                </c:pt>
                <c:pt idx="27">
                  <c:v>3.6999999708609113</c:v>
                </c:pt>
                <c:pt idx="28">
                  <c:v>3.7999999693838209</c:v>
                </c:pt>
                <c:pt idx="29">
                  <c:v>3.8999999810146946</c:v>
                </c:pt>
                <c:pt idx="30">
                  <c:v>4</c:v>
                </c:pt>
                <c:pt idx="31">
                  <c:v>4.0999998579423673</c:v>
                </c:pt>
                <c:pt idx="32">
                  <c:v>4.1999999472615537</c:v>
                </c:pt>
                <c:pt idx="33">
                  <c:v>4.2999999314429704</c:v>
                </c:pt>
                <c:pt idx="34">
                  <c:v>4.3999999253938222</c:v>
                </c:pt>
                <c:pt idx="35">
                  <c:v>4.5000000466711043</c:v>
                </c:pt>
                <c:pt idx="36">
                  <c:v>4.600000032123142</c:v>
                </c:pt>
                <c:pt idx="37">
                  <c:v>4.6999999708609108</c:v>
                </c:pt>
                <c:pt idx="38">
                  <c:v>4.7999999693838209</c:v>
                </c:pt>
                <c:pt idx="39">
                  <c:v>4.8999999810146946</c:v>
                </c:pt>
                <c:pt idx="40">
                  <c:v>5</c:v>
                </c:pt>
                <c:pt idx="41">
                  <c:v>5.0999998579423673</c:v>
                </c:pt>
                <c:pt idx="42">
                  <c:v>5.1999999472615537</c:v>
                </c:pt>
                <c:pt idx="43">
                  <c:v>5.2999999314429704</c:v>
                </c:pt>
                <c:pt idx="44">
                  <c:v>5.3999999253938222</c:v>
                </c:pt>
                <c:pt idx="45">
                  <c:v>5.5000000466711043</c:v>
                </c:pt>
                <c:pt idx="46">
                  <c:v>5.600000032123142</c:v>
                </c:pt>
                <c:pt idx="47">
                  <c:v>5.6999999708609108</c:v>
                </c:pt>
                <c:pt idx="48">
                  <c:v>5.7999999693838209</c:v>
                </c:pt>
                <c:pt idx="49">
                  <c:v>5.8999999810146946</c:v>
                </c:pt>
                <c:pt idx="50">
                  <c:v>6</c:v>
                </c:pt>
              </c:numCache>
            </c:numRef>
          </c:xVal>
          <c:yVal>
            <c:numRef>
              <c:f>Sheet1!$AC$9:$AC$59</c:f>
              <c:numCache>
                <c:formatCode>0.00E+00</c:formatCode>
                <c:ptCount val="51"/>
                <c:pt idx="0">
                  <c:v>0.13513</c:v>
                </c:pt>
                <c:pt idx="1">
                  <c:v>0.14157</c:v>
                </c:pt>
                <c:pt idx="2">
                  <c:v>0.14387999999999998</c:v>
                </c:pt>
                <c:pt idx="3">
                  <c:v>0.14177000000000001</c:v>
                </c:pt>
                <c:pt idx="4">
                  <c:v>0.1356</c:v>
                </c:pt>
                <c:pt idx="5">
                  <c:v>0.12628</c:v>
                </c:pt>
                <c:pt idx="6">
                  <c:v>0.11498000000000001</c:v>
                </c:pt>
                <c:pt idx="7">
                  <c:v>0.10288</c:v>
                </c:pt>
                <c:pt idx="8">
                  <c:v>9.0935000000000002E-2</c:v>
                </c:pt>
                <c:pt idx="9">
                  <c:v>7.9866000000000006E-2</c:v>
                </c:pt>
                <c:pt idx="10">
                  <c:v>7.0120000000000002E-2</c:v>
                </c:pt>
                <c:pt idx="11">
                  <c:v>6.1948999999999997E-2</c:v>
                </c:pt>
                <c:pt idx="12">
                  <c:v>5.5476999999999999E-2</c:v>
                </c:pt>
                <c:pt idx="13">
                  <c:v>5.0757000000000004E-2</c:v>
                </c:pt>
                <c:pt idx="14">
                  <c:v>4.7819E-2</c:v>
                </c:pt>
                <c:pt idx="15">
                  <c:v>4.6704000000000002E-2</c:v>
                </c:pt>
                <c:pt idx="16">
                  <c:v>4.7484000000000005E-2</c:v>
                </c:pt>
                <c:pt idx="17">
                  <c:v>5.0270000000000002E-2</c:v>
                </c:pt>
                <c:pt idx="18">
                  <c:v>5.5219000000000004E-2</c:v>
                </c:pt>
                <c:pt idx="19">
                  <c:v>6.251000000000001E-2</c:v>
                </c:pt>
                <c:pt idx="20">
                  <c:v>7.2302000000000005E-2</c:v>
                </c:pt>
                <c:pt idx="21">
                  <c:v>8.4638999999999992E-2</c:v>
                </c:pt>
                <c:pt idx="22">
                  <c:v>9.9291000000000004E-2</c:v>
                </c:pt>
                <c:pt idx="23">
                  <c:v>0.11552</c:v>
                </c:pt>
                <c:pt idx="24">
                  <c:v>0.13183</c:v>
                </c:pt>
                <c:pt idx="25">
                  <c:v>0.14591000000000001</c:v>
                </c:pt>
                <c:pt idx="26">
                  <c:v>0.15502000000000002</c:v>
                </c:pt>
                <c:pt idx="27">
                  <c:v>0.15692999999999999</c:v>
                </c:pt>
                <c:pt idx="28">
                  <c:v>0.151</c:v>
                </c:pt>
                <c:pt idx="29">
                  <c:v>0.13852</c:v>
                </c:pt>
                <c:pt idx="30">
                  <c:v>0.12198000000000001</c:v>
                </c:pt>
                <c:pt idx="31">
                  <c:v>0.10405</c:v>
                </c:pt>
                <c:pt idx="32">
                  <c:v>8.6693999999999993E-2</c:v>
                </c:pt>
                <c:pt idx="33">
                  <c:v>7.1060999999999999E-2</c:v>
                </c:pt>
                <c:pt idx="34">
                  <c:v>5.7605999999999997E-2</c:v>
                </c:pt>
                <c:pt idx="35">
                  <c:v>4.6359999999999998E-2</c:v>
                </c:pt>
                <c:pt idx="36">
                  <c:v>3.7134E-2</c:v>
                </c:pt>
                <c:pt idx="37">
                  <c:v>2.9653000000000002E-2</c:v>
                </c:pt>
                <c:pt idx="38">
                  <c:v>2.3632999999999998E-2</c:v>
                </c:pt>
                <c:pt idx="39">
                  <c:v>1.8813E-2</c:v>
                </c:pt>
                <c:pt idx="40">
                  <c:v>1.4964E-2</c:v>
                </c:pt>
                <c:pt idx="41">
                  <c:v>1.1896E-2</c:v>
                </c:pt>
                <c:pt idx="42">
                  <c:v>9.4544E-3</c:v>
                </c:pt>
                <c:pt idx="43">
                  <c:v>7.5125000000000009E-3</c:v>
                </c:pt>
                <c:pt idx="44">
                  <c:v>5.9687000000000004E-3</c:v>
                </c:pt>
                <c:pt idx="45">
                  <c:v>4.7416999999999997E-3</c:v>
                </c:pt>
                <c:pt idx="46">
                  <c:v>3.7668000000000003E-3</c:v>
                </c:pt>
                <c:pt idx="47">
                  <c:v>2.9922E-3</c:v>
                </c:pt>
                <c:pt idx="48">
                  <c:v>2.3768999999999999E-3</c:v>
                </c:pt>
                <c:pt idx="49">
                  <c:v>1.8881000000000002E-3</c:v>
                </c:pt>
                <c:pt idx="50">
                  <c:v>1.4998000000000001E-3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65D-4689-BA43-2CD1C3D94D9C}"/>
            </c:ext>
          </c:extLst>
        </c:ser>
        <c:ser>
          <c:idx val="2"/>
          <c:order val="2"/>
          <c:tx>
            <c:strRef>
              <c:f>Sheet1!$AD$1</c:f>
              <c:strCache>
                <c:ptCount val="1"/>
                <c:pt idx="0">
                  <c:v>simulation results from fitting CG=CPE-Cs=DE and remove CG=CPE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Sheet1!$AK$9:$AK$59</c:f>
              <c:numCache>
                <c:formatCode>0.00E+00</c:formatCode>
                <c:ptCount val="51"/>
                <c:pt idx="0">
                  <c:v>1</c:v>
                </c:pt>
                <c:pt idx="1">
                  <c:v>1.0999998579423673</c:v>
                </c:pt>
                <c:pt idx="2">
                  <c:v>1.1999999472615537</c:v>
                </c:pt>
                <c:pt idx="3">
                  <c:v>1.2999999314429707</c:v>
                </c:pt>
                <c:pt idx="4">
                  <c:v>1.3999999253938222</c:v>
                </c:pt>
                <c:pt idx="5">
                  <c:v>1.5000000466711041</c:v>
                </c:pt>
                <c:pt idx="6">
                  <c:v>1.600000032123142</c:v>
                </c:pt>
                <c:pt idx="7">
                  <c:v>1.6999999708609113</c:v>
                </c:pt>
                <c:pt idx="8">
                  <c:v>1.7999999693838207</c:v>
                </c:pt>
                <c:pt idx="9">
                  <c:v>1.8999999810146946</c:v>
                </c:pt>
                <c:pt idx="10">
                  <c:v>2</c:v>
                </c:pt>
                <c:pt idx="11">
                  <c:v>2.0999998579423673</c:v>
                </c:pt>
                <c:pt idx="12">
                  <c:v>2.1999999472615537</c:v>
                </c:pt>
                <c:pt idx="13">
                  <c:v>2.2999999314429704</c:v>
                </c:pt>
                <c:pt idx="14">
                  <c:v>2.3999999253938222</c:v>
                </c:pt>
                <c:pt idx="15">
                  <c:v>2.5000000466711039</c:v>
                </c:pt>
                <c:pt idx="16">
                  <c:v>2.600000032123142</c:v>
                </c:pt>
                <c:pt idx="17">
                  <c:v>2.6999999708609113</c:v>
                </c:pt>
                <c:pt idx="18">
                  <c:v>2.7999999693838209</c:v>
                </c:pt>
                <c:pt idx="19">
                  <c:v>2.8999999810146946</c:v>
                </c:pt>
                <c:pt idx="20">
                  <c:v>3</c:v>
                </c:pt>
                <c:pt idx="21">
                  <c:v>3.0999998579423673</c:v>
                </c:pt>
                <c:pt idx="22">
                  <c:v>3.1999999472615537</c:v>
                </c:pt>
                <c:pt idx="23">
                  <c:v>3.2999999314429704</c:v>
                </c:pt>
                <c:pt idx="24">
                  <c:v>3.3999999253938222</c:v>
                </c:pt>
                <c:pt idx="25">
                  <c:v>3.5000000466711039</c:v>
                </c:pt>
                <c:pt idx="26">
                  <c:v>3.600000032123142</c:v>
                </c:pt>
                <c:pt idx="27">
                  <c:v>3.6999999708609113</c:v>
                </c:pt>
                <c:pt idx="28">
                  <c:v>3.7999999693838209</c:v>
                </c:pt>
                <c:pt idx="29">
                  <c:v>3.8999999810146946</c:v>
                </c:pt>
                <c:pt idx="30">
                  <c:v>4</c:v>
                </c:pt>
                <c:pt idx="31">
                  <c:v>4.0999998579423673</c:v>
                </c:pt>
                <c:pt idx="32">
                  <c:v>4.1999999472615537</c:v>
                </c:pt>
                <c:pt idx="33">
                  <c:v>4.2999999314429704</c:v>
                </c:pt>
                <c:pt idx="34">
                  <c:v>4.3999999253938222</c:v>
                </c:pt>
                <c:pt idx="35">
                  <c:v>4.5000000466711043</c:v>
                </c:pt>
                <c:pt idx="36">
                  <c:v>4.600000032123142</c:v>
                </c:pt>
                <c:pt idx="37">
                  <c:v>4.6999999708609108</c:v>
                </c:pt>
                <c:pt idx="38">
                  <c:v>4.7999999693838209</c:v>
                </c:pt>
                <c:pt idx="39">
                  <c:v>4.8999999810146946</c:v>
                </c:pt>
                <c:pt idx="40">
                  <c:v>5</c:v>
                </c:pt>
                <c:pt idx="41">
                  <c:v>5.0999998579423673</c:v>
                </c:pt>
                <c:pt idx="42">
                  <c:v>5.1999999472615537</c:v>
                </c:pt>
                <c:pt idx="43">
                  <c:v>5.2999999314429704</c:v>
                </c:pt>
                <c:pt idx="44">
                  <c:v>5.3999999253938222</c:v>
                </c:pt>
                <c:pt idx="45">
                  <c:v>5.5000000466711043</c:v>
                </c:pt>
                <c:pt idx="46">
                  <c:v>5.600000032123142</c:v>
                </c:pt>
                <c:pt idx="47">
                  <c:v>5.6999999708609108</c:v>
                </c:pt>
                <c:pt idx="48">
                  <c:v>5.7999999693838209</c:v>
                </c:pt>
                <c:pt idx="49">
                  <c:v>5.8999999810146946</c:v>
                </c:pt>
                <c:pt idx="50">
                  <c:v>6</c:v>
                </c:pt>
              </c:numCache>
            </c:numRef>
          </c:xVal>
          <c:yVal>
            <c:numRef>
              <c:f>Sheet1!$AM$9:$AM$59</c:f>
              <c:numCache>
                <c:formatCode>0.00E+00</c:formatCode>
                <c:ptCount val="51"/>
                <c:pt idx="0">
                  <c:v>2.7685000000000001E-3</c:v>
                </c:pt>
                <c:pt idx="1">
                  <c:v>3.4854000000000005E-3</c:v>
                </c:pt>
                <c:pt idx="2">
                  <c:v>4.3876999999999996E-3</c:v>
                </c:pt>
                <c:pt idx="3">
                  <c:v>5.5237000000000003E-3</c:v>
                </c:pt>
                <c:pt idx="4">
                  <c:v>6.9535999999999999E-3</c:v>
                </c:pt>
                <c:pt idx="5">
                  <c:v>8.7536000000000003E-3</c:v>
                </c:pt>
                <c:pt idx="6">
                  <c:v>1.1019000000000001E-2</c:v>
                </c:pt>
                <c:pt idx="7">
                  <c:v>1.387E-2</c:v>
                </c:pt>
                <c:pt idx="8">
                  <c:v>1.7457E-2</c:v>
                </c:pt>
                <c:pt idx="9">
                  <c:v>2.1968000000000001E-2</c:v>
                </c:pt>
                <c:pt idx="10">
                  <c:v>2.7639E-2</c:v>
                </c:pt>
                <c:pt idx="11">
                  <c:v>3.4759999999999999E-2</c:v>
                </c:pt>
                <c:pt idx="12">
                  <c:v>4.3691000000000001E-2</c:v>
                </c:pt>
                <c:pt idx="13">
                  <c:v>5.4865999999999998E-2</c:v>
                </c:pt>
                <c:pt idx="14">
                  <c:v>6.8798999999999999E-2</c:v>
                </c:pt>
                <c:pt idx="15">
                  <c:v>8.6074000000000012E-2</c:v>
                </c:pt>
                <c:pt idx="16">
                  <c:v>0.10729999999999999</c:v>
                </c:pt>
                <c:pt idx="17">
                  <c:v>0.13302999999999998</c:v>
                </c:pt>
                <c:pt idx="18">
                  <c:v>0.16352</c:v>
                </c:pt>
                <c:pt idx="19">
                  <c:v>0.19844000000000001</c:v>
                </c:pt>
                <c:pt idx="20">
                  <c:v>0.23632</c:v>
                </c:pt>
                <c:pt idx="21">
                  <c:v>0.27403</c:v>
                </c:pt>
                <c:pt idx="22">
                  <c:v>0.30665000000000003</c:v>
                </c:pt>
                <c:pt idx="23">
                  <c:v>0.32823000000000002</c:v>
                </c:pt>
                <c:pt idx="24">
                  <c:v>0.33395000000000002</c:v>
                </c:pt>
                <c:pt idx="25">
                  <c:v>0.32240000000000002</c:v>
                </c:pt>
                <c:pt idx="26">
                  <c:v>0.29636000000000001</c:v>
                </c:pt>
                <c:pt idx="27">
                  <c:v>0.26133999999999996</c:v>
                </c:pt>
                <c:pt idx="28">
                  <c:v>0.22310000000000002</c:v>
                </c:pt>
                <c:pt idx="29">
                  <c:v>0.18598000000000001</c:v>
                </c:pt>
                <c:pt idx="30">
                  <c:v>0.15248999999999999</c:v>
                </c:pt>
                <c:pt idx="31">
                  <c:v>0.12364</c:v>
                </c:pt>
                <c:pt idx="32">
                  <c:v>9.9512000000000003E-2</c:v>
                </c:pt>
                <c:pt idx="33">
                  <c:v>7.9713000000000006E-2</c:v>
                </c:pt>
                <c:pt idx="34">
                  <c:v>6.3657000000000005E-2</c:v>
                </c:pt>
                <c:pt idx="35">
                  <c:v>5.0736000000000003E-2</c:v>
                </c:pt>
                <c:pt idx="36">
                  <c:v>4.0387000000000006E-2</c:v>
                </c:pt>
                <c:pt idx="37">
                  <c:v>3.2124E-2</c:v>
                </c:pt>
                <c:pt idx="38">
                  <c:v>2.5539000000000003E-2</c:v>
                </c:pt>
                <c:pt idx="39">
                  <c:v>2.0296999999999999E-2</c:v>
                </c:pt>
                <c:pt idx="40">
                  <c:v>1.6128E-2</c:v>
                </c:pt>
                <c:pt idx="41">
                  <c:v>1.2814000000000001E-2</c:v>
                </c:pt>
                <c:pt idx="42">
                  <c:v>1.0180000000000002E-2</c:v>
                </c:pt>
                <c:pt idx="43">
                  <c:v>8.0867999999999999E-3</c:v>
                </c:pt>
                <c:pt idx="44">
                  <c:v>6.4239000000000006E-3</c:v>
                </c:pt>
                <c:pt idx="45">
                  <c:v>5.1029000000000005E-3</c:v>
                </c:pt>
                <c:pt idx="46">
                  <c:v>4.0534000000000004E-3</c:v>
                </c:pt>
                <c:pt idx="47">
                  <c:v>3.2198000000000001E-3</c:v>
                </c:pt>
                <c:pt idx="48">
                  <c:v>2.5576000000000002E-3</c:v>
                </c:pt>
                <c:pt idx="49">
                  <c:v>2.0316000000000002E-3</c:v>
                </c:pt>
                <c:pt idx="50">
                  <c:v>1.6137999999999999E-3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65D-4689-BA43-2CD1C3D94D9C}"/>
            </c:ext>
          </c:extLst>
        </c:ser>
        <c:ser>
          <c:idx val="3"/>
          <c:order val="3"/>
          <c:tx>
            <c:strRef>
              <c:f>Sheet1!$AN$1</c:f>
              <c:strCache>
                <c:ptCount val="1"/>
                <c:pt idx="0">
                  <c:v>simulation results from fitting CG=CPE-Cs=DE but reduce CG 10%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Sheet1!$AU$9:$AU$59</c:f>
              <c:numCache>
                <c:formatCode>0.00E+00</c:formatCode>
                <c:ptCount val="51"/>
                <c:pt idx="0">
                  <c:v>1</c:v>
                </c:pt>
                <c:pt idx="1">
                  <c:v>1.0999998579423673</c:v>
                </c:pt>
                <c:pt idx="2">
                  <c:v>1.1999999472615537</c:v>
                </c:pt>
                <c:pt idx="3">
                  <c:v>1.2999999314429707</c:v>
                </c:pt>
                <c:pt idx="4">
                  <c:v>1.3999999253938222</c:v>
                </c:pt>
                <c:pt idx="5">
                  <c:v>1.5000000466711041</c:v>
                </c:pt>
                <c:pt idx="6">
                  <c:v>1.600000032123142</c:v>
                </c:pt>
                <c:pt idx="7">
                  <c:v>1.6999999708609113</c:v>
                </c:pt>
                <c:pt idx="8">
                  <c:v>1.7999999693838207</c:v>
                </c:pt>
                <c:pt idx="9">
                  <c:v>1.8999999810146946</c:v>
                </c:pt>
                <c:pt idx="10">
                  <c:v>2</c:v>
                </c:pt>
                <c:pt idx="11">
                  <c:v>2.0999998579423673</c:v>
                </c:pt>
                <c:pt idx="12">
                  <c:v>2.1999999472615537</c:v>
                </c:pt>
                <c:pt idx="13">
                  <c:v>2.2999999314429704</c:v>
                </c:pt>
                <c:pt idx="14">
                  <c:v>2.3999999253938222</c:v>
                </c:pt>
                <c:pt idx="15">
                  <c:v>2.5000000466711039</c:v>
                </c:pt>
                <c:pt idx="16">
                  <c:v>2.600000032123142</c:v>
                </c:pt>
                <c:pt idx="17">
                  <c:v>2.6999999708609113</c:v>
                </c:pt>
                <c:pt idx="18">
                  <c:v>2.7999999693838209</c:v>
                </c:pt>
                <c:pt idx="19">
                  <c:v>2.8999999810146946</c:v>
                </c:pt>
                <c:pt idx="20">
                  <c:v>3</c:v>
                </c:pt>
                <c:pt idx="21">
                  <c:v>3.0999998579423673</c:v>
                </c:pt>
                <c:pt idx="22">
                  <c:v>3.1999999472615537</c:v>
                </c:pt>
                <c:pt idx="23">
                  <c:v>3.2999999314429704</c:v>
                </c:pt>
                <c:pt idx="24">
                  <c:v>3.3999999253938222</c:v>
                </c:pt>
                <c:pt idx="25">
                  <c:v>3.5000000466711039</c:v>
                </c:pt>
                <c:pt idx="26">
                  <c:v>3.600000032123142</c:v>
                </c:pt>
                <c:pt idx="27">
                  <c:v>3.6999999708609113</c:v>
                </c:pt>
                <c:pt idx="28">
                  <c:v>3.7999999693838209</c:v>
                </c:pt>
                <c:pt idx="29">
                  <c:v>3.8999999810146946</c:v>
                </c:pt>
                <c:pt idx="30">
                  <c:v>4</c:v>
                </c:pt>
                <c:pt idx="31">
                  <c:v>4.0999998579423673</c:v>
                </c:pt>
                <c:pt idx="32">
                  <c:v>4.1999999472615537</c:v>
                </c:pt>
                <c:pt idx="33">
                  <c:v>4.2999999314429704</c:v>
                </c:pt>
                <c:pt idx="34">
                  <c:v>4.3999999253938222</c:v>
                </c:pt>
                <c:pt idx="35">
                  <c:v>4.5000000466711043</c:v>
                </c:pt>
                <c:pt idx="36">
                  <c:v>4.600000032123142</c:v>
                </c:pt>
                <c:pt idx="37">
                  <c:v>4.6999999708609108</c:v>
                </c:pt>
                <c:pt idx="38">
                  <c:v>4.7999999693838209</c:v>
                </c:pt>
                <c:pt idx="39">
                  <c:v>4.8999999810146946</c:v>
                </c:pt>
                <c:pt idx="40">
                  <c:v>5</c:v>
                </c:pt>
                <c:pt idx="41">
                  <c:v>5.0999998579423673</c:v>
                </c:pt>
                <c:pt idx="42">
                  <c:v>5.1999999472615537</c:v>
                </c:pt>
                <c:pt idx="43">
                  <c:v>5.2999999314429704</c:v>
                </c:pt>
                <c:pt idx="44">
                  <c:v>5.3999999253938222</c:v>
                </c:pt>
                <c:pt idx="45">
                  <c:v>5.5000000466711043</c:v>
                </c:pt>
                <c:pt idx="46">
                  <c:v>5.600000032123142</c:v>
                </c:pt>
                <c:pt idx="47">
                  <c:v>5.6999999708609108</c:v>
                </c:pt>
                <c:pt idx="48">
                  <c:v>5.7999999693838209</c:v>
                </c:pt>
                <c:pt idx="49">
                  <c:v>5.8999999810146946</c:v>
                </c:pt>
                <c:pt idx="50">
                  <c:v>6</c:v>
                </c:pt>
              </c:numCache>
            </c:numRef>
          </c:xVal>
          <c:yVal>
            <c:numRef>
              <c:f>Sheet1!$AW$9:$AW$59</c:f>
              <c:numCache>
                <c:formatCode>0.00E+00</c:formatCode>
                <c:ptCount val="51"/>
                <c:pt idx="0">
                  <c:v>0.13971</c:v>
                </c:pt>
                <c:pt idx="1">
                  <c:v>0.14743000000000001</c:v>
                </c:pt>
                <c:pt idx="2">
                  <c:v>0.15098</c:v>
                </c:pt>
                <c:pt idx="3">
                  <c:v>0.14989</c:v>
                </c:pt>
                <c:pt idx="4">
                  <c:v>0.14437</c:v>
                </c:pt>
                <c:pt idx="5">
                  <c:v>0.13525999999999999</c:v>
                </c:pt>
                <c:pt idx="6">
                  <c:v>0.12372999999999999</c:v>
                </c:pt>
                <c:pt idx="7">
                  <c:v>0.11104</c:v>
                </c:pt>
                <c:pt idx="8">
                  <c:v>9.8278000000000004E-2</c:v>
                </c:pt>
                <c:pt idx="9">
                  <c:v>8.6252999999999996E-2</c:v>
                </c:pt>
                <c:pt idx="10">
                  <c:v>7.5494000000000006E-2</c:v>
                </c:pt>
                <c:pt idx="11">
                  <c:v>6.6308000000000006E-2</c:v>
                </c:pt>
                <c:pt idx="12">
                  <c:v>5.8841000000000004E-2</c:v>
                </c:pt>
                <c:pt idx="13">
                  <c:v>5.3151999999999998E-2</c:v>
                </c:pt>
                <c:pt idx="14">
                  <c:v>4.9263000000000001E-2</c:v>
                </c:pt>
                <c:pt idx="15">
                  <c:v>4.7194E-2</c:v>
                </c:pt>
                <c:pt idx="16">
                  <c:v>4.6989000000000003E-2</c:v>
                </c:pt>
                <c:pt idx="17">
                  <c:v>4.8731000000000003E-2</c:v>
                </c:pt>
                <c:pt idx="18">
                  <c:v>5.2545000000000001E-2</c:v>
                </c:pt>
                <c:pt idx="19">
                  <c:v>5.8585999999999992E-2</c:v>
                </c:pt>
                <c:pt idx="20">
                  <c:v>6.7001000000000005E-2</c:v>
                </c:pt>
                <c:pt idx="21">
                  <c:v>7.7858999999999998E-2</c:v>
                </c:pt>
                <c:pt idx="22">
                  <c:v>9.1009999999999994E-2</c:v>
                </c:pt>
                <c:pt idx="23">
                  <c:v>0.10588</c:v>
                </c:pt>
                <c:pt idx="24">
                  <c:v>0.12124</c:v>
                </c:pt>
                <c:pt idx="25">
                  <c:v>0.13507</c:v>
                </c:pt>
                <c:pt idx="26">
                  <c:v>0.14480999999999999</c:v>
                </c:pt>
                <c:pt idx="27">
                  <c:v>0.14818000000000001</c:v>
                </c:pt>
                <c:pt idx="28">
                  <c:v>0.14415999999999998</c:v>
                </c:pt>
                <c:pt idx="29">
                  <c:v>0.13358</c:v>
                </c:pt>
                <c:pt idx="30">
                  <c:v>0.11862</c:v>
                </c:pt>
                <c:pt idx="31">
                  <c:v>0.10182000000000001</c:v>
                </c:pt>
                <c:pt idx="32">
                  <c:v>8.5228999999999999E-2</c:v>
                </c:pt>
                <c:pt idx="33">
                  <c:v>7.0080000000000003E-2</c:v>
                </c:pt>
                <c:pt idx="34">
                  <c:v>5.6931000000000002E-2</c:v>
                </c:pt>
                <c:pt idx="35">
                  <c:v>4.5880000000000004E-2</c:v>
                </c:pt>
                <c:pt idx="36">
                  <c:v>3.6781000000000001E-2</c:v>
                </c:pt>
                <c:pt idx="37">
                  <c:v>2.9388999999999998E-2</c:v>
                </c:pt>
                <c:pt idx="38">
                  <c:v>2.3431E-2</c:v>
                </c:pt>
                <c:pt idx="39">
                  <c:v>1.8655999999999999E-2</c:v>
                </c:pt>
                <c:pt idx="40">
                  <c:v>1.4841E-2</c:v>
                </c:pt>
                <c:pt idx="41">
                  <c:v>1.18E-2</c:v>
                </c:pt>
                <c:pt idx="42">
                  <c:v>9.3785000000000014E-3</c:v>
                </c:pt>
                <c:pt idx="43">
                  <c:v>7.4523999999999996E-3</c:v>
                </c:pt>
                <c:pt idx="44">
                  <c:v>5.9211000000000003E-3</c:v>
                </c:pt>
                <c:pt idx="45">
                  <c:v>4.7039999999999998E-3</c:v>
                </c:pt>
                <c:pt idx="46">
                  <c:v>3.7368999999999996E-3</c:v>
                </c:pt>
                <c:pt idx="47">
                  <c:v>2.9685000000000002E-3</c:v>
                </c:pt>
                <c:pt idx="48">
                  <c:v>2.3580000000000003E-3</c:v>
                </c:pt>
                <c:pt idx="49">
                  <c:v>1.8730999999999999E-3</c:v>
                </c:pt>
                <c:pt idx="50">
                  <c:v>1.4879000000000001E-3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65D-4689-BA43-2CD1C3D94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0167328"/>
        <c:axId val="720168312"/>
      </c:scatterChart>
      <c:valAx>
        <c:axId val="720167328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>
            <c:manualLayout>
              <c:xMode val="edge"/>
              <c:yMode val="edge"/>
              <c:x val="0.41681868733777383"/>
              <c:y val="0.87425515056467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168312"/>
        <c:crosses val="autoZero"/>
        <c:crossBetween val="midCat"/>
        <c:majorUnit val="1"/>
      </c:valAx>
      <c:valAx>
        <c:axId val="720168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-C″ /pF</a:t>
                </a:r>
              </a:p>
            </c:rich>
          </c:tx>
          <c:layout>
            <c:manualLayout>
              <c:xMode val="edge"/>
              <c:yMode val="edge"/>
              <c:x val="1.3888824582344425E-2"/>
              <c:y val="0.26820512798933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167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67807022336391"/>
          <c:y val="7.8904702613563638E-2"/>
          <c:w val="0.77455095254454831"/>
          <c:h val="0.6752350527332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Data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Sheet1!$Q$9:$Q$59</c:f>
              <c:numCache>
                <c:formatCode>0.00E+00</c:formatCode>
                <c:ptCount val="51"/>
                <c:pt idx="0">
                  <c:v>1</c:v>
                </c:pt>
                <c:pt idx="1">
                  <c:v>1.0999998579423673</c:v>
                </c:pt>
                <c:pt idx="2">
                  <c:v>1.1999999472615537</c:v>
                </c:pt>
                <c:pt idx="3">
                  <c:v>1.2999999314429707</c:v>
                </c:pt>
                <c:pt idx="4">
                  <c:v>1.3999999253938222</c:v>
                </c:pt>
                <c:pt idx="5">
                  <c:v>1.5000000466711041</c:v>
                </c:pt>
                <c:pt idx="6">
                  <c:v>1.600000032123142</c:v>
                </c:pt>
                <c:pt idx="7">
                  <c:v>1.6999999708609113</c:v>
                </c:pt>
                <c:pt idx="8">
                  <c:v>1.7999999693838207</c:v>
                </c:pt>
                <c:pt idx="9">
                  <c:v>1.8999999810146946</c:v>
                </c:pt>
                <c:pt idx="10">
                  <c:v>2</c:v>
                </c:pt>
                <c:pt idx="11">
                  <c:v>2.0999998579423673</c:v>
                </c:pt>
                <c:pt idx="12">
                  <c:v>2.1999999472615537</c:v>
                </c:pt>
                <c:pt idx="13">
                  <c:v>2.2999999314429704</c:v>
                </c:pt>
                <c:pt idx="14">
                  <c:v>2.3999999253938222</c:v>
                </c:pt>
                <c:pt idx="15">
                  <c:v>2.5000000466711039</c:v>
                </c:pt>
                <c:pt idx="16">
                  <c:v>2.600000032123142</c:v>
                </c:pt>
                <c:pt idx="17">
                  <c:v>2.6999999708609113</c:v>
                </c:pt>
                <c:pt idx="18">
                  <c:v>2.7999999693838209</c:v>
                </c:pt>
                <c:pt idx="19">
                  <c:v>2.8999999810146946</c:v>
                </c:pt>
                <c:pt idx="20">
                  <c:v>3</c:v>
                </c:pt>
                <c:pt idx="21">
                  <c:v>3.0999998579423673</c:v>
                </c:pt>
                <c:pt idx="22">
                  <c:v>3.1999999472615537</c:v>
                </c:pt>
                <c:pt idx="23">
                  <c:v>3.2999999314429704</c:v>
                </c:pt>
                <c:pt idx="24">
                  <c:v>3.3999999253938222</c:v>
                </c:pt>
                <c:pt idx="25">
                  <c:v>3.5000000466711039</c:v>
                </c:pt>
                <c:pt idx="26">
                  <c:v>3.600000032123142</c:v>
                </c:pt>
                <c:pt idx="27">
                  <c:v>3.6999999708609113</c:v>
                </c:pt>
                <c:pt idx="28">
                  <c:v>3.7999999693838209</c:v>
                </c:pt>
                <c:pt idx="29">
                  <c:v>3.8999999810146946</c:v>
                </c:pt>
                <c:pt idx="30">
                  <c:v>4</c:v>
                </c:pt>
                <c:pt idx="31">
                  <c:v>4.0999998579423673</c:v>
                </c:pt>
                <c:pt idx="32">
                  <c:v>4.1999999472615537</c:v>
                </c:pt>
                <c:pt idx="33">
                  <c:v>4.2999999314429704</c:v>
                </c:pt>
                <c:pt idx="34">
                  <c:v>4.3999999253938222</c:v>
                </c:pt>
                <c:pt idx="35">
                  <c:v>4.5000000466711043</c:v>
                </c:pt>
                <c:pt idx="36">
                  <c:v>4.600000032123142</c:v>
                </c:pt>
                <c:pt idx="37">
                  <c:v>4.6999999708609108</c:v>
                </c:pt>
                <c:pt idx="38">
                  <c:v>4.7999999693838209</c:v>
                </c:pt>
                <c:pt idx="39">
                  <c:v>4.8999999810146946</c:v>
                </c:pt>
                <c:pt idx="40">
                  <c:v>5</c:v>
                </c:pt>
                <c:pt idx="41">
                  <c:v>5.0999998579423673</c:v>
                </c:pt>
                <c:pt idx="42">
                  <c:v>5.1999999472615537</c:v>
                </c:pt>
                <c:pt idx="43">
                  <c:v>5.2999999314429704</c:v>
                </c:pt>
                <c:pt idx="44">
                  <c:v>5.3999999253938222</c:v>
                </c:pt>
                <c:pt idx="45">
                  <c:v>5.5000000466711043</c:v>
                </c:pt>
                <c:pt idx="46">
                  <c:v>5.600000032123142</c:v>
                </c:pt>
                <c:pt idx="47">
                  <c:v>5.6999999708609108</c:v>
                </c:pt>
                <c:pt idx="48">
                  <c:v>5.7999999693838209</c:v>
                </c:pt>
                <c:pt idx="49">
                  <c:v>5.8999999810146946</c:v>
                </c:pt>
                <c:pt idx="50">
                  <c:v>6</c:v>
                </c:pt>
              </c:numCache>
            </c:numRef>
          </c:xVal>
          <c:yVal>
            <c:numRef>
              <c:f>Sheet1!$S$9:$S$59</c:f>
              <c:numCache>
                <c:formatCode>0.00E+00</c:formatCode>
                <c:ptCount val="51"/>
                <c:pt idx="0">
                  <c:v>0.14607999999999999</c:v>
                </c:pt>
                <c:pt idx="1">
                  <c:v>0.14491999999999999</c:v>
                </c:pt>
                <c:pt idx="2">
                  <c:v>0.14321999999999999</c:v>
                </c:pt>
                <c:pt idx="3">
                  <c:v>0.13877</c:v>
                </c:pt>
                <c:pt idx="4">
                  <c:v>0.13274</c:v>
                </c:pt>
                <c:pt idx="5">
                  <c:v>0.12435</c:v>
                </c:pt>
                <c:pt idx="6">
                  <c:v>0.11389000000000001</c:v>
                </c:pt>
                <c:pt idx="7">
                  <c:v>0.10356</c:v>
                </c:pt>
                <c:pt idx="8">
                  <c:v>9.3681E-2</c:v>
                </c:pt>
                <c:pt idx="9">
                  <c:v>8.3851000000000009E-2</c:v>
                </c:pt>
                <c:pt idx="10">
                  <c:v>7.4906E-2</c:v>
                </c:pt>
                <c:pt idx="11">
                  <c:v>6.7049999999999998E-2</c:v>
                </c:pt>
                <c:pt idx="12">
                  <c:v>6.0223999999999993E-2</c:v>
                </c:pt>
                <c:pt idx="13">
                  <c:v>5.4762999999999999E-2</c:v>
                </c:pt>
                <c:pt idx="14">
                  <c:v>5.0679000000000002E-2</c:v>
                </c:pt>
                <c:pt idx="15">
                  <c:v>4.8267999999999998E-2</c:v>
                </c:pt>
                <c:pt idx="16">
                  <c:v>4.7643999999999999E-2</c:v>
                </c:pt>
                <c:pt idx="17">
                  <c:v>4.9094000000000006E-2</c:v>
                </c:pt>
                <c:pt idx="18">
                  <c:v>5.2239000000000001E-2</c:v>
                </c:pt>
                <c:pt idx="19">
                  <c:v>5.7957000000000002E-2</c:v>
                </c:pt>
                <c:pt idx="20">
                  <c:v>6.6043000000000004E-2</c:v>
                </c:pt>
                <c:pt idx="21">
                  <c:v>7.6622999999999997E-2</c:v>
                </c:pt>
                <c:pt idx="22">
                  <c:v>8.9249999999999996E-2</c:v>
                </c:pt>
                <c:pt idx="23">
                  <c:v>0.10432000000000001</c:v>
                </c:pt>
                <c:pt idx="24">
                  <c:v>0.12060000000000001</c:v>
                </c:pt>
                <c:pt idx="25">
                  <c:v>0.13644999999999999</c:v>
                </c:pt>
                <c:pt idx="26">
                  <c:v>0.14992</c:v>
                </c:pt>
                <c:pt idx="27">
                  <c:v>0.15792999999999999</c:v>
                </c:pt>
                <c:pt idx="28">
                  <c:v>0.15820999999999999</c:v>
                </c:pt>
                <c:pt idx="29">
                  <c:v>0.14965000000000001</c:v>
                </c:pt>
                <c:pt idx="30">
                  <c:v>0.13423000000000002</c:v>
                </c:pt>
                <c:pt idx="31">
                  <c:v>0.11423000000000001</c:v>
                </c:pt>
                <c:pt idx="32">
                  <c:v>9.3279000000000001E-2</c:v>
                </c:pt>
                <c:pt idx="33">
                  <c:v>7.3862000000000011E-2</c:v>
                </c:pt>
                <c:pt idx="34">
                  <c:v>5.7521000000000003E-2</c:v>
                </c:pt>
                <c:pt idx="35">
                  <c:v>4.4450999999999997E-2</c:v>
                </c:pt>
                <c:pt idx="36">
                  <c:v>3.4421E-2</c:v>
                </c:pt>
                <c:pt idx="37">
                  <c:v>2.6766000000000002E-2</c:v>
                </c:pt>
                <c:pt idx="38">
                  <c:v>2.0889999999999999E-2</c:v>
                </c:pt>
                <c:pt idx="39">
                  <c:v>1.6448000000000001E-2</c:v>
                </c:pt>
                <c:pt idx="40">
                  <c:v>1.3021000000000001E-2</c:v>
                </c:pt>
                <c:pt idx="41">
                  <c:v>1.0225E-2</c:v>
                </c:pt>
                <c:pt idx="42">
                  <c:v>8.4856000000000011E-3</c:v>
                </c:pt>
                <c:pt idx="43">
                  <c:v>6.9896000000000003E-3</c:v>
                </c:pt>
                <c:pt idx="44">
                  <c:v>5.8966999999999995E-3</c:v>
                </c:pt>
                <c:pt idx="45">
                  <c:v>5.0832000000000004E-3</c:v>
                </c:pt>
                <c:pt idx="46">
                  <c:v>4.5142000000000003E-3</c:v>
                </c:pt>
                <c:pt idx="47">
                  <c:v>4.1497000000000001E-3</c:v>
                </c:pt>
                <c:pt idx="48">
                  <c:v>3.9573999999999998E-3</c:v>
                </c:pt>
                <c:pt idx="49">
                  <c:v>3.8714999999999999E-3</c:v>
                </c:pt>
                <c:pt idx="50">
                  <c:v>3.8344000000000004E-3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161-418F-93FA-92209976EAF0}"/>
            </c:ext>
          </c:extLst>
        </c:ser>
        <c:ser>
          <c:idx val="1"/>
          <c:order val="1"/>
          <c:tx>
            <c:strRef>
              <c:f>Sheet1!$T$1</c:f>
              <c:strCache>
                <c:ptCount val="1"/>
                <c:pt idx="0">
                  <c:v>Fit results CG=CPE-Cs=DE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Sheet1!$AA$9:$AA$59</c:f>
              <c:numCache>
                <c:formatCode>0.00E+00</c:formatCode>
                <c:ptCount val="51"/>
                <c:pt idx="0">
                  <c:v>1</c:v>
                </c:pt>
                <c:pt idx="1">
                  <c:v>1.0999998579423673</c:v>
                </c:pt>
                <c:pt idx="2">
                  <c:v>1.1999999472615537</c:v>
                </c:pt>
                <c:pt idx="3">
                  <c:v>1.2999999314429707</c:v>
                </c:pt>
                <c:pt idx="4">
                  <c:v>1.3999999253938222</c:v>
                </c:pt>
                <c:pt idx="5">
                  <c:v>1.5000000466711041</c:v>
                </c:pt>
                <c:pt idx="6">
                  <c:v>1.600000032123142</c:v>
                </c:pt>
                <c:pt idx="7">
                  <c:v>1.6999999708609113</c:v>
                </c:pt>
                <c:pt idx="8">
                  <c:v>1.7999999693838207</c:v>
                </c:pt>
                <c:pt idx="9">
                  <c:v>1.8999999810146946</c:v>
                </c:pt>
                <c:pt idx="10">
                  <c:v>2</c:v>
                </c:pt>
                <c:pt idx="11">
                  <c:v>2.0999998579423673</c:v>
                </c:pt>
                <c:pt idx="12">
                  <c:v>2.1999999472615537</c:v>
                </c:pt>
                <c:pt idx="13">
                  <c:v>2.2999999314429704</c:v>
                </c:pt>
                <c:pt idx="14">
                  <c:v>2.3999999253938222</c:v>
                </c:pt>
                <c:pt idx="15">
                  <c:v>2.5000000466711039</c:v>
                </c:pt>
                <c:pt idx="16">
                  <c:v>2.600000032123142</c:v>
                </c:pt>
                <c:pt idx="17">
                  <c:v>2.6999999708609113</c:v>
                </c:pt>
                <c:pt idx="18">
                  <c:v>2.7999999693838209</c:v>
                </c:pt>
                <c:pt idx="19">
                  <c:v>2.8999999810146946</c:v>
                </c:pt>
                <c:pt idx="20">
                  <c:v>3</c:v>
                </c:pt>
                <c:pt idx="21">
                  <c:v>3.0999998579423673</c:v>
                </c:pt>
                <c:pt idx="22">
                  <c:v>3.1999999472615537</c:v>
                </c:pt>
                <c:pt idx="23">
                  <c:v>3.2999999314429704</c:v>
                </c:pt>
                <c:pt idx="24">
                  <c:v>3.3999999253938222</c:v>
                </c:pt>
                <c:pt idx="25">
                  <c:v>3.5000000466711039</c:v>
                </c:pt>
                <c:pt idx="26">
                  <c:v>3.600000032123142</c:v>
                </c:pt>
                <c:pt idx="27">
                  <c:v>3.6999999708609113</c:v>
                </c:pt>
                <c:pt idx="28">
                  <c:v>3.7999999693838209</c:v>
                </c:pt>
                <c:pt idx="29">
                  <c:v>3.8999999810146946</c:v>
                </c:pt>
                <c:pt idx="30">
                  <c:v>4</c:v>
                </c:pt>
                <c:pt idx="31">
                  <c:v>4.0999998579423673</c:v>
                </c:pt>
                <c:pt idx="32">
                  <c:v>4.1999999472615537</c:v>
                </c:pt>
                <c:pt idx="33">
                  <c:v>4.2999999314429704</c:v>
                </c:pt>
                <c:pt idx="34">
                  <c:v>4.3999999253938222</c:v>
                </c:pt>
                <c:pt idx="35">
                  <c:v>4.5000000466711043</c:v>
                </c:pt>
                <c:pt idx="36">
                  <c:v>4.600000032123142</c:v>
                </c:pt>
                <c:pt idx="37">
                  <c:v>4.6999999708609108</c:v>
                </c:pt>
                <c:pt idx="38">
                  <c:v>4.7999999693838209</c:v>
                </c:pt>
                <c:pt idx="39">
                  <c:v>4.8999999810146946</c:v>
                </c:pt>
                <c:pt idx="40">
                  <c:v>5</c:v>
                </c:pt>
                <c:pt idx="41">
                  <c:v>5.0999998579423673</c:v>
                </c:pt>
                <c:pt idx="42">
                  <c:v>5.1999999472615537</c:v>
                </c:pt>
                <c:pt idx="43">
                  <c:v>5.2999999314429704</c:v>
                </c:pt>
                <c:pt idx="44">
                  <c:v>5.3999999253938222</c:v>
                </c:pt>
                <c:pt idx="45">
                  <c:v>5.5000000466711043</c:v>
                </c:pt>
                <c:pt idx="46">
                  <c:v>5.600000032123142</c:v>
                </c:pt>
                <c:pt idx="47">
                  <c:v>5.6999999708609108</c:v>
                </c:pt>
                <c:pt idx="48">
                  <c:v>5.7999999693838209</c:v>
                </c:pt>
                <c:pt idx="49">
                  <c:v>5.8999999810146946</c:v>
                </c:pt>
                <c:pt idx="50">
                  <c:v>6</c:v>
                </c:pt>
              </c:numCache>
            </c:numRef>
          </c:xVal>
          <c:yVal>
            <c:numRef>
              <c:f>Sheet1!$AC$9:$AC$59</c:f>
              <c:numCache>
                <c:formatCode>0.00E+00</c:formatCode>
                <c:ptCount val="51"/>
                <c:pt idx="0">
                  <c:v>0.13513</c:v>
                </c:pt>
                <c:pt idx="1">
                  <c:v>0.14157</c:v>
                </c:pt>
                <c:pt idx="2">
                  <c:v>0.14387999999999998</c:v>
                </c:pt>
                <c:pt idx="3">
                  <c:v>0.14177000000000001</c:v>
                </c:pt>
                <c:pt idx="4">
                  <c:v>0.1356</c:v>
                </c:pt>
                <c:pt idx="5">
                  <c:v>0.12628</c:v>
                </c:pt>
                <c:pt idx="6">
                  <c:v>0.11498000000000001</c:v>
                </c:pt>
                <c:pt idx="7">
                  <c:v>0.10288</c:v>
                </c:pt>
                <c:pt idx="8">
                  <c:v>9.0935000000000002E-2</c:v>
                </c:pt>
                <c:pt idx="9">
                  <c:v>7.9866000000000006E-2</c:v>
                </c:pt>
                <c:pt idx="10">
                  <c:v>7.0120000000000002E-2</c:v>
                </c:pt>
                <c:pt idx="11">
                  <c:v>6.1948999999999997E-2</c:v>
                </c:pt>
                <c:pt idx="12">
                  <c:v>5.5476999999999999E-2</c:v>
                </c:pt>
                <c:pt idx="13">
                  <c:v>5.0757000000000004E-2</c:v>
                </c:pt>
                <c:pt idx="14">
                  <c:v>4.7819E-2</c:v>
                </c:pt>
                <c:pt idx="15">
                  <c:v>4.6704000000000002E-2</c:v>
                </c:pt>
                <c:pt idx="16">
                  <c:v>4.7484000000000005E-2</c:v>
                </c:pt>
                <c:pt idx="17">
                  <c:v>5.0270000000000002E-2</c:v>
                </c:pt>
                <c:pt idx="18">
                  <c:v>5.5219000000000004E-2</c:v>
                </c:pt>
                <c:pt idx="19">
                  <c:v>6.251000000000001E-2</c:v>
                </c:pt>
                <c:pt idx="20">
                  <c:v>7.2302000000000005E-2</c:v>
                </c:pt>
                <c:pt idx="21">
                  <c:v>8.4638999999999992E-2</c:v>
                </c:pt>
                <c:pt idx="22">
                  <c:v>9.9291000000000004E-2</c:v>
                </c:pt>
                <c:pt idx="23">
                  <c:v>0.11552</c:v>
                </c:pt>
                <c:pt idx="24">
                  <c:v>0.13183</c:v>
                </c:pt>
                <c:pt idx="25">
                  <c:v>0.14591000000000001</c:v>
                </c:pt>
                <c:pt idx="26">
                  <c:v>0.15502000000000002</c:v>
                </c:pt>
                <c:pt idx="27">
                  <c:v>0.15692999999999999</c:v>
                </c:pt>
                <c:pt idx="28">
                  <c:v>0.151</c:v>
                </c:pt>
                <c:pt idx="29">
                  <c:v>0.13852</c:v>
                </c:pt>
                <c:pt idx="30">
                  <c:v>0.12198000000000001</c:v>
                </c:pt>
                <c:pt idx="31">
                  <c:v>0.10405</c:v>
                </c:pt>
                <c:pt idx="32">
                  <c:v>8.6693999999999993E-2</c:v>
                </c:pt>
                <c:pt idx="33">
                  <c:v>7.1060999999999999E-2</c:v>
                </c:pt>
                <c:pt idx="34">
                  <c:v>5.7605999999999997E-2</c:v>
                </c:pt>
                <c:pt idx="35">
                  <c:v>4.6359999999999998E-2</c:v>
                </c:pt>
                <c:pt idx="36">
                  <c:v>3.7134E-2</c:v>
                </c:pt>
                <c:pt idx="37">
                  <c:v>2.9653000000000002E-2</c:v>
                </c:pt>
                <c:pt idx="38">
                  <c:v>2.3632999999999998E-2</c:v>
                </c:pt>
                <c:pt idx="39">
                  <c:v>1.8813E-2</c:v>
                </c:pt>
                <c:pt idx="40">
                  <c:v>1.4964E-2</c:v>
                </c:pt>
                <c:pt idx="41">
                  <c:v>1.1896E-2</c:v>
                </c:pt>
                <c:pt idx="42">
                  <c:v>9.4544E-3</c:v>
                </c:pt>
                <c:pt idx="43">
                  <c:v>7.5125000000000009E-3</c:v>
                </c:pt>
                <c:pt idx="44">
                  <c:v>5.9687000000000004E-3</c:v>
                </c:pt>
                <c:pt idx="45">
                  <c:v>4.7416999999999997E-3</c:v>
                </c:pt>
                <c:pt idx="46">
                  <c:v>3.7668000000000003E-3</c:v>
                </c:pt>
                <c:pt idx="47">
                  <c:v>2.9922E-3</c:v>
                </c:pt>
                <c:pt idx="48">
                  <c:v>2.3768999999999999E-3</c:v>
                </c:pt>
                <c:pt idx="49">
                  <c:v>1.8881000000000002E-3</c:v>
                </c:pt>
                <c:pt idx="50">
                  <c:v>1.4998000000000001E-3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161-418F-93FA-92209976EAF0}"/>
            </c:ext>
          </c:extLst>
        </c:ser>
        <c:ser>
          <c:idx val="2"/>
          <c:order val="2"/>
          <c:tx>
            <c:strRef>
              <c:f>Sheet1!$AD$1</c:f>
              <c:strCache>
                <c:ptCount val="1"/>
                <c:pt idx="0">
                  <c:v>simulation results from fitting CG=CPE-Cs=DE and remove CG=CPE</c:v>
                </c:pt>
              </c:strCache>
            </c:strRef>
          </c:tx>
          <c:spPr>
            <a:ln w="12700" cap="rnd">
              <a:solidFill>
                <a:srgbClr val="AC00AC"/>
              </a:solidFill>
              <a:round/>
            </a:ln>
            <a:effectLst/>
          </c:spPr>
          <c:marker>
            <c:symbol val="none"/>
          </c:marker>
          <c:xVal>
            <c:numRef>
              <c:f>Sheet1!$AK$9:$AK$59</c:f>
              <c:numCache>
                <c:formatCode>0.00E+00</c:formatCode>
                <c:ptCount val="51"/>
                <c:pt idx="0">
                  <c:v>1</c:v>
                </c:pt>
                <c:pt idx="1">
                  <c:v>1.0999998579423673</c:v>
                </c:pt>
                <c:pt idx="2">
                  <c:v>1.1999999472615537</c:v>
                </c:pt>
                <c:pt idx="3">
                  <c:v>1.2999999314429707</c:v>
                </c:pt>
                <c:pt idx="4">
                  <c:v>1.3999999253938222</c:v>
                </c:pt>
                <c:pt idx="5">
                  <c:v>1.5000000466711041</c:v>
                </c:pt>
                <c:pt idx="6">
                  <c:v>1.600000032123142</c:v>
                </c:pt>
                <c:pt idx="7">
                  <c:v>1.6999999708609113</c:v>
                </c:pt>
                <c:pt idx="8">
                  <c:v>1.7999999693838207</c:v>
                </c:pt>
                <c:pt idx="9">
                  <c:v>1.8999999810146946</c:v>
                </c:pt>
                <c:pt idx="10">
                  <c:v>2</c:v>
                </c:pt>
                <c:pt idx="11">
                  <c:v>2.0999998579423673</c:v>
                </c:pt>
                <c:pt idx="12">
                  <c:v>2.1999999472615537</c:v>
                </c:pt>
                <c:pt idx="13">
                  <c:v>2.2999999314429704</c:v>
                </c:pt>
                <c:pt idx="14">
                  <c:v>2.3999999253938222</c:v>
                </c:pt>
                <c:pt idx="15">
                  <c:v>2.5000000466711039</c:v>
                </c:pt>
                <c:pt idx="16">
                  <c:v>2.600000032123142</c:v>
                </c:pt>
                <c:pt idx="17">
                  <c:v>2.6999999708609113</c:v>
                </c:pt>
                <c:pt idx="18">
                  <c:v>2.7999999693838209</c:v>
                </c:pt>
                <c:pt idx="19">
                  <c:v>2.8999999810146946</c:v>
                </c:pt>
                <c:pt idx="20">
                  <c:v>3</c:v>
                </c:pt>
                <c:pt idx="21">
                  <c:v>3.0999998579423673</c:v>
                </c:pt>
                <c:pt idx="22">
                  <c:v>3.1999999472615537</c:v>
                </c:pt>
                <c:pt idx="23">
                  <c:v>3.2999999314429704</c:v>
                </c:pt>
                <c:pt idx="24">
                  <c:v>3.3999999253938222</c:v>
                </c:pt>
                <c:pt idx="25">
                  <c:v>3.5000000466711039</c:v>
                </c:pt>
                <c:pt idx="26">
                  <c:v>3.600000032123142</c:v>
                </c:pt>
                <c:pt idx="27">
                  <c:v>3.6999999708609113</c:v>
                </c:pt>
                <c:pt idx="28">
                  <c:v>3.7999999693838209</c:v>
                </c:pt>
                <c:pt idx="29">
                  <c:v>3.8999999810146946</c:v>
                </c:pt>
                <c:pt idx="30">
                  <c:v>4</c:v>
                </c:pt>
                <c:pt idx="31">
                  <c:v>4.0999998579423673</c:v>
                </c:pt>
                <c:pt idx="32">
                  <c:v>4.1999999472615537</c:v>
                </c:pt>
                <c:pt idx="33">
                  <c:v>4.2999999314429704</c:v>
                </c:pt>
                <c:pt idx="34">
                  <c:v>4.3999999253938222</c:v>
                </c:pt>
                <c:pt idx="35">
                  <c:v>4.5000000466711043</c:v>
                </c:pt>
                <c:pt idx="36">
                  <c:v>4.600000032123142</c:v>
                </c:pt>
                <c:pt idx="37">
                  <c:v>4.6999999708609108</c:v>
                </c:pt>
                <c:pt idx="38">
                  <c:v>4.7999999693838209</c:v>
                </c:pt>
                <c:pt idx="39">
                  <c:v>4.8999999810146946</c:v>
                </c:pt>
                <c:pt idx="40">
                  <c:v>5</c:v>
                </c:pt>
                <c:pt idx="41">
                  <c:v>5.0999998579423673</c:v>
                </c:pt>
                <c:pt idx="42">
                  <c:v>5.1999999472615537</c:v>
                </c:pt>
                <c:pt idx="43">
                  <c:v>5.2999999314429704</c:v>
                </c:pt>
                <c:pt idx="44">
                  <c:v>5.3999999253938222</c:v>
                </c:pt>
                <c:pt idx="45">
                  <c:v>5.5000000466711043</c:v>
                </c:pt>
                <c:pt idx="46">
                  <c:v>5.600000032123142</c:v>
                </c:pt>
                <c:pt idx="47">
                  <c:v>5.6999999708609108</c:v>
                </c:pt>
                <c:pt idx="48">
                  <c:v>5.7999999693838209</c:v>
                </c:pt>
                <c:pt idx="49">
                  <c:v>5.8999999810146946</c:v>
                </c:pt>
                <c:pt idx="50">
                  <c:v>6</c:v>
                </c:pt>
              </c:numCache>
            </c:numRef>
          </c:xVal>
          <c:yVal>
            <c:numRef>
              <c:f>Sheet1!$AM$9:$AM$59</c:f>
              <c:numCache>
                <c:formatCode>0.00E+00</c:formatCode>
                <c:ptCount val="51"/>
                <c:pt idx="0">
                  <c:v>2.7685000000000001E-3</c:v>
                </c:pt>
                <c:pt idx="1">
                  <c:v>3.4854000000000005E-3</c:v>
                </c:pt>
                <c:pt idx="2">
                  <c:v>4.3876999999999996E-3</c:v>
                </c:pt>
                <c:pt idx="3">
                  <c:v>5.5237000000000003E-3</c:v>
                </c:pt>
                <c:pt idx="4">
                  <c:v>6.9535999999999999E-3</c:v>
                </c:pt>
                <c:pt idx="5">
                  <c:v>8.7536000000000003E-3</c:v>
                </c:pt>
                <c:pt idx="6">
                  <c:v>1.1019000000000001E-2</c:v>
                </c:pt>
                <c:pt idx="7">
                  <c:v>1.387E-2</c:v>
                </c:pt>
                <c:pt idx="8">
                  <c:v>1.7457E-2</c:v>
                </c:pt>
                <c:pt idx="9">
                  <c:v>2.1968000000000001E-2</c:v>
                </c:pt>
                <c:pt idx="10">
                  <c:v>2.7639E-2</c:v>
                </c:pt>
                <c:pt idx="11">
                  <c:v>3.4759999999999999E-2</c:v>
                </c:pt>
                <c:pt idx="12">
                  <c:v>4.3691000000000001E-2</c:v>
                </c:pt>
                <c:pt idx="13">
                  <c:v>5.4865999999999998E-2</c:v>
                </c:pt>
                <c:pt idx="14">
                  <c:v>6.8798999999999999E-2</c:v>
                </c:pt>
                <c:pt idx="15">
                  <c:v>8.6074000000000012E-2</c:v>
                </c:pt>
                <c:pt idx="16">
                  <c:v>0.10729999999999999</c:v>
                </c:pt>
                <c:pt idx="17">
                  <c:v>0.13302999999999998</c:v>
                </c:pt>
                <c:pt idx="18">
                  <c:v>0.16352</c:v>
                </c:pt>
                <c:pt idx="19">
                  <c:v>0.19844000000000001</c:v>
                </c:pt>
                <c:pt idx="20">
                  <c:v>0.23632</c:v>
                </c:pt>
                <c:pt idx="21">
                  <c:v>0.27403</c:v>
                </c:pt>
                <c:pt idx="22">
                  <c:v>0.30665000000000003</c:v>
                </c:pt>
                <c:pt idx="23">
                  <c:v>0.32823000000000002</c:v>
                </c:pt>
                <c:pt idx="24">
                  <c:v>0.33395000000000002</c:v>
                </c:pt>
                <c:pt idx="25">
                  <c:v>0.32240000000000002</c:v>
                </c:pt>
                <c:pt idx="26">
                  <c:v>0.29636000000000001</c:v>
                </c:pt>
                <c:pt idx="27">
                  <c:v>0.26133999999999996</c:v>
                </c:pt>
                <c:pt idx="28">
                  <c:v>0.22310000000000002</c:v>
                </c:pt>
                <c:pt idx="29">
                  <c:v>0.18598000000000001</c:v>
                </c:pt>
                <c:pt idx="30">
                  <c:v>0.15248999999999999</c:v>
                </c:pt>
                <c:pt idx="31">
                  <c:v>0.12364</c:v>
                </c:pt>
                <c:pt idx="32">
                  <c:v>9.9512000000000003E-2</c:v>
                </c:pt>
                <c:pt idx="33">
                  <c:v>7.9713000000000006E-2</c:v>
                </c:pt>
                <c:pt idx="34">
                  <c:v>6.3657000000000005E-2</c:v>
                </c:pt>
                <c:pt idx="35">
                  <c:v>5.0736000000000003E-2</c:v>
                </c:pt>
                <c:pt idx="36">
                  <c:v>4.0387000000000006E-2</c:v>
                </c:pt>
                <c:pt idx="37">
                  <c:v>3.2124E-2</c:v>
                </c:pt>
                <c:pt idx="38">
                  <c:v>2.5539000000000003E-2</c:v>
                </c:pt>
                <c:pt idx="39">
                  <c:v>2.0296999999999999E-2</c:v>
                </c:pt>
                <c:pt idx="40">
                  <c:v>1.6128E-2</c:v>
                </c:pt>
                <c:pt idx="41">
                  <c:v>1.2814000000000001E-2</c:v>
                </c:pt>
                <c:pt idx="42">
                  <c:v>1.0180000000000002E-2</c:v>
                </c:pt>
                <c:pt idx="43">
                  <c:v>8.0867999999999999E-3</c:v>
                </c:pt>
                <c:pt idx="44">
                  <c:v>6.4239000000000006E-3</c:v>
                </c:pt>
                <c:pt idx="45">
                  <c:v>5.1029000000000005E-3</c:v>
                </c:pt>
                <c:pt idx="46">
                  <c:v>4.0534000000000004E-3</c:v>
                </c:pt>
                <c:pt idx="47">
                  <c:v>3.2198000000000001E-3</c:v>
                </c:pt>
                <c:pt idx="48">
                  <c:v>2.5576000000000002E-3</c:v>
                </c:pt>
                <c:pt idx="49">
                  <c:v>2.0316000000000002E-3</c:v>
                </c:pt>
                <c:pt idx="50">
                  <c:v>1.6137999999999999E-3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161-418F-93FA-92209976EAF0}"/>
            </c:ext>
          </c:extLst>
        </c:ser>
        <c:ser>
          <c:idx val="3"/>
          <c:order val="3"/>
          <c:tx>
            <c:strRef>
              <c:f>Sheet1!$AN$1</c:f>
              <c:strCache>
                <c:ptCount val="1"/>
                <c:pt idx="0">
                  <c:v>simulation results from fitting CG=CPE-Cs=DE but reduce CG 10%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Sheet1!$AU$9:$AU$59</c:f>
              <c:numCache>
                <c:formatCode>0.00E+00</c:formatCode>
                <c:ptCount val="51"/>
                <c:pt idx="0">
                  <c:v>1</c:v>
                </c:pt>
                <c:pt idx="1">
                  <c:v>1.0999998579423673</c:v>
                </c:pt>
                <c:pt idx="2">
                  <c:v>1.1999999472615537</c:v>
                </c:pt>
                <c:pt idx="3">
                  <c:v>1.2999999314429707</c:v>
                </c:pt>
                <c:pt idx="4">
                  <c:v>1.3999999253938222</c:v>
                </c:pt>
                <c:pt idx="5">
                  <c:v>1.5000000466711041</c:v>
                </c:pt>
                <c:pt idx="6">
                  <c:v>1.600000032123142</c:v>
                </c:pt>
                <c:pt idx="7">
                  <c:v>1.6999999708609113</c:v>
                </c:pt>
                <c:pt idx="8">
                  <c:v>1.7999999693838207</c:v>
                </c:pt>
                <c:pt idx="9">
                  <c:v>1.8999999810146946</c:v>
                </c:pt>
                <c:pt idx="10">
                  <c:v>2</c:v>
                </c:pt>
                <c:pt idx="11">
                  <c:v>2.0999998579423673</c:v>
                </c:pt>
                <c:pt idx="12">
                  <c:v>2.1999999472615537</c:v>
                </c:pt>
                <c:pt idx="13">
                  <c:v>2.2999999314429704</c:v>
                </c:pt>
                <c:pt idx="14">
                  <c:v>2.3999999253938222</c:v>
                </c:pt>
                <c:pt idx="15">
                  <c:v>2.5000000466711039</c:v>
                </c:pt>
                <c:pt idx="16">
                  <c:v>2.600000032123142</c:v>
                </c:pt>
                <c:pt idx="17">
                  <c:v>2.6999999708609113</c:v>
                </c:pt>
                <c:pt idx="18">
                  <c:v>2.7999999693838209</c:v>
                </c:pt>
                <c:pt idx="19">
                  <c:v>2.8999999810146946</c:v>
                </c:pt>
                <c:pt idx="20">
                  <c:v>3</c:v>
                </c:pt>
                <c:pt idx="21">
                  <c:v>3.0999998579423673</c:v>
                </c:pt>
                <c:pt idx="22">
                  <c:v>3.1999999472615537</c:v>
                </c:pt>
                <c:pt idx="23">
                  <c:v>3.2999999314429704</c:v>
                </c:pt>
                <c:pt idx="24">
                  <c:v>3.3999999253938222</c:v>
                </c:pt>
                <c:pt idx="25">
                  <c:v>3.5000000466711039</c:v>
                </c:pt>
                <c:pt idx="26">
                  <c:v>3.600000032123142</c:v>
                </c:pt>
                <c:pt idx="27">
                  <c:v>3.6999999708609113</c:v>
                </c:pt>
                <c:pt idx="28">
                  <c:v>3.7999999693838209</c:v>
                </c:pt>
                <c:pt idx="29">
                  <c:v>3.8999999810146946</c:v>
                </c:pt>
                <c:pt idx="30">
                  <c:v>4</c:v>
                </c:pt>
                <c:pt idx="31">
                  <c:v>4.0999998579423673</c:v>
                </c:pt>
                <c:pt idx="32">
                  <c:v>4.1999999472615537</c:v>
                </c:pt>
                <c:pt idx="33">
                  <c:v>4.2999999314429704</c:v>
                </c:pt>
                <c:pt idx="34">
                  <c:v>4.3999999253938222</c:v>
                </c:pt>
                <c:pt idx="35">
                  <c:v>4.5000000466711043</c:v>
                </c:pt>
                <c:pt idx="36">
                  <c:v>4.600000032123142</c:v>
                </c:pt>
                <c:pt idx="37">
                  <c:v>4.6999999708609108</c:v>
                </c:pt>
                <c:pt idx="38">
                  <c:v>4.7999999693838209</c:v>
                </c:pt>
                <c:pt idx="39">
                  <c:v>4.8999999810146946</c:v>
                </c:pt>
                <c:pt idx="40">
                  <c:v>5</c:v>
                </c:pt>
                <c:pt idx="41">
                  <c:v>5.0999998579423673</c:v>
                </c:pt>
                <c:pt idx="42">
                  <c:v>5.1999999472615537</c:v>
                </c:pt>
                <c:pt idx="43">
                  <c:v>5.2999999314429704</c:v>
                </c:pt>
                <c:pt idx="44">
                  <c:v>5.3999999253938222</c:v>
                </c:pt>
                <c:pt idx="45">
                  <c:v>5.5000000466711043</c:v>
                </c:pt>
                <c:pt idx="46">
                  <c:v>5.600000032123142</c:v>
                </c:pt>
                <c:pt idx="47">
                  <c:v>5.6999999708609108</c:v>
                </c:pt>
                <c:pt idx="48">
                  <c:v>5.7999999693838209</c:v>
                </c:pt>
                <c:pt idx="49">
                  <c:v>5.8999999810146946</c:v>
                </c:pt>
                <c:pt idx="50">
                  <c:v>6</c:v>
                </c:pt>
              </c:numCache>
            </c:numRef>
          </c:xVal>
          <c:yVal>
            <c:numRef>
              <c:f>Sheet1!$AW$9:$AW$59</c:f>
              <c:numCache>
                <c:formatCode>0.00E+00</c:formatCode>
                <c:ptCount val="51"/>
                <c:pt idx="0">
                  <c:v>0.13971</c:v>
                </c:pt>
                <c:pt idx="1">
                  <c:v>0.14743000000000001</c:v>
                </c:pt>
                <c:pt idx="2">
                  <c:v>0.15098</c:v>
                </c:pt>
                <c:pt idx="3">
                  <c:v>0.14989</c:v>
                </c:pt>
                <c:pt idx="4">
                  <c:v>0.14437</c:v>
                </c:pt>
                <c:pt idx="5">
                  <c:v>0.13525999999999999</c:v>
                </c:pt>
                <c:pt idx="6">
                  <c:v>0.12372999999999999</c:v>
                </c:pt>
                <c:pt idx="7">
                  <c:v>0.11104</c:v>
                </c:pt>
                <c:pt idx="8">
                  <c:v>9.8278000000000004E-2</c:v>
                </c:pt>
                <c:pt idx="9">
                  <c:v>8.6252999999999996E-2</c:v>
                </c:pt>
                <c:pt idx="10">
                  <c:v>7.5494000000000006E-2</c:v>
                </c:pt>
                <c:pt idx="11">
                  <c:v>6.6308000000000006E-2</c:v>
                </c:pt>
                <c:pt idx="12">
                  <c:v>5.8841000000000004E-2</c:v>
                </c:pt>
                <c:pt idx="13">
                  <c:v>5.3151999999999998E-2</c:v>
                </c:pt>
                <c:pt idx="14">
                  <c:v>4.9263000000000001E-2</c:v>
                </c:pt>
                <c:pt idx="15">
                  <c:v>4.7194E-2</c:v>
                </c:pt>
                <c:pt idx="16">
                  <c:v>4.6989000000000003E-2</c:v>
                </c:pt>
                <c:pt idx="17">
                  <c:v>4.8731000000000003E-2</c:v>
                </c:pt>
                <c:pt idx="18">
                  <c:v>5.2545000000000001E-2</c:v>
                </c:pt>
                <c:pt idx="19">
                  <c:v>5.8585999999999992E-2</c:v>
                </c:pt>
                <c:pt idx="20">
                  <c:v>6.7001000000000005E-2</c:v>
                </c:pt>
                <c:pt idx="21">
                  <c:v>7.7858999999999998E-2</c:v>
                </c:pt>
                <c:pt idx="22">
                  <c:v>9.1009999999999994E-2</c:v>
                </c:pt>
                <c:pt idx="23">
                  <c:v>0.10588</c:v>
                </c:pt>
                <c:pt idx="24">
                  <c:v>0.12124</c:v>
                </c:pt>
                <c:pt idx="25">
                  <c:v>0.13507</c:v>
                </c:pt>
                <c:pt idx="26">
                  <c:v>0.14480999999999999</c:v>
                </c:pt>
                <c:pt idx="27">
                  <c:v>0.14818000000000001</c:v>
                </c:pt>
                <c:pt idx="28">
                  <c:v>0.14415999999999998</c:v>
                </c:pt>
                <c:pt idx="29">
                  <c:v>0.13358</c:v>
                </c:pt>
                <c:pt idx="30">
                  <c:v>0.11862</c:v>
                </c:pt>
                <c:pt idx="31">
                  <c:v>0.10182000000000001</c:v>
                </c:pt>
                <c:pt idx="32">
                  <c:v>8.5228999999999999E-2</c:v>
                </c:pt>
                <c:pt idx="33">
                  <c:v>7.0080000000000003E-2</c:v>
                </c:pt>
                <c:pt idx="34">
                  <c:v>5.6931000000000002E-2</c:v>
                </c:pt>
                <c:pt idx="35">
                  <c:v>4.5880000000000004E-2</c:v>
                </c:pt>
                <c:pt idx="36">
                  <c:v>3.6781000000000001E-2</c:v>
                </c:pt>
                <c:pt idx="37">
                  <c:v>2.9388999999999998E-2</c:v>
                </c:pt>
                <c:pt idx="38">
                  <c:v>2.3431E-2</c:v>
                </c:pt>
                <c:pt idx="39">
                  <c:v>1.8655999999999999E-2</c:v>
                </c:pt>
                <c:pt idx="40">
                  <c:v>1.4841E-2</c:v>
                </c:pt>
                <c:pt idx="41">
                  <c:v>1.18E-2</c:v>
                </c:pt>
                <c:pt idx="42">
                  <c:v>9.3785000000000014E-3</c:v>
                </c:pt>
                <c:pt idx="43">
                  <c:v>7.4523999999999996E-3</c:v>
                </c:pt>
                <c:pt idx="44">
                  <c:v>5.9211000000000003E-3</c:v>
                </c:pt>
                <c:pt idx="45">
                  <c:v>4.7039999999999998E-3</c:v>
                </c:pt>
                <c:pt idx="46">
                  <c:v>3.7368999999999996E-3</c:v>
                </c:pt>
                <c:pt idx="47">
                  <c:v>2.9685000000000002E-3</c:v>
                </c:pt>
                <c:pt idx="48">
                  <c:v>2.3580000000000003E-3</c:v>
                </c:pt>
                <c:pt idx="49">
                  <c:v>1.8730999999999999E-3</c:v>
                </c:pt>
                <c:pt idx="50">
                  <c:v>1.4879000000000001E-3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161-418F-93FA-92209976E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0167328"/>
        <c:axId val="720168312"/>
      </c:scatterChart>
      <c:valAx>
        <c:axId val="720167328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>
            <c:manualLayout>
              <c:xMode val="edge"/>
              <c:yMode val="edge"/>
              <c:x val="0.41681868733777383"/>
              <c:y val="0.87425515056467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168312"/>
        <c:crosses val="autoZero"/>
        <c:crossBetween val="midCat"/>
        <c:majorUnit val="1"/>
      </c:valAx>
      <c:valAx>
        <c:axId val="720168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-C″ /pF</a:t>
                </a:r>
              </a:p>
            </c:rich>
          </c:tx>
          <c:layout>
            <c:manualLayout>
              <c:xMode val="edge"/>
              <c:yMode val="edge"/>
              <c:x val="1.3888824582344425E-2"/>
              <c:y val="0.26820512798933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167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67807022336391"/>
          <c:y val="7.8904702613563638E-2"/>
          <c:w val="0.77455095254454831"/>
          <c:h val="0.6752350527332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Data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Sheet1!$Q$9:$Q$59</c:f>
              <c:numCache>
                <c:formatCode>0.00E+00</c:formatCode>
                <c:ptCount val="51"/>
                <c:pt idx="0">
                  <c:v>1</c:v>
                </c:pt>
                <c:pt idx="1">
                  <c:v>1.0999998579423673</c:v>
                </c:pt>
                <c:pt idx="2">
                  <c:v>1.1999999472615537</c:v>
                </c:pt>
                <c:pt idx="3">
                  <c:v>1.2999999314429707</c:v>
                </c:pt>
                <c:pt idx="4">
                  <c:v>1.3999999253938222</c:v>
                </c:pt>
                <c:pt idx="5">
                  <c:v>1.5000000466711041</c:v>
                </c:pt>
                <c:pt idx="6">
                  <c:v>1.600000032123142</c:v>
                </c:pt>
                <c:pt idx="7">
                  <c:v>1.6999999708609113</c:v>
                </c:pt>
                <c:pt idx="8">
                  <c:v>1.7999999693838207</c:v>
                </c:pt>
                <c:pt idx="9">
                  <c:v>1.8999999810146946</c:v>
                </c:pt>
                <c:pt idx="10">
                  <c:v>2</c:v>
                </c:pt>
                <c:pt idx="11">
                  <c:v>2.0999998579423673</c:v>
                </c:pt>
                <c:pt idx="12">
                  <c:v>2.1999999472615537</c:v>
                </c:pt>
                <c:pt idx="13">
                  <c:v>2.2999999314429704</c:v>
                </c:pt>
                <c:pt idx="14">
                  <c:v>2.3999999253938222</c:v>
                </c:pt>
                <c:pt idx="15">
                  <c:v>2.5000000466711039</c:v>
                </c:pt>
                <c:pt idx="16">
                  <c:v>2.600000032123142</c:v>
                </c:pt>
                <c:pt idx="17">
                  <c:v>2.6999999708609113</c:v>
                </c:pt>
                <c:pt idx="18">
                  <c:v>2.7999999693838209</c:v>
                </c:pt>
                <c:pt idx="19">
                  <c:v>2.8999999810146946</c:v>
                </c:pt>
                <c:pt idx="20">
                  <c:v>3</c:v>
                </c:pt>
                <c:pt idx="21">
                  <c:v>3.0999998579423673</c:v>
                </c:pt>
                <c:pt idx="22">
                  <c:v>3.1999999472615537</c:v>
                </c:pt>
                <c:pt idx="23">
                  <c:v>3.2999999314429704</c:v>
                </c:pt>
                <c:pt idx="24">
                  <c:v>3.3999999253938222</c:v>
                </c:pt>
                <c:pt idx="25">
                  <c:v>3.5000000466711039</c:v>
                </c:pt>
                <c:pt idx="26">
                  <c:v>3.600000032123142</c:v>
                </c:pt>
                <c:pt idx="27">
                  <c:v>3.6999999708609113</c:v>
                </c:pt>
                <c:pt idx="28">
                  <c:v>3.7999999693838209</c:v>
                </c:pt>
                <c:pt idx="29">
                  <c:v>3.8999999810146946</c:v>
                </c:pt>
                <c:pt idx="30">
                  <c:v>4</c:v>
                </c:pt>
                <c:pt idx="31">
                  <c:v>4.0999998579423673</c:v>
                </c:pt>
                <c:pt idx="32">
                  <c:v>4.1999999472615537</c:v>
                </c:pt>
                <c:pt idx="33">
                  <c:v>4.2999999314429704</c:v>
                </c:pt>
                <c:pt idx="34">
                  <c:v>4.3999999253938222</c:v>
                </c:pt>
                <c:pt idx="35">
                  <c:v>4.5000000466711043</c:v>
                </c:pt>
                <c:pt idx="36">
                  <c:v>4.600000032123142</c:v>
                </c:pt>
                <c:pt idx="37">
                  <c:v>4.6999999708609108</c:v>
                </c:pt>
                <c:pt idx="38">
                  <c:v>4.7999999693838209</c:v>
                </c:pt>
                <c:pt idx="39">
                  <c:v>4.8999999810146946</c:v>
                </c:pt>
                <c:pt idx="40">
                  <c:v>5</c:v>
                </c:pt>
                <c:pt idx="41">
                  <c:v>5.0999998579423673</c:v>
                </c:pt>
                <c:pt idx="42">
                  <c:v>5.1999999472615537</c:v>
                </c:pt>
                <c:pt idx="43">
                  <c:v>5.2999999314429704</c:v>
                </c:pt>
                <c:pt idx="44">
                  <c:v>5.3999999253938222</c:v>
                </c:pt>
                <c:pt idx="45">
                  <c:v>5.5000000466711043</c:v>
                </c:pt>
                <c:pt idx="46">
                  <c:v>5.600000032123142</c:v>
                </c:pt>
                <c:pt idx="47">
                  <c:v>5.6999999708609108</c:v>
                </c:pt>
                <c:pt idx="48">
                  <c:v>5.7999999693838209</c:v>
                </c:pt>
                <c:pt idx="49">
                  <c:v>5.8999999810146946</c:v>
                </c:pt>
                <c:pt idx="50">
                  <c:v>6</c:v>
                </c:pt>
              </c:numCache>
            </c:numRef>
          </c:xVal>
          <c:yVal>
            <c:numRef>
              <c:f>Sheet1!$S$9:$S$59</c:f>
              <c:numCache>
                <c:formatCode>0.00E+00</c:formatCode>
                <c:ptCount val="51"/>
                <c:pt idx="0">
                  <c:v>0.14607999999999999</c:v>
                </c:pt>
                <c:pt idx="1">
                  <c:v>0.14491999999999999</c:v>
                </c:pt>
                <c:pt idx="2">
                  <c:v>0.14321999999999999</c:v>
                </c:pt>
                <c:pt idx="3">
                  <c:v>0.13877</c:v>
                </c:pt>
                <c:pt idx="4">
                  <c:v>0.13274</c:v>
                </c:pt>
                <c:pt idx="5">
                  <c:v>0.12435</c:v>
                </c:pt>
                <c:pt idx="6">
                  <c:v>0.11389000000000001</c:v>
                </c:pt>
                <c:pt idx="7">
                  <c:v>0.10356</c:v>
                </c:pt>
                <c:pt idx="8">
                  <c:v>9.3681E-2</c:v>
                </c:pt>
                <c:pt idx="9">
                  <c:v>8.3851000000000009E-2</c:v>
                </c:pt>
                <c:pt idx="10">
                  <c:v>7.4906E-2</c:v>
                </c:pt>
                <c:pt idx="11">
                  <c:v>6.7049999999999998E-2</c:v>
                </c:pt>
                <c:pt idx="12">
                  <c:v>6.0223999999999993E-2</c:v>
                </c:pt>
                <c:pt idx="13">
                  <c:v>5.4762999999999999E-2</c:v>
                </c:pt>
                <c:pt idx="14">
                  <c:v>5.0679000000000002E-2</c:v>
                </c:pt>
                <c:pt idx="15">
                  <c:v>4.8267999999999998E-2</c:v>
                </c:pt>
                <c:pt idx="16">
                  <c:v>4.7643999999999999E-2</c:v>
                </c:pt>
                <c:pt idx="17">
                  <c:v>4.9094000000000006E-2</c:v>
                </c:pt>
                <c:pt idx="18">
                  <c:v>5.2239000000000001E-2</c:v>
                </c:pt>
                <c:pt idx="19">
                  <c:v>5.7957000000000002E-2</c:v>
                </c:pt>
                <c:pt idx="20">
                  <c:v>6.6043000000000004E-2</c:v>
                </c:pt>
                <c:pt idx="21">
                  <c:v>7.6622999999999997E-2</c:v>
                </c:pt>
                <c:pt idx="22">
                  <c:v>8.9249999999999996E-2</c:v>
                </c:pt>
                <c:pt idx="23">
                  <c:v>0.10432000000000001</c:v>
                </c:pt>
                <c:pt idx="24">
                  <c:v>0.12060000000000001</c:v>
                </c:pt>
                <c:pt idx="25">
                  <c:v>0.13644999999999999</c:v>
                </c:pt>
                <c:pt idx="26">
                  <c:v>0.14992</c:v>
                </c:pt>
                <c:pt idx="27">
                  <c:v>0.15792999999999999</c:v>
                </c:pt>
                <c:pt idx="28">
                  <c:v>0.15820999999999999</c:v>
                </c:pt>
                <c:pt idx="29">
                  <c:v>0.14965000000000001</c:v>
                </c:pt>
                <c:pt idx="30">
                  <c:v>0.13423000000000002</c:v>
                </c:pt>
                <c:pt idx="31">
                  <c:v>0.11423000000000001</c:v>
                </c:pt>
                <c:pt idx="32">
                  <c:v>9.3279000000000001E-2</c:v>
                </c:pt>
                <c:pt idx="33">
                  <c:v>7.3862000000000011E-2</c:v>
                </c:pt>
                <c:pt idx="34">
                  <c:v>5.7521000000000003E-2</c:v>
                </c:pt>
                <c:pt idx="35">
                  <c:v>4.4450999999999997E-2</c:v>
                </c:pt>
                <c:pt idx="36">
                  <c:v>3.4421E-2</c:v>
                </c:pt>
                <c:pt idx="37">
                  <c:v>2.6766000000000002E-2</c:v>
                </c:pt>
                <c:pt idx="38">
                  <c:v>2.0889999999999999E-2</c:v>
                </c:pt>
                <c:pt idx="39">
                  <c:v>1.6448000000000001E-2</c:v>
                </c:pt>
                <c:pt idx="40">
                  <c:v>1.3021000000000001E-2</c:v>
                </c:pt>
                <c:pt idx="41">
                  <c:v>1.0225E-2</c:v>
                </c:pt>
                <c:pt idx="42">
                  <c:v>8.4856000000000011E-3</c:v>
                </c:pt>
                <c:pt idx="43">
                  <c:v>6.9896000000000003E-3</c:v>
                </c:pt>
                <c:pt idx="44">
                  <c:v>5.8966999999999995E-3</c:v>
                </c:pt>
                <c:pt idx="45">
                  <c:v>5.0832000000000004E-3</c:v>
                </c:pt>
                <c:pt idx="46">
                  <c:v>4.5142000000000003E-3</c:v>
                </c:pt>
                <c:pt idx="47">
                  <c:v>4.1497000000000001E-3</c:v>
                </c:pt>
                <c:pt idx="48">
                  <c:v>3.9573999999999998E-3</c:v>
                </c:pt>
                <c:pt idx="49">
                  <c:v>3.8714999999999999E-3</c:v>
                </c:pt>
                <c:pt idx="50">
                  <c:v>3.8344000000000004E-3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FCA-452D-8E91-79A33C8DB6C4}"/>
            </c:ext>
          </c:extLst>
        </c:ser>
        <c:ser>
          <c:idx val="1"/>
          <c:order val="1"/>
          <c:tx>
            <c:strRef>
              <c:f>Sheet1!$T$1</c:f>
              <c:strCache>
                <c:ptCount val="1"/>
                <c:pt idx="0">
                  <c:v>Fit results CG=CPE-Cs=DE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Sheet1!$AA$9:$AA$59</c:f>
              <c:numCache>
                <c:formatCode>0.00E+00</c:formatCode>
                <c:ptCount val="51"/>
                <c:pt idx="0">
                  <c:v>1</c:v>
                </c:pt>
                <c:pt idx="1">
                  <c:v>1.0999998579423673</c:v>
                </c:pt>
                <c:pt idx="2">
                  <c:v>1.1999999472615537</c:v>
                </c:pt>
                <c:pt idx="3">
                  <c:v>1.2999999314429707</c:v>
                </c:pt>
                <c:pt idx="4">
                  <c:v>1.3999999253938222</c:v>
                </c:pt>
                <c:pt idx="5">
                  <c:v>1.5000000466711041</c:v>
                </c:pt>
                <c:pt idx="6">
                  <c:v>1.600000032123142</c:v>
                </c:pt>
                <c:pt idx="7">
                  <c:v>1.6999999708609113</c:v>
                </c:pt>
                <c:pt idx="8">
                  <c:v>1.7999999693838207</c:v>
                </c:pt>
                <c:pt idx="9">
                  <c:v>1.8999999810146946</c:v>
                </c:pt>
                <c:pt idx="10">
                  <c:v>2</c:v>
                </c:pt>
                <c:pt idx="11">
                  <c:v>2.0999998579423673</c:v>
                </c:pt>
                <c:pt idx="12">
                  <c:v>2.1999999472615537</c:v>
                </c:pt>
                <c:pt idx="13">
                  <c:v>2.2999999314429704</c:v>
                </c:pt>
                <c:pt idx="14">
                  <c:v>2.3999999253938222</c:v>
                </c:pt>
                <c:pt idx="15">
                  <c:v>2.5000000466711039</c:v>
                </c:pt>
                <c:pt idx="16">
                  <c:v>2.600000032123142</c:v>
                </c:pt>
                <c:pt idx="17">
                  <c:v>2.6999999708609113</c:v>
                </c:pt>
                <c:pt idx="18">
                  <c:v>2.7999999693838209</c:v>
                </c:pt>
                <c:pt idx="19">
                  <c:v>2.8999999810146946</c:v>
                </c:pt>
                <c:pt idx="20">
                  <c:v>3</c:v>
                </c:pt>
                <c:pt idx="21">
                  <c:v>3.0999998579423673</c:v>
                </c:pt>
                <c:pt idx="22">
                  <c:v>3.1999999472615537</c:v>
                </c:pt>
                <c:pt idx="23">
                  <c:v>3.2999999314429704</c:v>
                </c:pt>
                <c:pt idx="24">
                  <c:v>3.3999999253938222</c:v>
                </c:pt>
                <c:pt idx="25">
                  <c:v>3.5000000466711039</c:v>
                </c:pt>
                <c:pt idx="26">
                  <c:v>3.600000032123142</c:v>
                </c:pt>
                <c:pt idx="27">
                  <c:v>3.6999999708609113</c:v>
                </c:pt>
                <c:pt idx="28">
                  <c:v>3.7999999693838209</c:v>
                </c:pt>
                <c:pt idx="29">
                  <c:v>3.8999999810146946</c:v>
                </c:pt>
                <c:pt idx="30">
                  <c:v>4</c:v>
                </c:pt>
                <c:pt idx="31">
                  <c:v>4.0999998579423673</c:v>
                </c:pt>
                <c:pt idx="32">
                  <c:v>4.1999999472615537</c:v>
                </c:pt>
                <c:pt idx="33">
                  <c:v>4.2999999314429704</c:v>
                </c:pt>
                <c:pt idx="34">
                  <c:v>4.3999999253938222</c:v>
                </c:pt>
                <c:pt idx="35">
                  <c:v>4.5000000466711043</c:v>
                </c:pt>
                <c:pt idx="36">
                  <c:v>4.600000032123142</c:v>
                </c:pt>
                <c:pt idx="37">
                  <c:v>4.6999999708609108</c:v>
                </c:pt>
                <c:pt idx="38">
                  <c:v>4.7999999693838209</c:v>
                </c:pt>
                <c:pt idx="39">
                  <c:v>4.8999999810146946</c:v>
                </c:pt>
                <c:pt idx="40">
                  <c:v>5</c:v>
                </c:pt>
                <c:pt idx="41">
                  <c:v>5.0999998579423673</c:v>
                </c:pt>
                <c:pt idx="42">
                  <c:v>5.1999999472615537</c:v>
                </c:pt>
                <c:pt idx="43">
                  <c:v>5.2999999314429704</c:v>
                </c:pt>
                <c:pt idx="44">
                  <c:v>5.3999999253938222</c:v>
                </c:pt>
                <c:pt idx="45">
                  <c:v>5.5000000466711043</c:v>
                </c:pt>
                <c:pt idx="46">
                  <c:v>5.600000032123142</c:v>
                </c:pt>
                <c:pt idx="47">
                  <c:v>5.6999999708609108</c:v>
                </c:pt>
                <c:pt idx="48">
                  <c:v>5.7999999693838209</c:v>
                </c:pt>
                <c:pt idx="49">
                  <c:v>5.8999999810146946</c:v>
                </c:pt>
                <c:pt idx="50">
                  <c:v>6</c:v>
                </c:pt>
              </c:numCache>
            </c:numRef>
          </c:xVal>
          <c:yVal>
            <c:numRef>
              <c:f>Sheet1!$AC$9:$AC$59</c:f>
              <c:numCache>
                <c:formatCode>0.00E+00</c:formatCode>
                <c:ptCount val="51"/>
                <c:pt idx="0">
                  <c:v>0.13513</c:v>
                </c:pt>
                <c:pt idx="1">
                  <c:v>0.14157</c:v>
                </c:pt>
                <c:pt idx="2">
                  <c:v>0.14387999999999998</c:v>
                </c:pt>
                <c:pt idx="3">
                  <c:v>0.14177000000000001</c:v>
                </c:pt>
                <c:pt idx="4">
                  <c:v>0.1356</c:v>
                </c:pt>
                <c:pt idx="5">
                  <c:v>0.12628</c:v>
                </c:pt>
                <c:pt idx="6">
                  <c:v>0.11498000000000001</c:v>
                </c:pt>
                <c:pt idx="7">
                  <c:v>0.10288</c:v>
                </c:pt>
                <c:pt idx="8">
                  <c:v>9.0935000000000002E-2</c:v>
                </c:pt>
                <c:pt idx="9">
                  <c:v>7.9866000000000006E-2</c:v>
                </c:pt>
                <c:pt idx="10">
                  <c:v>7.0120000000000002E-2</c:v>
                </c:pt>
                <c:pt idx="11">
                  <c:v>6.1948999999999997E-2</c:v>
                </c:pt>
                <c:pt idx="12">
                  <c:v>5.5476999999999999E-2</c:v>
                </c:pt>
                <c:pt idx="13">
                  <c:v>5.0757000000000004E-2</c:v>
                </c:pt>
                <c:pt idx="14">
                  <c:v>4.7819E-2</c:v>
                </c:pt>
                <c:pt idx="15">
                  <c:v>4.6704000000000002E-2</c:v>
                </c:pt>
                <c:pt idx="16">
                  <c:v>4.7484000000000005E-2</c:v>
                </c:pt>
                <c:pt idx="17">
                  <c:v>5.0270000000000002E-2</c:v>
                </c:pt>
                <c:pt idx="18">
                  <c:v>5.5219000000000004E-2</c:v>
                </c:pt>
                <c:pt idx="19">
                  <c:v>6.251000000000001E-2</c:v>
                </c:pt>
                <c:pt idx="20">
                  <c:v>7.2302000000000005E-2</c:v>
                </c:pt>
                <c:pt idx="21">
                  <c:v>8.4638999999999992E-2</c:v>
                </c:pt>
                <c:pt idx="22">
                  <c:v>9.9291000000000004E-2</c:v>
                </c:pt>
                <c:pt idx="23">
                  <c:v>0.11552</c:v>
                </c:pt>
                <c:pt idx="24">
                  <c:v>0.13183</c:v>
                </c:pt>
                <c:pt idx="25">
                  <c:v>0.14591000000000001</c:v>
                </c:pt>
                <c:pt idx="26">
                  <c:v>0.15502000000000002</c:v>
                </c:pt>
                <c:pt idx="27">
                  <c:v>0.15692999999999999</c:v>
                </c:pt>
                <c:pt idx="28">
                  <c:v>0.151</c:v>
                </c:pt>
                <c:pt idx="29">
                  <c:v>0.13852</c:v>
                </c:pt>
                <c:pt idx="30">
                  <c:v>0.12198000000000001</c:v>
                </c:pt>
                <c:pt idx="31">
                  <c:v>0.10405</c:v>
                </c:pt>
                <c:pt idx="32">
                  <c:v>8.6693999999999993E-2</c:v>
                </c:pt>
                <c:pt idx="33">
                  <c:v>7.1060999999999999E-2</c:v>
                </c:pt>
                <c:pt idx="34">
                  <c:v>5.7605999999999997E-2</c:v>
                </c:pt>
                <c:pt idx="35">
                  <c:v>4.6359999999999998E-2</c:v>
                </c:pt>
                <c:pt idx="36">
                  <c:v>3.7134E-2</c:v>
                </c:pt>
                <c:pt idx="37">
                  <c:v>2.9653000000000002E-2</c:v>
                </c:pt>
                <c:pt idx="38">
                  <c:v>2.3632999999999998E-2</c:v>
                </c:pt>
                <c:pt idx="39">
                  <c:v>1.8813E-2</c:v>
                </c:pt>
                <c:pt idx="40">
                  <c:v>1.4964E-2</c:v>
                </c:pt>
                <c:pt idx="41">
                  <c:v>1.1896E-2</c:v>
                </c:pt>
                <c:pt idx="42">
                  <c:v>9.4544E-3</c:v>
                </c:pt>
                <c:pt idx="43">
                  <c:v>7.5125000000000009E-3</c:v>
                </c:pt>
                <c:pt idx="44">
                  <c:v>5.9687000000000004E-3</c:v>
                </c:pt>
                <c:pt idx="45">
                  <c:v>4.7416999999999997E-3</c:v>
                </c:pt>
                <c:pt idx="46">
                  <c:v>3.7668000000000003E-3</c:v>
                </c:pt>
                <c:pt idx="47">
                  <c:v>2.9922E-3</c:v>
                </c:pt>
                <c:pt idx="48">
                  <c:v>2.3768999999999999E-3</c:v>
                </c:pt>
                <c:pt idx="49">
                  <c:v>1.8881000000000002E-3</c:v>
                </c:pt>
                <c:pt idx="50">
                  <c:v>1.4998000000000001E-3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FCA-452D-8E91-79A33C8DB6C4}"/>
            </c:ext>
          </c:extLst>
        </c:ser>
        <c:ser>
          <c:idx val="2"/>
          <c:order val="2"/>
          <c:tx>
            <c:strRef>
              <c:f>Sheet1!$AD$1</c:f>
              <c:strCache>
                <c:ptCount val="1"/>
                <c:pt idx="0">
                  <c:v>simulation results from fitting CG=CPE-Cs=DE and remove CG=CPE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xVal>
            <c:numRef>
              <c:f>Sheet1!$AK$9:$AK$59</c:f>
              <c:numCache>
                <c:formatCode>0.00E+00</c:formatCode>
                <c:ptCount val="51"/>
                <c:pt idx="0">
                  <c:v>1</c:v>
                </c:pt>
                <c:pt idx="1">
                  <c:v>1.0999998579423673</c:v>
                </c:pt>
                <c:pt idx="2">
                  <c:v>1.1999999472615537</c:v>
                </c:pt>
                <c:pt idx="3">
                  <c:v>1.2999999314429707</c:v>
                </c:pt>
                <c:pt idx="4">
                  <c:v>1.3999999253938222</c:v>
                </c:pt>
                <c:pt idx="5">
                  <c:v>1.5000000466711041</c:v>
                </c:pt>
                <c:pt idx="6">
                  <c:v>1.600000032123142</c:v>
                </c:pt>
                <c:pt idx="7">
                  <c:v>1.6999999708609113</c:v>
                </c:pt>
                <c:pt idx="8">
                  <c:v>1.7999999693838207</c:v>
                </c:pt>
                <c:pt idx="9">
                  <c:v>1.8999999810146946</c:v>
                </c:pt>
                <c:pt idx="10">
                  <c:v>2</c:v>
                </c:pt>
                <c:pt idx="11">
                  <c:v>2.0999998579423673</c:v>
                </c:pt>
                <c:pt idx="12">
                  <c:v>2.1999999472615537</c:v>
                </c:pt>
                <c:pt idx="13">
                  <c:v>2.2999999314429704</c:v>
                </c:pt>
                <c:pt idx="14">
                  <c:v>2.3999999253938222</c:v>
                </c:pt>
                <c:pt idx="15">
                  <c:v>2.5000000466711039</c:v>
                </c:pt>
                <c:pt idx="16">
                  <c:v>2.600000032123142</c:v>
                </c:pt>
                <c:pt idx="17">
                  <c:v>2.6999999708609113</c:v>
                </c:pt>
                <c:pt idx="18">
                  <c:v>2.7999999693838209</c:v>
                </c:pt>
                <c:pt idx="19">
                  <c:v>2.8999999810146946</c:v>
                </c:pt>
                <c:pt idx="20">
                  <c:v>3</c:v>
                </c:pt>
                <c:pt idx="21">
                  <c:v>3.0999998579423673</c:v>
                </c:pt>
                <c:pt idx="22">
                  <c:v>3.1999999472615537</c:v>
                </c:pt>
                <c:pt idx="23">
                  <c:v>3.2999999314429704</c:v>
                </c:pt>
                <c:pt idx="24">
                  <c:v>3.3999999253938222</c:v>
                </c:pt>
                <c:pt idx="25">
                  <c:v>3.5000000466711039</c:v>
                </c:pt>
                <c:pt idx="26">
                  <c:v>3.600000032123142</c:v>
                </c:pt>
                <c:pt idx="27">
                  <c:v>3.6999999708609113</c:v>
                </c:pt>
                <c:pt idx="28">
                  <c:v>3.7999999693838209</c:v>
                </c:pt>
                <c:pt idx="29">
                  <c:v>3.8999999810146946</c:v>
                </c:pt>
                <c:pt idx="30">
                  <c:v>4</c:v>
                </c:pt>
                <c:pt idx="31">
                  <c:v>4.0999998579423673</c:v>
                </c:pt>
                <c:pt idx="32">
                  <c:v>4.1999999472615537</c:v>
                </c:pt>
                <c:pt idx="33">
                  <c:v>4.2999999314429704</c:v>
                </c:pt>
                <c:pt idx="34">
                  <c:v>4.3999999253938222</c:v>
                </c:pt>
                <c:pt idx="35">
                  <c:v>4.5000000466711043</c:v>
                </c:pt>
                <c:pt idx="36">
                  <c:v>4.600000032123142</c:v>
                </c:pt>
                <c:pt idx="37">
                  <c:v>4.6999999708609108</c:v>
                </c:pt>
                <c:pt idx="38">
                  <c:v>4.7999999693838209</c:v>
                </c:pt>
                <c:pt idx="39">
                  <c:v>4.8999999810146946</c:v>
                </c:pt>
                <c:pt idx="40">
                  <c:v>5</c:v>
                </c:pt>
                <c:pt idx="41">
                  <c:v>5.0999998579423673</c:v>
                </c:pt>
                <c:pt idx="42">
                  <c:v>5.1999999472615537</c:v>
                </c:pt>
                <c:pt idx="43">
                  <c:v>5.2999999314429704</c:v>
                </c:pt>
                <c:pt idx="44">
                  <c:v>5.3999999253938222</c:v>
                </c:pt>
                <c:pt idx="45">
                  <c:v>5.5000000466711043</c:v>
                </c:pt>
                <c:pt idx="46">
                  <c:v>5.600000032123142</c:v>
                </c:pt>
                <c:pt idx="47">
                  <c:v>5.6999999708609108</c:v>
                </c:pt>
                <c:pt idx="48">
                  <c:v>5.7999999693838209</c:v>
                </c:pt>
                <c:pt idx="49">
                  <c:v>5.8999999810146946</c:v>
                </c:pt>
                <c:pt idx="50">
                  <c:v>6</c:v>
                </c:pt>
              </c:numCache>
            </c:numRef>
          </c:xVal>
          <c:yVal>
            <c:numRef>
              <c:f>Sheet1!$AM$9:$AM$59</c:f>
              <c:numCache>
                <c:formatCode>0.00E+00</c:formatCode>
                <c:ptCount val="51"/>
                <c:pt idx="0">
                  <c:v>2.7685000000000001E-3</c:v>
                </c:pt>
                <c:pt idx="1">
                  <c:v>3.4854000000000005E-3</c:v>
                </c:pt>
                <c:pt idx="2">
                  <c:v>4.3876999999999996E-3</c:v>
                </c:pt>
                <c:pt idx="3">
                  <c:v>5.5237000000000003E-3</c:v>
                </c:pt>
                <c:pt idx="4">
                  <c:v>6.9535999999999999E-3</c:v>
                </c:pt>
                <c:pt idx="5">
                  <c:v>8.7536000000000003E-3</c:v>
                </c:pt>
                <c:pt idx="6">
                  <c:v>1.1019000000000001E-2</c:v>
                </c:pt>
                <c:pt idx="7">
                  <c:v>1.387E-2</c:v>
                </c:pt>
                <c:pt idx="8">
                  <c:v>1.7457E-2</c:v>
                </c:pt>
                <c:pt idx="9">
                  <c:v>2.1968000000000001E-2</c:v>
                </c:pt>
                <c:pt idx="10">
                  <c:v>2.7639E-2</c:v>
                </c:pt>
                <c:pt idx="11">
                  <c:v>3.4759999999999999E-2</c:v>
                </c:pt>
                <c:pt idx="12">
                  <c:v>4.3691000000000001E-2</c:v>
                </c:pt>
                <c:pt idx="13">
                  <c:v>5.4865999999999998E-2</c:v>
                </c:pt>
                <c:pt idx="14">
                  <c:v>6.8798999999999999E-2</c:v>
                </c:pt>
                <c:pt idx="15">
                  <c:v>8.6074000000000012E-2</c:v>
                </c:pt>
                <c:pt idx="16">
                  <c:v>0.10729999999999999</c:v>
                </c:pt>
                <c:pt idx="17">
                  <c:v>0.13302999999999998</c:v>
                </c:pt>
                <c:pt idx="18">
                  <c:v>0.16352</c:v>
                </c:pt>
                <c:pt idx="19">
                  <c:v>0.19844000000000001</c:v>
                </c:pt>
                <c:pt idx="20">
                  <c:v>0.23632</c:v>
                </c:pt>
                <c:pt idx="21">
                  <c:v>0.27403</c:v>
                </c:pt>
                <c:pt idx="22">
                  <c:v>0.30665000000000003</c:v>
                </c:pt>
                <c:pt idx="23">
                  <c:v>0.32823000000000002</c:v>
                </c:pt>
                <c:pt idx="24">
                  <c:v>0.33395000000000002</c:v>
                </c:pt>
                <c:pt idx="25">
                  <c:v>0.32240000000000002</c:v>
                </c:pt>
                <c:pt idx="26">
                  <c:v>0.29636000000000001</c:v>
                </c:pt>
                <c:pt idx="27">
                  <c:v>0.26133999999999996</c:v>
                </c:pt>
                <c:pt idx="28">
                  <c:v>0.22310000000000002</c:v>
                </c:pt>
                <c:pt idx="29">
                  <c:v>0.18598000000000001</c:v>
                </c:pt>
                <c:pt idx="30">
                  <c:v>0.15248999999999999</c:v>
                </c:pt>
                <c:pt idx="31">
                  <c:v>0.12364</c:v>
                </c:pt>
                <c:pt idx="32">
                  <c:v>9.9512000000000003E-2</c:v>
                </c:pt>
                <c:pt idx="33">
                  <c:v>7.9713000000000006E-2</c:v>
                </c:pt>
                <c:pt idx="34">
                  <c:v>6.3657000000000005E-2</c:v>
                </c:pt>
                <c:pt idx="35">
                  <c:v>5.0736000000000003E-2</c:v>
                </c:pt>
                <c:pt idx="36">
                  <c:v>4.0387000000000006E-2</c:v>
                </c:pt>
                <c:pt idx="37">
                  <c:v>3.2124E-2</c:v>
                </c:pt>
                <c:pt idx="38">
                  <c:v>2.5539000000000003E-2</c:v>
                </c:pt>
                <c:pt idx="39">
                  <c:v>2.0296999999999999E-2</c:v>
                </c:pt>
                <c:pt idx="40">
                  <c:v>1.6128E-2</c:v>
                </c:pt>
                <c:pt idx="41">
                  <c:v>1.2814000000000001E-2</c:v>
                </c:pt>
                <c:pt idx="42">
                  <c:v>1.0180000000000002E-2</c:v>
                </c:pt>
                <c:pt idx="43">
                  <c:v>8.0867999999999999E-3</c:v>
                </c:pt>
                <c:pt idx="44">
                  <c:v>6.4239000000000006E-3</c:v>
                </c:pt>
                <c:pt idx="45">
                  <c:v>5.1029000000000005E-3</c:v>
                </c:pt>
                <c:pt idx="46">
                  <c:v>4.0534000000000004E-3</c:v>
                </c:pt>
                <c:pt idx="47">
                  <c:v>3.2198000000000001E-3</c:v>
                </c:pt>
                <c:pt idx="48">
                  <c:v>2.5576000000000002E-3</c:v>
                </c:pt>
                <c:pt idx="49">
                  <c:v>2.0316000000000002E-3</c:v>
                </c:pt>
                <c:pt idx="50">
                  <c:v>1.6137999999999999E-3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FCA-452D-8E91-79A33C8DB6C4}"/>
            </c:ext>
          </c:extLst>
        </c:ser>
        <c:ser>
          <c:idx val="3"/>
          <c:order val="3"/>
          <c:tx>
            <c:strRef>
              <c:f>Sheet1!$AN$1</c:f>
              <c:strCache>
                <c:ptCount val="1"/>
                <c:pt idx="0">
                  <c:v>simulation results from fitting CG=CPE-Cs=DE but reduce CG 10%</c:v>
                </c:pt>
              </c:strCache>
            </c:strRef>
          </c:tx>
          <c:spPr>
            <a:ln w="12700" cap="rnd">
              <a:solidFill>
                <a:srgbClr val="0033CC"/>
              </a:solidFill>
              <a:round/>
            </a:ln>
            <a:effectLst/>
          </c:spPr>
          <c:marker>
            <c:symbol val="none"/>
          </c:marker>
          <c:xVal>
            <c:numRef>
              <c:f>Sheet1!$AU$9:$AU$59</c:f>
              <c:numCache>
                <c:formatCode>0.00E+00</c:formatCode>
                <c:ptCount val="51"/>
                <c:pt idx="0">
                  <c:v>1</c:v>
                </c:pt>
                <c:pt idx="1">
                  <c:v>1.0999998579423673</c:v>
                </c:pt>
                <c:pt idx="2">
                  <c:v>1.1999999472615537</c:v>
                </c:pt>
                <c:pt idx="3">
                  <c:v>1.2999999314429707</c:v>
                </c:pt>
                <c:pt idx="4">
                  <c:v>1.3999999253938222</c:v>
                </c:pt>
                <c:pt idx="5">
                  <c:v>1.5000000466711041</c:v>
                </c:pt>
                <c:pt idx="6">
                  <c:v>1.600000032123142</c:v>
                </c:pt>
                <c:pt idx="7">
                  <c:v>1.6999999708609113</c:v>
                </c:pt>
                <c:pt idx="8">
                  <c:v>1.7999999693838207</c:v>
                </c:pt>
                <c:pt idx="9">
                  <c:v>1.8999999810146946</c:v>
                </c:pt>
                <c:pt idx="10">
                  <c:v>2</c:v>
                </c:pt>
                <c:pt idx="11">
                  <c:v>2.0999998579423673</c:v>
                </c:pt>
                <c:pt idx="12">
                  <c:v>2.1999999472615537</c:v>
                </c:pt>
                <c:pt idx="13">
                  <c:v>2.2999999314429704</c:v>
                </c:pt>
                <c:pt idx="14">
                  <c:v>2.3999999253938222</c:v>
                </c:pt>
                <c:pt idx="15">
                  <c:v>2.5000000466711039</c:v>
                </c:pt>
                <c:pt idx="16">
                  <c:v>2.600000032123142</c:v>
                </c:pt>
                <c:pt idx="17">
                  <c:v>2.6999999708609113</c:v>
                </c:pt>
                <c:pt idx="18">
                  <c:v>2.7999999693838209</c:v>
                </c:pt>
                <c:pt idx="19">
                  <c:v>2.8999999810146946</c:v>
                </c:pt>
                <c:pt idx="20">
                  <c:v>3</c:v>
                </c:pt>
                <c:pt idx="21">
                  <c:v>3.0999998579423673</c:v>
                </c:pt>
                <c:pt idx="22">
                  <c:v>3.1999999472615537</c:v>
                </c:pt>
                <c:pt idx="23">
                  <c:v>3.2999999314429704</c:v>
                </c:pt>
                <c:pt idx="24">
                  <c:v>3.3999999253938222</c:v>
                </c:pt>
                <c:pt idx="25">
                  <c:v>3.5000000466711039</c:v>
                </c:pt>
                <c:pt idx="26">
                  <c:v>3.600000032123142</c:v>
                </c:pt>
                <c:pt idx="27">
                  <c:v>3.6999999708609113</c:v>
                </c:pt>
                <c:pt idx="28">
                  <c:v>3.7999999693838209</c:v>
                </c:pt>
                <c:pt idx="29">
                  <c:v>3.8999999810146946</c:v>
                </c:pt>
                <c:pt idx="30">
                  <c:v>4</c:v>
                </c:pt>
                <c:pt idx="31">
                  <c:v>4.0999998579423673</c:v>
                </c:pt>
                <c:pt idx="32">
                  <c:v>4.1999999472615537</c:v>
                </c:pt>
                <c:pt idx="33">
                  <c:v>4.2999999314429704</c:v>
                </c:pt>
                <c:pt idx="34">
                  <c:v>4.3999999253938222</c:v>
                </c:pt>
                <c:pt idx="35">
                  <c:v>4.5000000466711043</c:v>
                </c:pt>
                <c:pt idx="36">
                  <c:v>4.600000032123142</c:v>
                </c:pt>
                <c:pt idx="37">
                  <c:v>4.6999999708609108</c:v>
                </c:pt>
                <c:pt idx="38">
                  <c:v>4.7999999693838209</c:v>
                </c:pt>
                <c:pt idx="39">
                  <c:v>4.8999999810146946</c:v>
                </c:pt>
                <c:pt idx="40">
                  <c:v>5</c:v>
                </c:pt>
                <c:pt idx="41">
                  <c:v>5.0999998579423673</c:v>
                </c:pt>
                <c:pt idx="42">
                  <c:v>5.1999999472615537</c:v>
                </c:pt>
                <c:pt idx="43">
                  <c:v>5.2999999314429704</c:v>
                </c:pt>
                <c:pt idx="44">
                  <c:v>5.3999999253938222</c:v>
                </c:pt>
                <c:pt idx="45">
                  <c:v>5.5000000466711043</c:v>
                </c:pt>
                <c:pt idx="46">
                  <c:v>5.600000032123142</c:v>
                </c:pt>
                <c:pt idx="47">
                  <c:v>5.6999999708609108</c:v>
                </c:pt>
                <c:pt idx="48">
                  <c:v>5.7999999693838209</c:v>
                </c:pt>
                <c:pt idx="49">
                  <c:v>5.8999999810146946</c:v>
                </c:pt>
                <c:pt idx="50">
                  <c:v>6</c:v>
                </c:pt>
              </c:numCache>
            </c:numRef>
          </c:xVal>
          <c:yVal>
            <c:numRef>
              <c:f>Sheet1!$AW$9:$AW$59</c:f>
              <c:numCache>
                <c:formatCode>0.00E+00</c:formatCode>
                <c:ptCount val="51"/>
                <c:pt idx="0">
                  <c:v>0.13971</c:v>
                </c:pt>
                <c:pt idx="1">
                  <c:v>0.14743000000000001</c:v>
                </c:pt>
                <c:pt idx="2">
                  <c:v>0.15098</c:v>
                </c:pt>
                <c:pt idx="3">
                  <c:v>0.14989</c:v>
                </c:pt>
                <c:pt idx="4">
                  <c:v>0.14437</c:v>
                </c:pt>
                <c:pt idx="5">
                  <c:v>0.13525999999999999</c:v>
                </c:pt>
                <c:pt idx="6">
                  <c:v>0.12372999999999999</c:v>
                </c:pt>
                <c:pt idx="7">
                  <c:v>0.11104</c:v>
                </c:pt>
                <c:pt idx="8">
                  <c:v>9.8278000000000004E-2</c:v>
                </c:pt>
                <c:pt idx="9">
                  <c:v>8.6252999999999996E-2</c:v>
                </c:pt>
                <c:pt idx="10">
                  <c:v>7.5494000000000006E-2</c:v>
                </c:pt>
                <c:pt idx="11">
                  <c:v>6.6308000000000006E-2</c:v>
                </c:pt>
                <c:pt idx="12">
                  <c:v>5.8841000000000004E-2</c:v>
                </c:pt>
                <c:pt idx="13">
                  <c:v>5.3151999999999998E-2</c:v>
                </c:pt>
                <c:pt idx="14">
                  <c:v>4.9263000000000001E-2</c:v>
                </c:pt>
                <c:pt idx="15">
                  <c:v>4.7194E-2</c:v>
                </c:pt>
                <c:pt idx="16">
                  <c:v>4.6989000000000003E-2</c:v>
                </c:pt>
                <c:pt idx="17">
                  <c:v>4.8731000000000003E-2</c:v>
                </c:pt>
                <c:pt idx="18">
                  <c:v>5.2545000000000001E-2</c:v>
                </c:pt>
                <c:pt idx="19">
                  <c:v>5.8585999999999992E-2</c:v>
                </c:pt>
                <c:pt idx="20">
                  <c:v>6.7001000000000005E-2</c:v>
                </c:pt>
                <c:pt idx="21">
                  <c:v>7.7858999999999998E-2</c:v>
                </c:pt>
                <c:pt idx="22">
                  <c:v>9.1009999999999994E-2</c:v>
                </c:pt>
                <c:pt idx="23">
                  <c:v>0.10588</c:v>
                </c:pt>
                <c:pt idx="24">
                  <c:v>0.12124</c:v>
                </c:pt>
                <c:pt idx="25">
                  <c:v>0.13507</c:v>
                </c:pt>
                <c:pt idx="26">
                  <c:v>0.14480999999999999</c:v>
                </c:pt>
                <c:pt idx="27">
                  <c:v>0.14818000000000001</c:v>
                </c:pt>
                <c:pt idx="28">
                  <c:v>0.14415999999999998</c:v>
                </c:pt>
                <c:pt idx="29">
                  <c:v>0.13358</c:v>
                </c:pt>
                <c:pt idx="30">
                  <c:v>0.11862</c:v>
                </c:pt>
                <c:pt idx="31">
                  <c:v>0.10182000000000001</c:v>
                </c:pt>
                <c:pt idx="32">
                  <c:v>8.5228999999999999E-2</c:v>
                </c:pt>
                <c:pt idx="33">
                  <c:v>7.0080000000000003E-2</c:v>
                </c:pt>
                <c:pt idx="34">
                  <c:v>5.6931000000000002E-2</c:v>
                </c:pt>
                <c:pt idx="35">
                  <c:v>4.5880000000000004E-2</c:v>
                </c:pt>
                <c:pt idx="36">
                  <c:v>3.6781000000000001E-2</c:v>
                </c:pt>
                <c:pt idx="37">
                  <c:v>2.9388999999999998E-2</c:v>
                </c:pt>
                <c:pt idx="38">
                  <c:v>2.3431E-2</c:v>
                </c:pt>
                <c:pt idx="39">
                  <c:v>1.8655999999999999E-2</c:v>
                </c:pt>
                <c:pt idx="40">
                  <c:v>1.4841E-2</c:v>
                </c:pt>
                <c:pt idx="41">
                  <c:v>1.18E-2</c:v>
                </c:pt>
                <c:pt idx="42">
                  <c:v>9.3785000000000014E-3</c:v>
                </c:pt>
                <c:pt idx="43">
                  <c:v>7.4523999999999996E-3</c:v>
                </c:pt>
                <c:pt idx="44">
                  <c:v>5.9211000000000003E-3</c:v>
                </c:pt>
                <c:pt idx="45">
                  <c:v>4.7039999999999998E-3</c:v>
                </c:pt>
                <c:pt idx="46">
                  <c:v>3.7368999999999996E-3</c:v>
                </c:pt>
                <c:pt idx="47">
                  <c:v>2.9685000000000002E-3</c:v>
                </c:pt>
                <c:pt idx="48">
                  <c:v>2.3580000000000003E-3</c:v>
                </c:pt>
                <c:pt idx="49">
                  <c:v>1.8730999999999999E-3</c:v>
                </c:pt>
                <c:pt idx="50">
                  <c:v>1.4879000000000001E-3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FCA-452D-8E91-79A33C8DB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0167328"/>
        <c:axId val="720168312"/>
      </c:scatterChart>
      <c:valAx>
        <c:axId val="720167328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>
            <c:manualLayout>
              <c:xMode val="edge"/>
              <c:yMode val="edge"/>
              <c:x val="0.41681868733777383"/>
              <c:y val="0.87425515056467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168312"/>
        <c:crosses val="autoZero"/>
        <c:crossBetween val="midCat"/>
        <c:majorUnit val="1"/>
      </c:valAx>
      <c:valAx>
        <c:axId val="720168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-C″ /pF</a:t>
                </a:r>
              </a:p>
            </c:rich>
          </c:tx>
          <c:layout>
            <c:manualLayout>
              <c:xMode val="edge"/>
              <c:yMode val="edge"/>
              <c:x val="1.3888824582344425E-2"/>
              <c:y val="0.26820512798933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167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44800"/>
        <c:axId val="118446720"/>
        <c:extLst/>
      </c:scatterChart>
      <c:valAx>
        <c:axId val="118444800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6720"/>
        <c:crossesAt val="-100"/>
        <c:crossBetween val="midCat"/>
        <c:majorUnit val="1"/>
      </c:valAx>
      <c:valAx>
        <c:axId val="118446720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4800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83584"/>
        <c:axId val="118485760"/>
        <c:extLst/>
      </c:scatterChart>
      <c:valAx>
        <c:axId val="1184835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5760"/>
        <c:crossesAt val="-100"/>
        <c:crossBetween val="midCat"/>
        <c:majorUnit val="1"/>
      </c:valAx>
      <c:valAx>
        <c:axId val="118485760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358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8743712955863"/>
          <c:y val="0.11176107351547633"/>
          <c:w val="0.72852229253290712"/>
          <c:h val="0.59102781186374453"/>
        </c:manualLayout>
      </c:layout>
      <c:scatterChart>
        <c:scatterStyle val="lineMarker"/>
        <c:varyColors val="0"/>
        <c:ser>
          <c:idx val="3"/>
          <c:order val="3"/>
          <c:tx>
            <c:v>TE_BE_predict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480-492C-AFFA-190B8C1FE7D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480-492C-AFFA-190B8C1FE7D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480-492C-AFFA-190B8C1FE7D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480-492C-AFFA-190B8C1FE7DD}"/>
              </c:ext>
            </c:extLst>
          </c:dPt>
          <c:trendline>
            <c:spPr>
              <a:ln w="15875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'H2OdualCH1 350ub 2TCs'!$AD$24:$AG$24</c:f>
              <c:numCache>
                <c:formatCode>0.00</c:formatCode>
                <c:ptCount val="4"/>
                <c:pt idx="0">
                  <c:v>-33.119466634243032</c:v>
                </c:pt>
                <c:pt idx="1">
                  <c:v>-32.321208025650492</c:v>
                </c:pt>
                <c:pt idx="2">
                  <c:v>-30.594741732648018</c:v>
                </c:pt>
                <c:pt idx="3" formatCode="General">
                  <c:v>-29.835299081767161</c:v>
                </c:pt>
              </c:numCache>
            </c:numRef>
          </c:xVal>
          <c:yVal>
            <c:numRef>
              <c:f>'H2OdualCH1 350ub 2TCs'!$Z$24:$AC$24</c:f>
              <c:numCache>
                <c:formatCode>0.0</c:formatCode>
                <c:ptCount val="4"/>
                <c:pt idx="0">
                  <c:v>19.46</c:v>
                </c:pt>
                <c:pt idx="1">
                  <c:v>14.73</c:v>
                </c:pt>
                <c:pt idx="2" formatCode="General">
                  <c:v>4.5</c:v>
                </c:pt>
                <c:pt idx="3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480-492C-AFFA-190B8C1FE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247808"/>
        <c:axId val="20625408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Top electrode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'H2OdualCH1 350ub 2TCs'!$AE$24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-32.321208025650492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'H2OdualCH1 350ub 2TCs'!$AA$24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14.73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C480-492C-AFFA-190B8C1FE7D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Bottom Electrode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2TCs'!$AF$24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2TCs'!$AB$24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480-492C-AFFA-190B8C1FE7D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TE&amp;BE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Pt>
                  <c:idx val="0"/>
                  <c:marker>
                    <c:spPr>
                      <a:solidFill>
                        <a:schemeClr val="accent3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C480-492C-AFFA-190B8C1FE7DD}"/>
                    </c:ext>
                  </c:extLst>
                </c:dPt>
                <c:dPt>
                  <c:idx val="1"/>
                  <c:marker>
                    <c:spPr>
                      <a:solidFill>
                        <a:schemeClr val="tx1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12700" cap="rnd">
                      <a:noFill/>
                      <a:prstDash val="sysDash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480-492C-AFFA-190B8C1FE7DD}"/>
                    </c:ext>
                  </c:extLst>
                </c:dPt>
                <c:trendline>
                  <c:spPr>
                    <a:ln w="12700" cap="rnd">
                      <a:solidFill>
                        <a:schemeClr val="accent3"/>
                      </a:solidFill>
                      <a:prstDash val="sysDash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layout>
                      <c:manualLayout>
                        <c:x val="0.18133792650918634"/>
                        <c:y val="-0.47404965004374455"/>
                      </c:manualLayout>
                    </c:layout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</c:trendlineLbl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2TCs'!$AE$24:$AF$24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-32.321208025650492</c:v>
                      </c:pt>
                      <c:pt idx="1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2TCs'!$AA$24:$AB$24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14.73</c:v>
                      </c:pt>
                      <c:pt idx="1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480-492C-AFFA-190B8C1FE7DD}"/>
                  </c:ext>
                </c:extLst>
              </c15:ser>
            </c15:filteredScatterSeries>
          </c:ext>
        </c:extLst>
      </c:scatterChart>
      <c:valAx>
        <c:axId val="206247808"/>
        <c:scaling>
          <c:orientation val="minMax"/>
          <c:max val="-29"/>
          <c:min val="-3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>
                    <a:solidFill>
                      <a:sysClr val="windowText" lastClr="000000"/>
                    </a:solidFill>
                  </a:rPr>
                  <a:t>Temperature (</a:t>
                </a:r>
                <a:r>
                  <a:rPr lang="en-GB" sz="1300" b="0" i="0" u="none" strike="noStrike" baseline="0" dirty="0">
                    <a:effectLst/>
                  </a:rPr>
                  <a:t>𝑇</a:t>
                </a:r>
                <a:r>
                  <a:rPr lang="en-US" sz="1300" dirty="0">
                    <a:solidFill>
                      <a:sysClr val="windowText" lastClr="000000"/>
                    </a:solidFill>
                  </a:rPr>
                  <a:t>) / </a:t>
                </a:r>
                <a:r>
                  <a:rPr lang="en-US" sz="1300" baseline="30000" dirty="0" err="1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300" dirty="0" err="1">
                    <a:solidFill>
                      <a:sysClr val="windowText" lastClr="000000"/>
                    </a:solidFill>
                  </a:rPr>
                  <a:t>C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54080"/>
        <c:crosses val="autoZero"/>
        <c:crossBetween val="midCat"/>
        <c:majorUnit val="1"/>
      </c:valAx>
      <c:valAx>
        <c:axId val="206254080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300" b="0" i="0" u="none" strike="noStrike" baseline="0" dirty="0">
                    <a:effectLst/>
                  </a:rPr>
                  <a:t>ℎ</a:t>
                </a:r>
                <a:r>
                  <a:rPr lang="en-GB" sz="1300" dirty="0">
                    <a:solidFill>
                      <a:sysClr val="windowText" lastClr="000000"/>
                    </a:solidFill>
                  </a:rPr>
                  <a:t>) / mm</a:t>
                </a:r>
              </a:p>
            </c:rich>
          </c:tx>
          <c:layout>
            <c:manualLayout>
              <c:xMode val="edge"/>
              <c:yMode val="edge"/>
              <c:x val="2.4096887756071572E-3"/>
              <c:y val="5.14873580759659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47808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72801487504529"/>
          <c:y val="6.2708151064450282E-2"/>
          <c:w val="0.81932347030719255"/>
          <c:h val="0.71063641859510507"/>
        </c:manualLayout>
      </c:layout>
      <c:scatterChart>
        <c:scatterStyle val="smoothMarker"/>
        <c:varyColors val="0"/>
        <c:ser>
          <c:idx val="0"/>
          <c:order val="0"/>
          <c:tx>
            <c:v>Time 0.23 h, 20.3 celcius</c:v>
          </c:tx>
          <c:spPr>
            <a:ln w="12700">
              <a:solidFill>
                <a:srgbClr val="000099"/>
              </a:solidFill>
            </a:ln>
          </c:spPr>
          <c:marker>
            <c:symbol val="none"/>
          </c:marker>
          <c:xVal>
            <c:numRef>
              <c:f>'TVIS spec H2O 281016 3 mm edi'!$L$80:$L$131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edi'!$O$80:$O$131</c:f>
              <c:numCache>
                <c:formatCode>General</c:formatCode>
                <c:ptCount val="52"/>
                <c:pt idx="0">
                  <c:v>1.7404010560570008E-2</c:v>
                </c:pt>
                <c:pt idx="1">
                  <c:v>2.1873678624146135E-2</c:v>
                </c:pt>
                <c:pt idx="2">
                  <c:v>2.7746202154578251E-2</c:v>
                </c:pt>
                <c:pt idx="3">
                  <c:v>3.5469076198582652E-2</c:v>
                </c:pt>
                <c:pt idx="4">
                  <c:v>4.5628647554301939E-2</c:v>
                </c:pt>
                <c:pt idx="5">
                  <c:v>5.8992373999999993E-2</c:v>
                </c:pt>
                <c:pt idx="6">
                  <c:v>6.9416143999999999E-2</c:v>
                </c:pt>
                <c:pt idx="7">
                  <c:v>8.7011554000000005E-2</c:v>
                </c:pt>
                <c:pt idx="8">
                  <c:v>0.116718</c:v>
                </c:pt>
                <c:pt idx="9">
                  <c:v>0.14701959999999997</c:v>
                </c:pt>
                <c:pt idx="10">
                  <c:v>0.18166848000000002</c:v>
                </c:pt>
                <c:pt idx="11">
                  <c:v>0.23092034</c:v>
                </c:pt>
                <c:pt idx="12">
                  <c:v>0.28348068000000004</c:v>
                </c:pt>
                <c:pt idx="13">
                  <c:v>0.3471013</c:v>
                </c:pt>
                <c:pt idx="14">
                  <c:v>0.41787101999999998</c:v>
                </c:pt>
                <c:pt idx="15">
                  <c:v>0.49638959999999999</c:v>
                </c:pt>
                <c:pt idx="16">
                  <c:v>0.57052071999999998</c:v>
                </c:pt>
                <c:pt idx="17">
                  <c:v>0.63149632</c:v>
                </c:pt>
                <c:pt idx="18">
                  <c:v>0.66609423999999995</c:v>
                </c:pt>
                <c:pt idx="19">
                  <c:v>0.66868437999999997</c:v>
                </c:pt>
                <c:pt idx="20">
                  <c:v>0.64015363999999997</c:v>
                </c:pt>
                <c:pt idx="21">
                  <c:v>0.58782555999999997</c:v>
                </c:pt>
                <c:pt idx="22">
                  <c:v>0.52385115999999998</c:v>
                </c:pt>
                <c:pt idx="23">
                  <c:v>0.45806474000000003</c:v>
                </c:pt>
                <c:pt idx="24">
                  <c:v>0.39620223999999998</c:v>
                </c:pt>
                <c:pt idx="25">
                  <c:v>0.34060193999999999</c:v>
                </c:pt>
                <c:pt idx="26">
                  <c:v>0.29360212000000002</c:v>
                </c:pt>
                <c:pt idx="27">
                  <c:v>0.25428158000000001</c:v>
                </c:pt>
                <c:pt idx="28">
                  <c:v>0.22268932</c:v>
                </c:pt>
                <c:pt idx="29">
                  <c:v>0.19621952000000001</c:v>
                </c:pt>
                <c:pt idx="30">
                  <c:v>0.17596879999999998</c:v>
                </c:pt>
                <c:pt idx="31">
                  <c:v>0.15803969999999998</c:v>
                </c:pt>
                <c:pt idx="32">
                  <c:v>0.14279285999999999</c:v>
                </c:pt>
                <c:pt idx="33">
                  <c:v>0.13020868000000002</c:v>
                </c:pt>
                <c:pt idx="34">
                  <c:v>0.1205253</c:v>
                </c:pt>
                <c:pt idx="35">
                  <c:v>0.11142208000000001</c:v>
                </c:pt>
                <c:pt idx="36">
                  <c:v>0.10593016</c:v>
                </c:pt>
                <c:pt idx="37">
                  <c:v>9.925146E-2</c:v>
                </c:pt>
                <c:pt idx="38">
                  <c:v>0.1011213</c:v>
                </c:pt>
                <c:pt idx="39">
                  <c:v>9.6409361999999998E-2</c:v>
                </c:pt>
                <c:pt idx="40">
                  <c:v>9.9903160000000005E-2</c:v>
                </c:pt>
                <c:pt idx="41">
                  <c:v>9.9378859999999999E-2</c:v>
                </c:pt>
                <c:pt idx="42">
                  <c:v>0.11049206</c:v>
                </c:pt>
                <c:pt idx="43">
                  <c:v>0.12226774</c:v>
                </c:pt>
                <c:pt idx="44">
                  <c:v>0.13167280000000001</c:v>
                </c:pt>
                <c:pt idx="45">
                  <c:v>0.14829262000000001</c:v>
                </c:pt>
                <c:pt idx="46">
                  <c:v>0.16414706000000001</c:v>
                </c:pt>
                <c:pt idx="47">
                  <c:v>0.18117946000000001</c:v>
                </c:pt>
                <c:pt idx="48">
                  <c:v>0.20570885999999999</c:v>
                </c:pt>
                <c:pt idx="49">
                  <c:v>0.22767850000000001</c:v>
                </c:pt>
                <c:pt idx="50">
                  <c:v>0.25156894000000002</c:v>
                </c:pt>
                <c:pt idx="51">
                  <c:v>0.27442548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D8-4841-B1F2-202DDEF49565}"/>
            </c:ext>
          </c:extLst>
        </c:ser>
        <c:ser>
          <c:idx val="6"/>
          <c:order val="1"/>
          <c:tx>
            <c:v>Time 5.03 h, -20 celcius</c:v>
          </c:tx>
          <c:spPr>
            <a:ln w="12700">
              <a:solidFill>
                <a:srgbClr val="6600CC"/>
              </a:solidFill>
            </a:ln>
          </c:spPr>
          <c:marker>
            <c:symbol val="none"/>
          </c:marker>
          <c:xVal>
            <c:numRef>
              <c:f>'TVIS spec H2O 281016 3 mm edi'!$AP$80:$AP$131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edi'!$AS$80:$AS$131</c:f>
              <c:numCache>
                <c:formatCode>General</c:formatCode>
                <c:ptCount val="52"/>
                <c:pt idx="0">
                  <c:v>4.6902899999999997E-3</c:v>
                </c:pt>
                <c:pt idx="1">
                  <c:v>4.6902899999999997E-3</c:v>
                </c:pt>
                <c:pt idx="2">
                  <c:v>6.0276000000000001E-3</c:v>
                </c:pt>
                <c:pt idx="3">
                  <c:v>4.89574E-3</c:v>
                </c:pt>
                <c:pt idx="4">
                  <c:v>5.2688600000000002E-3</c:v>
                </c:pt>
                <c:pt idx="5">
                  <c:v>8.0706000000000007E-3</c:v>
                </c:pt>
                <c:pt idx="6">
                  <c:v>7.0994999999999999E-3</c:v>
                </c:pt>
                <c:pt idx="7">
                  <c:v>8.5620999999999996E-3</c:v>
                </c:pt>
                <c:pt idx="8">
                  <c:v>1.1385299999999999E-2</c:v>
                </c:pt>
                <c:pt idx="9">
                  <c:v>1.4441300000000001E-2</c:v>
                </c:pt>
                <c:pt idx="10">
                  <c:v>1.7939199999999999E-2</c:v>
                </c:pt>
                <c:pt idx="11">
                  <c:v>2.3067799999999999E-2</c:v>
                </c:pt>
                <c:pt idx="12">
                  <c:v>2.8753899999999999E-2</c:v>
                </c:pt>
                <c:pt idx="13">
                  <c:v>3.6271299999999999E-2</c:v>
                </c:pt>
                <c:pt idx="14">
                  <c:v>4.56137E-2</c:v>
                </c:pt>
                <c:pt idx="15">
                  <c:v>5.80689E-2</c:v>
                </c:pt>
                <c:pt idx="16">
                  <c:v>7.3874099999999998E-2</c:v>
                </c:pt>
                <c:pt idx="17">
                  <c:v>9.4576400000000005E-2</c:v>
                </c:pt>
                <c:pt idx="18">
                  <c:v>0.12110600000000001</c:v>
                </c:pt>
                <c:pt idx="19">
                  <c:v>0.15587599999999999</c:v>
                </c:pt>
                <c:pt idx="20">
                  <c:v>0.20027400000000001</c:v>
                </c:pt>
                <c:pt idx="21">
                  <c:v>0.256604</c:v>
                </c:pt>
                <c:pt idx="22">
                  <c:v>0.32289299999999999</c:v>
                </c:pt>
                <c:pt idx="23">
                  <c:v>0.39693400000000001</c:v>
                </c:pt>
                <c:pt idx="24">
                  <c:v>0.471495</c:v>
                </c:pt>
                <c:pt idx="25">
                  <c:v>0.53464299999999998</c:v>
                </c:pt>
                <c:pt idx="26">
                  <c:v>0.57591700000000001</c:v>
                </c:pt>
                <c:pt idx="27">
                  <c:v>0.58748900000000004</c:v>
                </c:pt>
                <c:pt idx="28">
                  <c:v>0.56901299999999999</c:v>
                </c:pt>
                <c:pt idx="29">
                  <c:v>0.52696399999999999</c:v>
                </c:pt>
                <c:pt idx="30">
                  <c:v>0.47093699999999999</c:v>
                </c:pt>
                <c:pt idx="31">
                  <c:v>0.40965600000000002</c:v>
                </c:pt>
                <c:pt idx="32">
                  <c:v>0.35017900000000002</c:v>
                </c:pt>
                <c:pt idx="33">
                  <c:v>0.29633100000000001</c:v>
                </c:pt>
                <c:pt idx="34">
                  <c:v>0.24993000000000001</c:v>
                </c:pt>
                <c:pt idx="35">
                  <c:v>0.21217</c:v>
                </c:pt>
                <c:pt idx="36">
                  <c:v>0.182722</c:v>
                </c:pt>
                <c:pt idx="37">
                  <c:v>0.161885</c:v>
                </c:pt>
                <c:pt idx="38">
                  <c:v>0.144925</c:v>
                </c:pt>
                <c:pt idx="39">
                  <c:v>0.13366400000000001</c:v>
                </c:pt>
                <c:pt idx="40">
                  <c:v>0.128555</c:v>
                </c:pt>
                <c:pt idx="41">
                  <c:v>0.12751999999999999</c:v>
                </c:pt>
                <c:pt idx="42">
                  <c:v>0.12987599999999999</c:v>
                </c:pt>
                <c:pt idx="43">
                  <c:v>0.138128</c:v>
                </c:pt>
                <c:pt idx="44">
                  <c:v>0.14440600000000001</c:v>
                </c:pt>
                <c:pt idx="45">
                  <c:v>0.165774</c:v>
                </c:pt>
                <c:pt idx="46">
                  <c:v>0.18416199999999999</c:v>
                </c:pt>
                <c:pt idx="47">
                  <c:v>0.203792</c:v>
                </c:pt>
                <c:pt idx="48">
                  <c:v>0.22753899999999999</c:v>
                </c:pt>
                <c:pt idx="49">
                  <c:v>0.25210500000000002</c:v>
                </c:pt>
                <c:pt idx="50">
                  <c:v>0.27626299999999998</c:v>
                </c:pt>
                <c:pt idx="51">
                  <c:v>0.297684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CD8-4841-B1F2-202DDEF49565}"/>
            </c:ext>
          </c:extLst>
        </c:ser>
        <c:ser>
          <c:idx val="9"/>
          <c:order val="2"/>
          <c:tx>
            <c:v>Time 8.5 h, -40 celcius</c:v>
          </c:tx>
          <c:spPr>
            <a:ln w="12700">
              <a:solidFill>
                <a:srgbClr val="4633FD"/>
              </a:solidFill>
            </a:ln>
          </c:spPr>
          <c:marker>
            <c:symbol val="none"/>
          </c:marker>
          <c:xVal>
            <c:numRef>
              <c:f>'TVIS spec H2O 281016 3 mm edi'!$BE$80:$BE$131</c:f>
              <c:numCache>
                <c:formatCode>0.00</c:formatCode>
                <c:ptCount val="52"/>
                <c:pt idx="0">
                  <c:v>6.1</c:v>
                </c:pt>
                <c:pt idx="1">
                  <c:v>6</c:v>
                </c:pt>
                <c:pt idx="2">
                  <c:v>5.9030899869919438</c:v>
                </c:pt>
                <c:pt idx="3">
                  <c:v>5.8239109124113</c:v>
                </c:pt>
                <c:pt idx="4">
                  <c:v>5.7569630370485534</c:v>
                </c:pt>
                <c:pt idx="5">
                  <c:v>5.6020599913279625</c:v>
                </c:pt>
                <c:pt idx="6">
                  <c:v>5.5228744023138034</c:v>
                </c:pt>
                <c:pt idx="7">
                  <c:v>5.4259741609193757</c:v>
                </c:pt>
                <c:pt idx="8">
                  <c:v>5.3010299956639813</c:v>
                </c:pt>
                <c:pt idx="9">
                  <c:v>5.204119982655925</c:v>
                </c:pt>
                <c:pt idx="10">
                  <c:v>5.1106906972737542</c:v>
                </c:pt>
                <c:pt idx="11">
                  <c:v>5</c:v>
                </c:pt>
                <c:pt idx="12">
                  <c:v>4.9030899869919438</c:v>
                </c:pt>
                <c:pt idx="13">
                  <c:v>4.8027190075796815</c:v>
                </c:pt>
                <c:pt idx="14">
                  <c:v>4.7044336600521994</c:v>
                </c:pt>
                <c:pt idx="15">
                  <c:v>4.6020599913279625</c:v>
                </c:pt>
                <c:pt idx="16">
                  <c:v>4.5016890119157003</c:v>
                </c:pt>
                <c:pt idx="17">
                  <c:v>4.4006588497649739</c:v>
                </c:pt>
                <c:pt idx="18">
                  <c:v>4.3010299956639813</c:v>
                </c:pt>
                <c:pt idx="19">
                  <c:v>4.200659016251719</c:v>
                </c:pt>
                <c:pt idx="20">
                  <c:v>4.1009905230699646</c:v>
                </c:pt>
                <c:pt idx="21">
                  <c:v>4</c:v>
                </c:pt>
                <c:pt idx="22">
                  <c:v>3.90049275542937</c:v>
                </c:pt>
                <c:pt idx="23">
                  <c:v>3.800655228145212</c:v>
                </c:pt>
                <c:pt idx="24">
                  <c:v>3.7000543856282389</c:v>
                </c:pt>
                <c:pt idx="25">
                  <c:v>3.6003302305807652</c:v>
                </c:pt>
                <c:pt idx="26">
                  <c:v>3.5003188237463867</c:v>
                </c:pt>
                <c:pt idx="27">
                  <c:v>3.4001233554370809</c:v>
                </c:pt>
                <c:pt idx="28">
                  <c:v>3.3001605369513523</c:v>
                </c:pt>
                <c:pt idx="29">
                  <c:v>3.2001388538573807</c:v>
                </c:pt>
                <c:pt idx="30">
                  <c:v>3.1000257301078626</c:v>
                </c:pt>
                <c:pt idx="31">
                  <c:v>3</c:v>
                </c:pt>
                <c:pt idx="32">
                  <c:v>2.9000611027354806</c:v>
                </c:pt>
                <c:pt idx="33">
                  <c:v>2.8000362418279794</c:v>
                </c:pt>
                <c:pt idx="34">
                  <c:v>2.7000023971422538</c:v>
                </c:pt>
                <c:pt idx="35">
                  <c:v>2.6000249038929866</c:v>
                </c:pt>
                <c:pt idx="36">
                  <c:v>2.5000030680516931</c:v>
                </c:pt>
                <c:pt idx="37">
                  <c:v>2.4000023459279558</c:v>
                </c:pt>
                <c:pt idx="38">
                  <c:v>2.3000082025538129</c:v>
                </c:pt>
                <c:pt idx="39">
                  <c:v>2.2000018654066018</c:v>
                </c:pt>
                <c:pt idx="40">
                  <c:v>2.0999912335446846</c:v>
                </c:pt>
                <c:pt idx="41">
                  <c:v>2</c:v>
                </c:pt>
                <c:pt idx="42">
                  <c:v>1.9000009651534695</c:v>
                </c:pt>
                <c:pt idx="43">
                  <c:v>1.8000018278179688</c:v>
                </c:pt>
                <c:pt idx="44">
                  <c:v>1.700002397142254</c:v>
                </c:pt>
                <c:pt idx="45">
                  <c:v>1.6000030866277404</c:v>
                </c:pt>
                <c:pt idx="46">
                  <c:v>1.5000030680516931</c:v>
                </c:pt>
                <c:pt idx="47">
                  <c:v>1.400002345927956</c:v>
                </c:pt>
                <c:pt idx="48">
                  <c:v>1.3000082025538131</c:v>
                </c:pt>
                <c:pt idx="49">
                  <c:v>1.2000018654066018</c:v>
                </c:pt>
                <c:pt idx="50">
                  <c:v>1.0999912335446844</c:v>
                </c:pt>
                <c:pt idx="51">
                  <c:v>1</c:v>
                </c:pt>
              </c:numCache>
            </c:numRef>
          </c:xVal>
          <c:yVal>
            <c:numRef>
              <c:f>'TVIS spec H2O 281016 3 mm edi'!$BH$80:$BH$131</c:f>
              <c:numCache>
                <c:formatCode>General</c:formatCode>
                <c:ptCount val="52"/>
                <c:pt idx="0">
                  <c:v>3.7256699999999999E-3</c:v>
                </c:pt>
                <c:pt idx="1">
                  <c:v>3.7256699999999999E-3</c:v>
                </c:pt>
                <c:pt idx="2">
                  <c:v>2.2099099999999998E-3</c:v>
                </c:pt>
                <c:pt idx="3">
                  <c:v>5.5148999999999997E-3</c:v>
                </c:pt>
                <c:pt idx="4">
                  <c:v>2.7351799999999998E-3</c:v>
                </c:pt>
                <c:pt idx="5">
                  <c:v>4.6060500000000004E-3</c:v>
                </c:pt>
                <c:pt idx="6">
                  <c:v>2.8107399999999999E-3</c:v>
                </c:pt>
                <c:pt idx="7">
                  <c:v>3.1094999999999999E-3</c:v>
                </c:pt>
                <c:pt idx="8">
                  <c:v>4.0130599999999997E-3</c:v>
                </c:pt>
                <c:pt idx="9">
                  <c:v>5.0573900000000001E-3</c:v>
                </c:pt>
                <c:pt idx="10">
                  <c:v>6.1923400000000002E-3</c:v>
                </c:pt>
                <c:pt idx="11">
                  <c:v>7.8610099999999999E-3</c:v>
                </c:pt>
                <c:pt idx="12">
                  <c:v>9.6387199999999999E-3</c:v>
                </c:pt>
                <c:pt idx="13">
                  <c:v>1.19597E-2</c:v>
                </c:pt>
                <c:pt idx="14">
                  <c:v>1.4763200000000001E-2</c:v>
                </c:pt>
                <c:pt idx="15">
                  <c:v>1.83941E-2</c:v>
                </c:pt>
                <c:pt idx="16">
                  <c:v>2.2849100000000001E-2</c:v>
                </c:pt>
                <c:pt idx="17">
                  <c:v>2.8487800000000001E-2</c:v>
                </c:pt>
                <c:pt idx="18">
                  <c:v>3.53739E-2</c:v>
                </c:pt>
                <c:pt idx="19">
                  <c:v>4.3956299999999997E-2</c:v>
                </c:pt>
                <c:pt idx="20">
                  <c:v>5.4452800000000003E-2</c:v>
                </c:pt>
                <c:pt idx="21">
                  <c:v>6.7484600000000006E-2</c:v>
                </c:pt>
                <c:pt idx="22">
                  <c:v>8.3211499999999994E-2</c:v>
                </c:pt>
                <c:pt idx="23">
                  <c:v>0.102479</c:v>
                </c:pt>
                <c:pt idx="24">
                  <c:v>0.12627099999999999</c:v>
                </c:pt>
                <c:pt idx="25">
                  <c:v>0.15517900000000001</c:v>
                </c:pt>
                <c:pt idx="26">
                  <c:v>0.190585</c:v>
                </c:pt>
                <c:pt idx="27">
                  <c:v>0.23316300000000001</c:v>
                </c:pt>
                <c:pt idx="28">
                  <c:v>0.28257399999999999</c:v>
                </c:pt>
                <c:pt idx="29">
                  <c:v>0.33712399999999998</c:v>
                </c:pt>
                <c:pt idx="30">
                  <c:v>0.39303199999999999</c:v>
                </c:pt>
                <c:pt idx="31">
                  <c:v>0.44436700000000001</c:v>
                </c:pt>
                <c:pt idx="32">
                  <c:v>0.48479299999999997</c:v>
                </c:pt>
                <c:pt idx="33">
                  <c:v>0.50869900000000001</c:v>
                </c:pt>
                <c:pt idx="34">
                  <c:v>0.51347100000000001</c:v>
                </c:pt>
                <c:pt idx="35">
                  <c:v>0.50010500000000002</c:v>
                </c:pt>
                <c:pt idx="36">
                  <c:v>0.47159499999999999</c:v>
                </c:pt>
                <c:pt idx="37">
                  <c:v>0.43276199999999998</c:v>
                </c:pt>
                <c:pt idx="38">
                  <c:v>0.38638299999999998</c:v>
                </c:pt>
                <c:pt idx="39">
                  <c:v>0.337897</c:v>
                </c:pt>
                <c:pt idx="40">
                  <c:v>0.291989</c:v>
                </c:pt>
                <c:pt idx="41">
                  <c:v>0.247169</c:v>
                </c:pt>
                <c:pt idx="42">
                  <c:v>0.210225</c:v>
                </c:pt>
                <c:pt idx="43">
                  <c:v>0.17522499999999999</c:v>
                </c:pt>
                <c:pt idx="44">
                  <c:v>0.14920600000000001</c:v>
                </c:pt>
                <c:pt idx="45">
                  <c:v>0.12645300000000001</c:v>
                </c:pt>
                <c:pt idx="46">
                  <c:v>0.107642</c:v>
                </c:pt>
                <c:pt idx="47">
                  <c:v>9.4061500000000006E-2</c:v>
                </c:pt>
                <c:pt idx="48">
                  <c:v>8.5294400000000006E-2</c:v>
                </c:pt>
                <c:pt idx="49">
                  <c:v>7.7831600000000001E-2</c:v>
                </c:pt>
                <c:pt idx="50">
                  <c:v>7.6165999999999998E-2</c:v>
                </c:pt>
                <c:pt idx="51">
                  <c:v>7.4373999999999996E-2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CD8-4841-B1F2-202DDEF49565}"/>
            </c:ext>
          </c:extLst>
        </c:ser>
        <c:ser>
          <c:idx val="1"/>
          <c:order val="3"/>
          <c:tx>
            <c:v>Trendline for 20.3 C</c:v>
          </c:tx>
          <c:spPr>
            <a:ln w="15875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edi'!$L$6:$L$80</c:f>
              <c:numCache>
                <c:formatCode>0.00</c:formatCode>
                <c:ptCount val="75"/>
                <c:pt idx="0">
                  <c:v>13.5</c:v>
                </c:pt>
                <c:pt idx="1">
                  <c:v>13.4</c:v>
                </c:pt>
                <c:pt idx="2">
                  <c:v>13.3</c:v>
                </c:pt>
                <c:pt idx="3">
                  <c:v>13.2</c:v>
                </c:pt>
                <c:pt idx="4">
                  <c:v>13.1</c:v>
                </c:pt>
                <c:pt idx="5">
                  <c:v>13</c:v>
                </c:pt>
                <c:pt idx="6">
                  <c:v>12.9</c:v>
                </c:pt>
                <c:pt idx="7">
                  <c:v>12.8</c:v>
                </c:pt>
                <c:pt idx="8">
                  <c:v>12.7</c:v>
                </c:pt>
                <c:pt idx="9">
                  <c:v>12.6</c:v>
                </c:pt>
                <c:pt idx="10">
                  <c:v>12.5</c:v>
                </c:pt>
                <c:pt idx="11">
                  <c:v>12.4</c:v>
                </c:pt>
                <c:pt idx="12">
                  <c:v>12.3</c:v>
                </c:pt>
                <c:pt idx="13">
                  <c:v>12.2</c:v>
                </c:pt>
                <c:pt idx="14">
                  <c:v>12.1</c:v>
                </c:pt>
                <c:pt idx="15">
                  <c:v>12</c:v>
                </c:pt>
                <c:pt idx="16">
                  <c:v>11.9</c:v>
                </c:pt>
                <c:pt idx="17">
                  <c:v>11.8</c:v>
                </c:pt>
                <c:pt idx="18">
                  <c:v>11.7</c:v>
                </c:pt>
                <c:pt idx="19">
                  <c:v>11.6</c:v>
                </c:pt>
                <c:pt idx="20">
                  <c:v>11.5</c:v>
                </c:pt>
                <c:pt idx="21">
                  <c:v>11.4</c:v>
                </c:pt>
                <c:pt idx="22">
                  <c:v>11.3</c:v>
                </c:pt>
                <c:pt idx="23">
                  <c:v>11.2</c:v>
                </c:pt>
                <c:pt idx="24">
                  <c:v>11.1</c:v>
                </c:pt>
                <c:pt idx="25">
                  <c:v>11</c:v>
                </c:pt>
                <c:pt idx="26">
                  <c:v>10.9</c:v>
                </c:pt>
                <c:pt idx="27">
                  <c:v>10.8</c:v>
                </c:pt>
                <c:pt idx="28">
                  <c:v>10.7</c:v>
                </c:pt>
                <c:pt idx="29">
                  <c:v>10.6</c:v>
                </c:pt>
                <c:pt idx="30">
                  <c:v>10.5</c:v>
                </c:pt>
                <c:pt idx="31">
                  <c:v>10.4</c:v>
                </c:pt>
                <c:pt idx="32">
                  <c:v>10.3</c:v>
                </c:pt>
                <c:pt idx="33">
                  <c:v>10.199999999999999</c:v>
                </c:pt>
                <c:pt idx="34">
                  <c:v>10.1</c:v>
                </c:pt>
                <c:pt idx="35">
                  <c:v>10</c:v>
                </c:pt>
                <c:pt idx="36">
                  <c:v>9.9000000000000092</c:v>
                </c:pt>
                <c:pt idx="37">
                  <c:v>9.8000000000000096</c:v>
                </c:pt>
                <c:pt idx="38">
                  <c:v>9.7000000000000099</c:v>
                </c:pt>
                <c:pt idx="39">
                  <c:v>9.6000000000000103</c:v>
                </c:pt>
                <c:pt idx="40">
                  <c:v>9.5000000000000107</c:v>
                </c:pt>
                <c:pt idx="41">
                  <c:v>9.4000000000000092</c:v>
                </c:pt>
                <c:pt idx="42">
                  <c:v>9.3000000000000096</c:v>
                </c:pt>
                <c:pt idx="43">
                  <c:v>9.2000000000000099</c:v>
                </c:pt>
                <c:pt idx="44">
                  <c:v>9.1000000000000103</c:v>
                </c:pt>
                <c:pt idx="45">
                  <c:v>9.0000000000000107</c:v>
                </c:pt>
                <c:pt idx="46">
                  <c:v>8.9000000000000092</c:v>
                </c:pt>
                <c:pt idx="47">
                  <c:v>8.8000000000000096</c:v>
                </c:pt>
                <c:pt idx="48">
                  <c:v>8.6999999999999993</c:v>
                </c:pt>
                <c:pt idx="49">
                  <c:v>8.6</c:v>
                </c:pt>
                <c:pt idx="50">
                  <c:v>8.5</c:v>
                </c:pt>
                <c:pt idx="51">
                  <c:v>8.4</c:v>
                </c:pt>
                <c:pt idx="52">
                  <c:v>8.3000000000000007</c:v>
                </c:pt>
                <c:pt idx="53">
                  <c:v>8.1999999999999993</c:v>
                </c:pt>
                <c:pt idx="54">
                  <c:v>8.1</c:v>
                </c:pt>
                <c:pt idx="55">
                  <c:v>8</c:v>
                </c:pt>
                <c:pt idx="56">
                  <c:v>7.9</c:v>
                </c:pt>
                <c:pt idx="57">
                  <c:v>7.8</c:v>
                </c:pt>
                <c:pt idx="58">
                  <c:v>7.7</c:v>
                </c:pt>
                <c:pt idx="59">
                  <c:v>7.6</c:v>
                </c:pt>
                <c:pt idx="60">
                  <c:v>7.5</c:v>
                </c:pt>
                <c:pt idx="61">
                  <c:v>7.4</c:v>
                </c:pt>
                <c:pt idx="62">
                  <c:v>7.3</c:v>
                </c:pt>
                <c:pt idx="63">
                  <c:v>7.2</c:v>
                </c:pt>
                <c:pt idx="64">
                  <c:v>7.1</c:v>
                </c:pt>
                <c:pt idx="65">
                  <c:v>7</c:v>
                </c:pt>
                <c:pt idx="66">
                  <c:v>6.9</c:v>
                </c:pt>
                <c:pt idx="67">
                  <c:v>6.8</c:v>
                </c:pt>
                <c:pt idx="68">
                  <c:v>6.7</c:v>
                </c:pt>
                <c:pt idx="69">
                  <c:v>6.6</c:v>
                </c:pt>
                <c:pt idx="70">
                  <c:v>6.5</c:v>
                </c:pt>
                <c:pt idx="71">
                  <c:v>6.4</c:v>
                </c:pt>
                <c:pt idx="72">
                  <c:v>6.3</c:v>
                </c:pt>
                <c:pt idx="73">
                  <c:v>6.2</c:v>
                </c:pt>
                <c:pt idx="74">
                  <c:v>6.1</c:v>
                </c:pt>
              </c:numCache>
            </c:numRef>
          </c:xVal>
          <c:yVal>
            <c:numRef>
              <c:f>'TVIS spec H2O 281016 3 mm edi'!$O$6:$O$80</c:f>
              <c:numCache>
                <c:formatCode>General</c:formatCode>
                <c:ptCount val="75"/>
                <c:pt idx="0">
                  <c:v>3.6511565999999998E-3</c:v>
                </c:pt>
                <c:pt idx="1">
                  <c:v>2.1657117999999997E-3</c:v>
                </c:pt>
                <c:pt idx="2">
                  <c:v>5.4046019999999997E-3</c:v>
                </c:pt>
                <c:pt idx="3">
                  <c:v>2.6804763999999999E-3</c:v>
                </c:pt>
                <c:pt idx="4">
                  <c:v>4.5139290000000007E-3</c:v>
                </c:pt>
                <c:pt idx="5">
                  <c:v>2.7545251999999999E-3</c:v>
                </c:pt>
                <c:pt idx="6">
                  <c:v>3.0473099999999997E-3</c:v>
                </c:pt>
                <c:pt idx="7">
                  <c:v>3.9327987999999998E-3</c:v>
                </c:pt>
                <c:pt idx="8">
                  <c:v>4.9562421999999997E-3</c:v>
                </c:pt>
                <c:pt idx="9">
                  <c:v>6.0684932000000004E-3</c:v>
                </c:pt>
                <c:pt idx="10">
                  <c:v>7.7037897999999994E-3</c:v>
                </c:pt>
                <c:pt idx="11">
                  <c:v>9.4459456000000001E-3</c:v>
                </c:pt>
                <c:pt idx="12">
                  <c:v>1.1720506E-2</c:v>
                </c:pt>
                <c:pt idx="13">
                  <c:v>1.4467936000000001E-2</c:v>
                </c:pt>
                <c:pt idx="14">
                  <c:v>1.8026218E-2</c:v>
                </c:pt>
                <c:pt idx="15">
                  <c:v>2.2392117999999999E-2</c:v>
                </c:pt>
                <c:pt idx="16">
                  <c:v>2.7918043999999999E-2</c:v>
                </c:pt>
                <c:pt idx="17">
                  <c:v>3.4666422000000002E-2</c:v>
                </c:pt>
                <c:pt idx="18">
                  <c:v>4.3077173999999996E-2</c:v>
                </c:pt>
                <c:pt idx="19">
                  <c:v>5.3363744000000005E-2</c:v>
                </c:pt>
                <c:pt idx="20">
                  <c:v>6.6134908000000006E-2</c:v>
                </c:pt>
                <c:pt idx="21">
                  <c:v>8.1547269999999991E-2</c:v>
                </c:pt>
                <c:pt idx="22">
                  <c:v>0.10042942000000001</c:v>
                </c:pt>
                <c:pt idx="23">
                  <c:v>0.12374557999999999</c:v>
                </c:pt>
                <c:pt idx="24">
                  <c:v>0.15207542000000002</c:v>
                </c:pt>
                <c:pt idx="25">
                  <c:v>0.1867733</c:v>
                </c:pt>
                <c:pt idx="26">
                  <c:v>0.22849974000000001</c:v>
                </c:pt>
                <c:pt idx="27">
                  <c:v>0.27692252000000001</c:v>
                </c:pt>
                <c:pt idx="28">
                  <c:v>0.33113905999999999</c:v>
                </c:pt>
                <c:pt idx="29">
                  <c:v>0.37865533999999995</c:v>
                </c:pt>
                <c:pt idx="30">
                  <c:v>0.42410675999999997</c:v>
                </c:pt>
                <c:pt idx="31">
                  <c:v>0.46216309999999999</c:v>
                </c:pt>
                <c:pt idx="32">
                  <c:v>0.49010290000000001</c:v>
                </c:pt>
                <c:pt idx="33">
                  <c:v>0.50320158000000004</c:v>
                </c:pt>
                <c:pt idx="34">
                  <c:v>0.49852501999999999</c:v>
                </c:pt>
                <c:pt idx="35">
                  <c:v>0.47509713999999997</c:v>
                </c:pt>
                <c:pt idx="36">
                  <c:v>0.43547965999999999</c:v>
                </c:pt>
                <c:pt idx="37">
                  <c:v>0.38517135999999996</c:v>
                </c:pt>
                <c:pt idx="38">
                  <c:v>0.33038151999999998</c:v>
                </c:pt>
                <c:pt idx="39">
                  <c:v>0.27692252000000001</c:v>
                </c:pt>
                <c:pt idx="40">
                  <c:v>0.22849974000000001</c:v>
                </c:pt>
                <c:pt idx="41">
                  <c:v>0.1867733</c:v>
                </c:pt>
                <c:pt idx="42">
                  <c:v>0.15207542000000002</c:v>
                </c:pt>
                <c:pt idx="43">
                  <c:v>0.12374557999999999</c:v>
                </c:pt>
                <c:pt idx="44">
                  <c:v>0.10042942000000001</c:v>
                </c:pt>
                <c:pt idx="45">
                  <c:v>8.1547269999999991E-2</c:v>
                </c:pt>
                <c:pt idx="46">
                  <c:v>6.6134908000000006E-2</c:v>
                </c:pt>
                <c:pt idx="47">
                  <c:v>5.3363744000000005E-2</c:v>
                </c:pt>
                <c:pt idx="48">
                  <c:v>4.3077173999999996E-2</c:v>
                </c:pt>
                <c:pt idx="49">
                  <c:v>3.4666422000000002E-2</c:v>
                </c:pt>
                <c:pt idx="50">
                  <c:v>2.7918043999999999E-2</c:v>
                </c:pt>
                <c:pt idx="51">
                  <c:v>2.2392117999999999E-2</c:v>
                </c:pt>
                <c:pt idx="52">
                  <c:v>1.8026218E-2</c:v>
                </c:pt>
                <c:pt idx="53">
                  <c:v>1.4467936000000001E-2</c:v>
                </c:pt>
                <c:pt idx="54">
                  <c:v>1.1720506E-2</c:v>
                </c:pt>
                <c:pt idx="55">
                  <c:v>9.4459456000000001E-3</c:v>
                </c:pt>
                <c:pt idx="56">
                  <c:v>7.7037897999999994E-3</c:v>
                </c:pt>
                <c:pt idx="57">
                  <c:v>6.0684932000000004E-3</c:v>
                </c:pt>
                <c:pt idx="58">
                  <c:v>4.9562421999999997E-3</c:v>
                </c:pt>
                <c:pt idx="59">
                  <c:v>3.9327987999999998E-3</c:v>
                </c:pt>
                <c:pt idx="60">
                  <c:v>3.0473099999999997E-3</c:v>
                </c:pt>
                <c:pt idx="61">
                  <c:v>2.7545251999999999E-3</c:v>
                </c:pt>
                <c:pt idx="62">
                  <c:v>4.5139290000000007E-3</c:v>
                </c:pt>
                <c:pt idx="63">
                  <c:v>2.6804763999999999E-3</c:v>
                </c:pt>
                <c:pt idx="64">
                  <c:v>5.4046019999999997E-3</c:v>
                </c:pt>
                <c:pt idx="65">
                  <c:v>2.1657117999999997E-3</c:v>
                </c:pt>
                <c:pt idx="66">
                  <c:v>3.6511565999999998E-3</c:v>
                </c:pt>
                <c:pt idx="67">
                  <c:v>5.0943500191777324E-3</c:v>
                </c:pt>
                <c:pt idx="68">
                  <c:v>5.8004564529255259E-3</c:v>
                </c:pt>
                <c:pt idx="69">
                  <c:v>6.7086525553253003E-3</c:v>
                </c:pt>
                <c:pt idx="70">
                  <c:v>7.8836100388620257E-3</c:v>
                </c:pt>
                <c:pt idx="71">
                  <c:v>9.4087154172998698E-3</c:v>
                </c:pt>
                <c:pt idx="72">
                  <c:v>1.1397917682298463E-2</c:v>
                </c:pt>
                <c:pt idx="73">
                  <c:v>1.3997614876122496E-2</c:v>
                </c:pt>
                <c:pt idx="74">
                  <c:v>1.7404010560570008E-2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CD8-4841-B1F2-202DDEF49565}"/>
            </c:ext>
          </c:extLst>
        </c:ser>
        <c:ser>
          <c:idx val="2"/>
          <c:order val="4"/>
          <c:tx>
            <c:v>Trendline for -20 C</c:v>
          </c:tx>
          <c:spPr>
            <a:ln w="1270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edi'!$AP$8:$AP$80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edi'!$AS$8:$AS$80</c:f>
              <c:numCache>
                <c:formatCode>General</c:formatCode>
                <c:ptCount val="73"/>
                <c:pt idx="0">
                  <c:v>4.6902899999999997E-3</c:v>
                </c:pt>
                <c:pt idx="1">
                  <c:v>4.6902899999999997E-3</c:v>
                </c:pt>
                <c:pt idx="2">
                  <c:v>4.6902899999999997E-3</c:v>
                </c:pt>
                <c:pt idx="3">
                  <c:v>4.6902899999999997E-3</c:v>
                </c:pt>
                <c:pt idx="4">
                  <c:v>4.6902899999999997E-3</c:v>
                </c:pt>
                <c:pt idx="5">
                  <c:v>4.6902899999999997E-3</c:v>
                </c:pt>
                <c:pt idx="6">
                  <c:v>4.6902899999999997E-3</c:v>
                </c:pt>
                <c:pt idx="7">
                  <c:v>4.6902899999999997E-3</c:v>
                </c:pt>
                <c:pt idx="8">
                  <c:v>4.6902899999999997E-3</c:v>
                </c:pt>
                <c:pt idx="9">
                  <c:v>4.6902899999999997E-3</c:v>
                </c:pt>
                <c:pt idx="10">
                  <c:v>4.6902899999999997E-3</c:v>
                </c:pt>
                <c:pt idx="11">
                  <c:v>4.6902899999999997E-3</c:v>
                </c:pt>
                <c:pt idx="12">
                  <c:v>4.6902899999999997E-3</c:v>
                </c:pt>
                <c:pt idx="13">
                  <c:v>4.6902899999999997E-3</c:v>
                </c:pt>
                <c:pt idx="14">
                  <c:v>4.6902899999999997E-3</c:v>
                </c:pt>
                <c:pt idx="15">
                  <c:v>4.6902899999999997E-3</c:v>
                </c:pt>
                <c:pt idx="16">
                  <c:v>4.6902899999999997E-3</c:v>
                </c:pt>
                <c:pt idx="17">
                  <c:v>4.6902899999999997E-3</c:v>
                </c:pt>
                <c:pt idx="18">
                  <c:v>4.6902899999999997E-3</c:v>
                </c:pt>
                <c:pt idx="19">
                  <c:v>4.6902899999999997E-3</c:v>
                </c:pt>
                <c:pt idx="20">
                  <c:v>4.6902899999999997E-3</c:v>
                </c:pt>
                <c:pt idx="21">
                  <c:v>4.6902899999999997E-3</c:v>
                </c:pt>
                <c:pt idx="22">
                  <c:v>4.6902899999999997E-3</c:v>
                </c:pt>
                <c:pt idx="23">
                  <c:v>4.6902899999999997E-3</c:v>
                </c:pt>
                <c:pt idx="24">
                  <c:v>4.6902899999999997E-3</c:v>
                </c:pt>
                <c:pt idx="25">
                  <c:v>4.6902899999999997E-3</c:v>
                </c:pt>
                <c:pt idx="26">
                  <c:v>4.6902899999999997E-3</c:v>
                </c:pt>
                <c:pt idx="27">
                  <c:v>4.6902899999999997E-3</c:v>
                </c:pt>
                <c:pt idx="28">
                  <c:v>4.6902899999999997E-3</c:v>
                </c:pt>
                <c:pt idx="29">
                  <c:v>4.6902899999999997E-3</c:v>
                </c:pt>
                <c:pt idx="30">
                  <c:v>4.6902899999999997E-3</c:v>
                </c:pt>
                <c:pt idx="31">
                  <c:v>4.6902899999999997E-3</c:v>
                </c:pt>
                <c:pt idx="32">
                  <c:v>4.6902899999999997E-3</c:v>
                </c:pt>
                <c:pt idx="33">
                  <c:v>4.6902899999999997E-3</c:v>
                </c:pt>
                <c:pt idx="34">
                  <c:v>4.6902899999999997E-3</c:v>
                </c:pt>
                <c:pt idx="35">
                  <c:v>4.6902899999999997E-3</c:v>
                </c:pt>
                <c:pt idx="36">
                  <c:v>4.6902899999999997E-3</c:v>
                </c:pt>
                <c:pt idx="37">
                  <c:v>4.6902899999999997E-3</c:v>
                </c:pt>
                <c:pt idx="38">
                  <c:v>4.6902899999999997E-3</c:v>
                </c:pt>
                <c:pt idx="39">
                  <c:v>4.6902899999999997E-3</c:v>
                </c:pt>
                <c:pt idx="40">
                  <c:v>4.6902899999999997E-3</c:v>
                </c:pt>
                <c:pt idx="41">
                  <c:v>4.6902899999999997E-3</c:v>
                </c:pt>
                <c:pt idx="42">
                  <c:v>4.6902899999999997E-3</c:v>
                </c:pt>
                <c:pt idx="43">
                  <c:v>4.6902899999999997E-3</c:v>
                </c:pt>
                <c:pt idx="44">
                  <c:v>4.6902899999999997E-3</c:v>
                </c:pt>
                <c:pt idx="45">
                  <c:v>4.6902899999999997E-3</c:v>
                </c:pt>
                <c:pt idx="46">
                  <c:v>4.6902899999999997E-3</c:v>
                </c:pt>
                <c:pt idx="47">
                  <c:v>4.6902899999999997E-3</c:v>
                </c:pt>
                <c:pt idx="48">
                  <c:v>4.6902899999999997E-3</c:v>
                </c:pt>
                <c:pt idx="49">
                  <c:v>4.6902899999999997E-3</c:v>
                </c:pt>
                <c:pt idx="50">
                  <c:v>4.6902899999999997E-3</c:v>
                </c:pt>
                <c:pt idx="51">
                  <c:v>4.6902899999999997E-3</c:v>
                </c:pt>
                <c:pt idx="52">
                  <c:v>4.6902899999999997E-3</c:v>
                </c:pt>
                <c:pt idx="53">
                  <c:v>4.6902899999999997E-3</c:v>
                </c:pt>
                <c:pt idx="54">
                  <c:v>4.6902899999999997E-3</c:v>
                </c:pt>
                <c:pt idx="55">
                  <c:v>4.6902899999999997E-3</c:v>
                </c:pt>
                <c:pt idx="56">
                  <c:v>4.6902899999999997E-3</c:v>
                </c:pt>
                <c:pt idx="57">
                  <c:v>4.6902899999999997E-3</c:v>
                </c:pt>
                <c:pt idx="58">
                  <c:v>4.6902899999999997E-3</c:v>
                </c:pt>
                <c:pt idx="59">
                  <c:v>4.6902899999999997E-3</c:v>
                </c:pt>
                <c:pt idx="60">
                  <c:v>4.6902899999999997E-3</c:v>
                </c:pt>
                <c:pt idx="61">
                  <c:v>4.6902899999999997E-3</c:v>
                </c:pt>
                <c:pt idx="62">
                  <c:v>4.6902899999999997E-3</c:v>
                </c:pt>
                <c:pt idx="63">
                  <c:v>4.6902899999999997E-3</c:v>
                </c:pt>
                <c:pt idx="64">
                  <c:v>4.6902899999999997E-3</c:v>
                </c:pt>
                <c:pt idx="65">
                  <c:v>4.6902899999999997E-3</c:v>
                </c:pt>
                <c:pt idx="66">
                  <c:v>4.6902899999999997E-3</c:v>
                </c:pt>
                <c:pt idx="67">
                  <c:v>4.6902899999999997E-3</c:v>
                </c:pt>
                <c:pt idx="68">
                  <c:v>4.6902899999999997E-3</c:v>
                </c:pt>
                <c:pt idx="69">
                  <c:v>4.6902899999999997E-3</c:v>
                </c:pt>
                <c:pt idx="70">
                  <c:v>4.6902899999999997E-3</c:v>
                </c:pt>
                <c:pt idx="71">
                  <c:v>4.6902899999999997E-3</c:v>
                </c:pt>
                <c:pt idx="72">
                  <c:v>4.6902899999999997E-3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CD8-4841-B1F2-202DDEF49565}"/>
            </c:ext>
          </c:extLst>
        </c:ser>
        <c:ser>
          <c:idx val="3"/>
          <c:order val="5"/>
          <c:tx>
            <c:v>Trendline for -40 C</c:v>
          </c:tx>
          <c:spPr>
            <a:ln w="15875">
              <a:solidFill>
                <a:srgbClr val="000099"/>
              </a:solidFill>
              <a:prstDash val="sysDot"/>
            </a:ln>
          </c:spPr>
          <c:marker>
            <c:symbol val="none"/>
          </c:marker>
          <c:xVal>
            <c:numRef>
              <c:f>'TVIS spec H2O 281016 3 mm edi'!$BE$8:$BE$80</c:f>
              <c:numCache>
                <c:formatCode>0.00</c:formatCode>
                <c:ptCount val="73"/>
                <c:pt idx="0">
                  <c:v>13.3</c:v>
                </c:pt>
                <c:pt idx="1">
                  <c:v>13.2</c:v>
                </c:pt>
                <c:pt idx="2">
                  <c:v>13.1</c:v>
                </c:pt>
                <c:pt idx="3">
                  <c:v>13</c:v>
                </c:pt>
                <c:pt idx="4">
                  <c:v>12.9</c:v>
                </c:pt>
                <c:pt idx="5">
                  <c:v>12.8</c:v>
                </c:pt>
                <c:pt idx="6">
                  <c:v>12.7</c:v>
                </c:pt>
                <c:pt idx="7">
                  <c:v>12.6</c:v>
                </c:pt>
                <c:pt idx="8">
                  <c:v>12.5</c:v>
                </c:pt>
                <c:pt idx="9">
                  <c:v>12.4</c:v>
                </c:pt>
                <c:pt idx="10">
                  <c:v>12.3</c:v>
                </c:pt>
                <c:pt idx="11">
                  <c:v>12.2</c:v>
                </c:pt>
                <c:pt idx="12">
                  <c:v>12.1</c:v>
                </c:pt>
                <c:pt idx="13">
                  <c:v>12</c:v>
                </c:pt>
                <c:pt idx="14">
                  <c:v>11.9</c:v>
                </c:pt>
                <c:pt idx="15">
                  <c:v>11.8</c:v>
                </c:pt>
                <c:pt idx="16">
                  <c:v>11.7</c:v>
                </c:pt>
                <c:pt idx="17">
                  <c:v>11.6</c:v>
                </c:pt>
                <c:pt idx="18">
                  <c:v>11.5</c:v>
                </c:pt>
                <c:pt idx="19">
                  <c:v>11.4</c:v>
                </c:pt>
                <c:pt idx="20">
                  <c:v>11.3</c:v>
                </c:pt>
                <c:pt idx="21">
                  <c:v>11.2</c:v>
                </c:pt>
                <c:pt idx="22">
                  <c:v>11.1</c:v>
                </c:pt>
                <c:pt idx="23">
                  <c:v>11</c:v>
                </c:pt>
                <c:pt idx="24">
                  <c:v>10.9</c:v>
                </c:pt>
                <c:pt idx="25">
                  <c:v>10.8</c:v>
                </c:pt>
                <c:pt idx="26">
                  <c:v>10.7</c:v>
                </c:pt>
                <c:pt idx="27">
                  <c:v>10.6</c:v>
                </c:pt>
                <c:pt idx="28">
                  <c:v>10.5</c:v>
                </c:pt>
                <c:pt idx="29">
                  <c:v>10.4</c:v>
                </c:pt>
                <c:pt idx="30">
                  <c:v>10.3</c:v>
                </c:pt>
                <c:pt idx="31">
                  <c:v>10.199999999999999</c:v>
                </c:pt>
                <c:pt idx="32">
                  <c:v>10.1</c:v>
                </c:pt>
                <c:pt idx="33">
                  <c:v>10</c:v>
                </c:pt>
                <c:pt idx="34">
                  <c:v>9.9000000000000092</c:v>
                </c:pt>
                <c:pt idx="35">
                  <c:v>9.8000000000000096</c:v>
                </c:pt>
                <c:pt idx="36">
                  <c:v>9.7000000000000099</c:v>
                </c:pt>
                <c:pt idx="37">
                  <c:v>9.6000000000000103</c:v>
                </c:pt>
                <c:pt idx="38">
                  <c:v>9.5000000000000107</c:v>
                </c:pt>
                <c:pt idx="39">
                  <c:v>9.4000000000000092</c:v>
                </c:pt>
                <c:pt idx="40">
                  <c:v>9.3000000000000096</c:v>
                </c:pt>
                <c:pt idx="41">
                  <c:v>9.2000000000000099</c:v>
                </c:pt>
                <c:pt idx="42">
                  <c:v>9.1000000000000103</c:v>
                </c:pt>
                <c:pt idx="43">
                  <c:v>9.0000000000000107</c:v>
                </c:pt>
                <c:pt idx="44">
                  <c:v>8.9000000000000092</c:v>
                </c:pt>
                <c:pt idx="45">
                  <c:v>8.8000000000000096</c:v>
                </c:pt>
                <c:pt idx="46">
                  <c:v>8.6999999999999993</c:v>
                </c:pt>
                <c:pt idx="47">
                  <c:v>8.6</c:v>
                </c:pt>
                <c:pt idx="48">
                  <c:v>8.5</c:v>
                </c:pt>
                <c:pt idx="49">
                  <c:v>8.4</c:v>
                </c:pt>
                <c:pt idx="50">
                  <c:v>8.3000000000000007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7.9</c:v>
                </c:pt>
                <c:pt idx="55">
                  <c:v>7.8</c:v>
                </c:pt>
                <c:pt idx="56">
                  <c:v>7.7</c:v>
                </c:pt>
                <c:pt idx="57">
                  <c:v>7.6</c:v>
                </c:pt>
                <c:pt idx="58">
                  <c:v>7.5</c:v>
                </c:pt>
                <c:pt idx="59">
                  <c:v>7.4</c:v>
                </c:pt>
                <c:pt idx="60">
                  <c:v>7.3</c:v>
                </c:pt>
                <c:pt idx="61">
                  <c:v>7.2</c:v>
                </c:pt>
                <c:pt idx="62">
                  <c:v>7.1</c:v>
                </c:pt>
                <c:pt idx="63">
                  <c:v>7</c:v>
                </c:pt>
                <c:pt idx="64">
                  <c:v>6.9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6.4</c:v>
                </c:pt>
                <c:pt idx="70">
                  <c:v>6.3</c:v>
                </c:pt>
                <c:pt idx="71">
                  <c:v>6.2</c:v>
                </c:pt>
                <c:pt idx="72">
                  <c:v>6.1</c:v>
                </c:pt>
              </c:numCache>
            </c:numRef>
          </c:xVal>
          <c:yVal>
            <c:numRef>
              <c:f>'TVIS spec H2O 281016 3 mm edi'!$BH$8:$BH$80</c:f>
              <c:numCache>
                <c:formatCode>General</c:formatCode>
                <c:ptCount val="73"/>
                <c:pt idx="0">
                  <c:v>3.7256699999999999E-3</c:v>
                </c:pt>
                <c:pt idx="1">
                  <c:v>3.7256699999999999E-3</c:v>
                </c:pt>
                <c:pt idx="2">
                  <c:v>3.7256699999999999E-3</c:v>
                </c:pt>
                <c:pt idx="3">
                  <c:v>3.7256699999999999E-3</c:v>
                </c:pt>
                <c:pt idx="4">
                  <c:v>3.7256699999999999E-3</c:v>
                </c:pt>
                <c:pt idx="5">
                  <c:v>3.7256699999999999E-3</c:v>
                </c:pt>
                <c:pt idx="6">
                  <c:v>3.7256699999999999E-3</c:v>
                </c:pt>
                <c:pt idx="7">
                  <c:v>3.7256699999999999E-3</c:v>
                </c:pt>
                <c:pt idx="8">
                  <c:v>3.7256699999999999E-3</c:v>
                </c:pt>
                <c:pt idx="9">
                  <c:v>3.7256699999999999E-3</c:v>
                </c:pt>
                <c:pt idx="10">
                  <c:v>3.7256699999999999E-3</c:v>
                </c:pt>
                <c:pt idx="11">
                  <c:v>3.7256699999999999E-3</c:v>
                </c:pt>
                <c:pt idx="12">
                  <c:v>3.7256699999999999E-3</c:v>
                </c:pt>
                <c:pt idx="13">
                  <c:v>3.7256699999999999E-3</c:v>
                </c:pt>
                <c:pt idx="14">
                  <c:v>3.7256699999999999E-3</c:v>
                </c:pt>
                <c:pt idx="15">
                  <c:v>3.7256699999999999E-3</c:v>
                </c:pt>
                <c:pt idx="16">
                  <c:v>3.7256699999999999E-3</c:v>
                </c:pt>
                <c:pt idx="17">
                  <c:v>3.7256699999999999E-3</c:v>
                </c:pt>
                <c:pt idx="18">
                  <c:v>3.7256699999999999E-3</c:v>
                </c:pt>
                <c:pt idx="19">
                  <c:v>3.7256699999999999E-3</c:v>
                </c:pt>
                <c:pt idx="20">
                  <c:v>3.7256699999999999E-3</c:v>
                </c:pt>
                <c:pt idx="21">
                  <c:v>3.7256699999999999E-3</c:v>
                </c:pt>
                <c:pt idx="22">
                  <c:v>3.7256699999999999E-3</c:v>
                </c:pt>
                <c:pt idx="23">
                  <c:v>3.7256699999999999E-3</c:v>
                </c:pt>
                <c:pt idx="24">
                  <c:v>3.7256699999999999E-3</c:v>
                </c:pt>
                <c:pt idx="25">
                  <c:v>3.7256699999999999E-3</c:v>
                </c:pt>
                <c:pt idx="26">
                  <c:v>3.7256699999999999E-3</c:v>
                </c:pt>
                <c:pt idx="27">
                  <c:v>3.7256699999999999E-3</c:v>
                </c:pt>
                <c:pt idx="28">
                  <c:v>3.7256699999999999E-3</c:v>
                </c:pt>
                <c:pt idx="29">
                  <c:v>3.7256699999999999E-3</c:v>
                </c:pt>
                <c:pt idx="30">
                  <c:v>3.7256699999999999E-3</c:v>
                </c:pt>
                <c:pt idx="31">
                  <c:v>3.7256699999999999E-3</c:v>
                </c:pt>
                <c:pt idx="32">
                  <c:v>3.7256699999999999E-3</c:v>
                </c:pt>
                <c:pt idx="33">
                  <c:v>3.7256699999999999E-3</c:v>
                </c:pt>
                <c:pt idx="34">
                  <c:v>3.7256699999999999E-3</c:v>
                </c:pt>
                <c:pt idx="35">
                  <c:v>3.7256699999999999E-3</c:v>
                </c:pt>
                <c:pt idx="36">
                  <c:v>3.7256699999999999E-3</c:v>
                </c:pt>
                <c:pt idx="37">
                  <c:v>3.7256699999999999E-3</c:v>
                </c:pt>
                <c:pt idx="38">
                  <c:v>3.7256699999999999E-3</c:v>
                </c:pt>
                <c:pt idx="39">
                  <c:v>3.7256699999999999E-3</c:v>
                </c:pt>
                <c:pt idx="40">
                  <c:v>3.7256699999999999E-3</c:v>
                </c:pt>
                <c:pt idx="41">
                  <c:v>3.7256699999999999E-3</c:v>
                </c:pt>
                <c:pt idx="42">
                  <c:v>3.7256699999999999E-3</c:v>
                </c:pt>
                <c:pt idx="43">
                  <c:v>3.7256699999999999E-3</c:v>
                </c:pt>
                <c:pt idx="44">
                  <c:v>3.7256699999999999E-3</c:v>
                </c:pt>
                <c:pt idx="45">
                  <c:v>3.7256699999999999E-3</c:v>
                </c:pt>
                <c:pt idx="46">
                  <c:v>3.7256699999999999E-3</c:v>
                </c:pt>
                <c:pt idx="47">
                  <c:v>3.7256699999999999E-3</c:v>
                </c:pt>
                <c:pt idx="48">
                  <c:v>3.7256699999999999E-3</c:v>
                </c:pt>
                <c:pt idx="49">
                  <c:v>3.7256699999999999E-3</c:v>
                </c:pt>
                <c:pt idx="50">
                  <c:v>3.7256699999999999E-3</c:v>
                </c:pt>
                <c:pt idx="51">
                  <c:v>3.7256699999999999E-3</c:v>
                </c:pt>
                <c:pt idx="52">
                  <c:v>3.7256699999999999E-3</c:v>
                </c:pt>
                <c:pt idx="53">
                  <c:v>3.7256699999999999E-3</c:v>
                </c:pt>
                <c:pt idx="54">
                  <c:v>3.7256699999999999E-3</c:v>
                </c:pt>
                <c:pt idx="55">
                  <c:v>3.7256699999999999E-3</c:v>
                </c:pt>
                <c:pt idx="56">
                  <c:v>3.7256699999999999E-3</c:v>
                </c:pt>
                <c:pt idx="57">
                  <c:v>3.7256699999999999E-3</c:v>
                </c:pt>
                <c:pt idx="58">
                  <c:v>3.7256699999999999E-3</c:v>
                </c:pt>
                <c:pt idx="59">
                  <c:v>3.7256699999999999E-3</c:v>
                </c:pt>
                <c:pt idx="60">
                  <c:v>3.7256699999999999E-3</c:v>
                </c:pt>
                <c:pt idx="61">
                  <c:v>3.7256699999999999E-3</c:v>
                </c:pt>
                <c:pt idx="62">
                  <c:v>3.7256699999999999E-3</c:v>
                </c:pt>
                <c:pt idx="63">
                  <c:v>3.7256699999999999E-3</c:v>
                </c:pt>
                <c:pt idx="64">
                  <c:v>3.7256699999999999E-3</c:v>
                </c:pt>
                <c:pt idx="65">
                  <c:v>3.7256699999999999E-3</c:v>
                </c:pt>
                <c:pt idx="66">
                  <c:v>3.7256699999999999E-3</c:v>
                </c:pt>
                <c:pt idx="67">
                  <c:v>3.7256699999999999E-3</c:v>
                </c:pt>
                <c:pt idx="68">
                  <c:v>3.7256699999999999E-3</c:v>
                </c:pt>
                <c:pt idx="69">
                  <c:v>3.7256699999999999E-3</c:v>
                </c:pt>
                <c:pt idx="70">
                  <c:v>3.7256699999999999E-3</c:v>
                </c:pt>
                <c:pt idx="71">
                  <c:v>3.7256699999999999E-3</c:v>
                </c:pt>
                <c:pt idx="72">
                  <c:v>3.7256699999999999E-3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CD8-4841-B1F2-202DDEF49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57504"/>
        <c:axId val="93559424"/>
      </c:scatterChart>
      <c:valAx>
        <c:axId val="93557504"/>
        <c:scaling>
          <c:orientation val="minMax"/>
          <c:max val="13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59424"/>
        <c:crosses val="autoZero"/>
        <c:crossBetween val="midCat"/>
        <c:majorUnit val="1"/>
      </c:valAx>
      <c:valAx>
        <c:axId val="93559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u="none" strike="noStrike" baseline="0">
                    <a:effectLst/>
                  </a:rPr>
                  <a:t>-C″ </a:t>
                </a:r>
                <a:r>
                  <a:rPr lang="en-GB" sz="1600" baseline="0">
                    <a:solidFill>
                      <a:schemeClr val="tx1"/>
                    </a:solidFill>
                  </a:rPr>
                  <a:t>/ </a:t>
                </a:r>
                <a:r>
                  <a:rPr lang="en-GB" sz="1600">
                    <a:solidFill>
                      <a:schemeClr val="tx1"/>
                    </a:solidFill>
                  </a:rPr>
                  <a:t>pF</a:t>
                </a:r>
              </a:p>
            </c:rich>
          </c:tx>
          <c:layout>
            <c:manualLayout>
              <c:xMode val="edge"/>
              <c:yMode val="edge"/>
              <c:x val="2.9620071684587812E-3"/>
              <c:y val="0.32852175925925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57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13667111650887"/>
          <c:y val="5.0826729987975529E-2"/>
          <c:w val="0.70821182051840836"/>
          <c:h val="0.7266230194705437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D87-4BAE-850E-D1DEB666545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D87-4BAE-850E-D1DEB666545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D87-4BAE-850E-D1DEB666545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D87-4BAE-850E-D1DEB666545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D87-4BAE-850E-D1DEB666545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D87-4BAE-850E-D1DEB666545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D87-4BAE-850E-D1DEB6665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112640"/>
        <c:axId val="206127104"/>
        <c:extLst/>
      </c:scatterChart>
      <c:valAx>
        <c:axId val="206112640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27104"/>
        <c:crossesAt val="-100"/>
        <c:crossBetween val="midCat"/>
        <c:majorUnit val="0.4"/>
      </c:valAx>
      <c:valAx>
        <c:axId val="206127104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4317275370464445E-3"/>
              <c:y val="9.93944289058736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12640"/>
        <c:crossesAt val="-100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0214499525126"/>
          <c:y val="6.52787037037037E-2"/>
          <c:w val="0.70211976289195466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4176-4804-9923-E82D32AC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953408"/>
        <c:axId val="259956096"/>
        <c:extLst/>
      </c:scatterChart>
      <c:valAx>
        <c:axId val="259953408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5527768238604588"/>
              <c:y val="0.88770268299795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6096"/>
        <c:crossesAt val="-100"/>
        <c:crossBetween val="midCat"/>
        <c:majorUnit val="0.4"/>
      </c:valAx>
      <c:valAx>
        <c:axId val="259956096"/>
        <c:scaling>
          <c:orientation val="minMax"/>
          <c:min val="1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0592797303401E-3"/>
              <c:y val="0.12167833187518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3408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8743712955863"/>
          <c:y val="0.11176107351547633"/>
          <c:w val="0.72852229253290712"/>
          <c:h val="0.59102781186374453"/>
        </c:manualLayout>
      </c:layout>
      <c:scatterChart>
        <c:scatterStyle val="lineMarker"/>
        <c:varyColors val="0"/>
        <c:ser>
          <c:idx val="3"/>
          <c:order val="3"/>
          <c:tx>
            <c:v>TE_BE_predict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480-492C-AFFA-190B8C1FE7D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480-492C-AFFA-190B8C1FE7D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480-492C-AFFA-190B8C1FE7D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480-492C-AFFA-190B8C1FE7DD}"/>
              </c:ext>
            </c:extLst>
          </c:dPt>
          <c:trendline>
            <c:spPr>
              <a:ln w="15875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'H2OdualCH1 350ub 2TCs'!$AD$24:$AG$24</c:f>
              <c:numCache>
                <c:formatCode>0.00</c:formatCode>
                <c:ptCount val="4"/>
                <c:pt idx="0">
                  <c:v>-33.119466634243032</c:v>
                </c:pt>
                <c:pt idx="1">
                  <c:v>-32.321208025650492</c:v>
                </c:pt>
                <c:pt idx="2">
                  <c:v>-30.594741732648018</c:v>
                </c:pt>
                <c:pt idx="3" formatCode="General">
                  <c:v>-29.835299081767161</c:v>
                </c:pt>
              </c:numCache>
            </c:numRef>
          </c:xVal>
          <c:yVal>
            <c:numRef>
              <c:f>'H2OdualCH1 350ub 2TCs'!$Z$24:$AC$24</c:f>
              <c:numCache>
                <c:formatCode>0.0</c:formatCode>
                <c:ptCount val="4"/>
                <c:pt idx="0">
                  <c:v>19.46</c:v>
                </c:pt>
                <c:pt idx="1">
                  <c:v>14.73</c:v>
                </c:pt>
                <c:pt idx="2" formatCode="General">
                  <c:v>4.5</c:v>
                </c:pt>
                <c:pt idx="3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480-492C-AFFA-190B8C1FE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247808"/>
        <c:axId val="20625408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Top electrode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'H2OdualCH1 350ub 2TCs'!$AE$24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-32.321208025650492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'H2OdualCH1 350ub 2TCs'!$AA$24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14.73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C480-492C-AFFA-190B8C1FE7D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Bottom Electrode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2TCs'!$AF$24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2TCs'!$AB$24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480-492C-AFFA-190B8C1FE7D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TE&amp;BE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Pt>
                  <c:idx val="0"/>
                  <c:marker>
                    <c:spPr>
                      <a:solidFill>
                        <a:schemeClr val="accent3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C480-492C-AFFA-190B8C1FE7DD}"/>
                    </c:ext>
                  </c:extLst>
                </c:dPt>
                <c:dPt>
                  <c:idx val="1"/>
                  <c:marker>
                    <c:spPr>
                      <a:solidFill>
                        <a:schemeClr val="tx1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12700" cap="rnd">
                      <a:noFill/>
                      <a:prstDash val="sysDash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480-492C-AFFA-190B8C1FE7DD}"/>
                    </c:ext>
                  </c:extLst>
                </c:dPt>
                <c:trendline>
                  <c:spPr>
                    <a:ln w="12700" cap="rnd">
                      <a:solidFill>
                        <a:schemeClr val="accent3"/>
                      </a:solidFill>
                      <a:prstDash val="sysDash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layout>
                      <c:manualLayout>
                        <c:x val="0.18133792650918634"/>
                        <c:y val="-0.47404965004374455"/>
                      </c:manualLayout>
                    </c:layout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</c:trendlineLbl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2TCs'!$AE$24:$AF$24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-32.321208025650492</c:v>
                      </c:pt>
                      <c:pt idx="1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2TCs'!$AA$24:$AB$24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14.73</c:v>
                      </c:pt>
                      <c:pt idx="1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480-492C-AFFA-190B8C1FE7DD}"/>
                  </c:ext>
                </c:extLst>
              </c15:ser>
            </c15:filteredScatterSeries>
          </c:ext>
        </c:extLst>
      </c:scatterChart>
      <c:valAx>
        <c:axId val="206247808"/>
        <c:scaling>
          <c:orientation val="minMax"/>
          <c:max val="-29"/>
          <c:min val="-3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>
                    <a:solidFill>
                      <a:sysClr val="windowText" lastClr="000000"/>
                    </a:solidFill>
                  </a:rPr>
                  <a:t>Temperature (</a:t>
                </a:r>
                <a:r>
                  <a:rPr lang="en-GB" sz="1300" b="0" i="0" u="none" strike="noStrike" baseline="0" dirty="0">
                    <a:effectLst/>
                  </a:rPr>
                  <a:t>𝑇</a:t>
                </a:r>
                <a:r>
                  <a:rPr lang="en-US" sz="1300" dirty="0">
                    <a:solidFill>
                      <a:sysClr val="windowText" lastClr="000000"/>
                    </a:solidFill>
                  </a:rPr>
                  <a:t>) / </a:t>
                </a:r>
                <a:r>
                  <a:rPr lang="en-US" sz="1300" baseline="30000" dirty="0" err="1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300" dirty="0" err="1">
                    <a:solidFill>
                      <a:sysClr val="windowText" lastClr="000000"/>
                    </a:solidFill>
                  </a:rPr>
                  <a:t>C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54080"/>
        <c:crosses val="autoZero"/>
        <c:crossBetween val="midCat"/>
        <c:majorUnit val="1"/>
      </c:valAx>
      <c:valAx>
        <c:axId val="206254080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300" b="0" i="0" u="none" strike="noStrike" baseline="0" dirty="0">
                    <a:effectLst/>
                  </a:rPr>
                  <a:t>ℎ</a:t>
                </a:r>
                <a:r>
                  <a:rPr lang="en-GB" sz="1300" dirty="0">
                    <a:solidFill>
                      <a:sysClr val="windowText" lastClr="000000"/>
                    </a:solidFill>
                  </a:rPr>
                  <a:t>) / mm</a:t>
                </a:r>
              </a:p>
            </c:rich>
          </c:tx>
          <c:layout>
            <c:manualLayout>
              <c:xMode val="edge"/>
              <c:yMode val="edge"/>
              <c:x val="2.4096887756071572E-3"/>
              <c:y val="5.14873580759659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47808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13667111650887"/>
          <c:y val="5.0826729987975529E-2"/>
          <c:w val="0.70821182051840836"/>
          <c:h val="0.7266230194705437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3D87-4BAE-850E-D1DEB666545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D87-4BAE-850E-D1DEB6665454}"/>
            </c:ext>
          </c:extLst>
        </c:ser>
        <c:ser>
          <c:idx val="2"/>
          <c:order val="2"/>
          <c:tx>
            <c:v>Ice interface temperature</c:v>
          </c:tx>
          <c:spPr>
            <a:ln w="19050" cap="rnd">
              <a:solidFill>
                <a:srgbClr val="0000CC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3D87-4BAE-850E-D1DEB6665454}"/>
            </c:ext>
          </c:extLst>
        </c:ser>
        <c:ser>
          <c:idx val="3"/>
          <c:order val="3"/>
          <c:tx>
            <c:v>Vial Base Temperature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D87-4BAE-850E-D1DEB666545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D87-4BAE-850E-D1DEB666545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D87-4BAE-850E-D1DEB666545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D87-4BAE-850E-D1DEB6665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112640"/>
        <c:axId val="206127104"/>
        <c:extLst/>
      </c:scatterChart>
      <c:valAx>
        <c:axId val="206112640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27104"/>
        <c:crossesAt val="-100"/>
        <c:crossBetween val="midCat"/>
        <c:majorUnit val="0.4"/>
      </c:valAx>
      <c:valAx>
        <c:axId val="206127104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4317275370464445E-3"/>
              <c:y val="9.93944289058736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12640"/>
        <c:crossesAt val="-100"/>
        <c:crossBetween val="midCat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0214499525126"/>
          <c:y val="6.52787037037037E-2"/>
          <c:w val="0.70211976289195466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4176-4804-9923-E82D32AC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953408"/>
        <c:axId val="259956096"/>
        <c:extLst/>
      </c:scatterChart>
      <c:valAx>
        <c:axId val="259953408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5527768238604588"/>
              <c:y val="0.88770268299795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6096"/>
        <c:crossesAt val="-100"/>
        <c:crossBetween val="midCat"/>
        <c:majorUnit val="0.4"/>
      </c:valAx>
      <c:valAx>
        <c:axId val="259956096"/>
        <c:scaling>
          <c:orientation val="minMax"/>
          <c:min val="1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0592797303401E-3"/>
              <c:y val="0.12167833187518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53408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1508827407248"/>
          <c:y val="4.8149743790883312E-2"/>
          <c:w val="0.74876747748736716"/>
          <c:h val="0.672860945540051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Overlay!$H$498:$I$498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solidFill>
                <a:srgbClr val="CC6600"/>
              </a:solidFill>
            </a:ln>
          </c:spPr>
          <c:marker>
            <c:symbol val="none"/>
          </c:marker>
          <c:xVal>
            <c:numRef>
              <c:f>Overlay!$I$500:$I$600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</c:numCache>
            </c:numRef>
          </c:xVal>
          <c:yVal>
            <c:numRef>
              <c:f>Overlay!$H$500:$H$600</c:f>
              <c:numCache>
                <c:formatCode>0.00E+00</c:formatCode>
                <c:ptCount val="101"/>
                <c:pt idx="0">
                  <c:v>0.27395999999999998</c:v>
                </c:pt>
                <c:pt idx="1">
                  <c:v>0.24912000000000001</c:v>
                </c:pt>
                <c:pt idx="2">
                  <c:v>0.22663</c:v>
                </c:pt>
                <c:pt idx="3">
                  <c:v>0.20629999999999998</c:v>
                </c:pt>
                <c:pt idx="4">
                  <c:v>0.18797</c:v>
                </c:pt>
                <c:pt idx="5">
                  <c:v>0.17147000000000001</c:v>
                </c:pt>
                <c:pt idx="6">
                  <c:v>0.15667999999999999</c:v>
                </c:pt>
                <c:pt idx="7">
                  <c:v>0.14349000000000001</c:v>
                </c:pt>
                <c:pt idx="8">
                  <c:v>0.13183</c:v>
                </c:pt>
                <c:pt idx="9">
                  <c:v>0.12161999999999999</c:v>
                </c:pt>
                <c:pt idx="10">
                  <c:v>0.11284</c:v>
                </c:pt>
                <c:pt idx="11">
                  <c:v>0.10547999999999999</c:v>
                </c:pt>
                <c:pt idx="12">
                  <c:v>9.9573999999999996E-2</c:v>
                </c:pt>
                <c:pt idx="13">
                  <c:v>9.5185999999999993E-2</c:v>
                </c:pt>
                <c:pt idx="14">
                  <c:v>9.2430999999999999E-2</c:v>
                </c:pt>
                <c:pt idx="15">
                  <c:v>9.1474E-2</c:v>
                </c:pt>
                <c:pt idx="16">
                  <c:v>9.2551000000000008E-2</c:v>
                </c:pt>
                <c:pt idx="17">
                  <c:v>9.5973000000000003E-2</c:v>
                </c:pt>
                <c:pt idx="18">
                  <c:v>0.10215</c:v>
                </c:pt>
                <c:pt idx="19">
                  <c:v>0.11162</c:v>
                </c:pt>
                <c:pt idx="20">
                  <c:v>0.12500999999999998</c:v>
                </c:pt>
                <c:pt idx="21">
                  <c:v>0.14318999999999998</c:v>
                </c:pt>
                <c:pt idx="22">
                  <c:v>0.16714999999999999</c:v>
                </c:pt>
                <c:pt idx="23">
                  <c:v>0.19799999999999998</c:v>
                </c:pt>
                <c:pt idx="24">
                  <c:v>0.23698999999999998</c:v>
                </c:pt>
                <c:pt idx="25">
                  <c:v>0.28543999999999997</c:v>
                </c:pt>
                <c:pt idx="26">
                  <c:v>0.34395000000000003</c:v>
                </c:pt>
                <c:pt idx="27">
                  <c:v>0.41214000000000001</c:v>
                </c:pt>
                <c:pt idx="28">
                  <c:v>0.48865000000000003</c:v>
                </c:pt>
                <c:pt idx="29">
                  <c:v>0.56683000000000006</c:v>
                </c:pt>
                <c:pt idx="30">
                  <c:v>0.63782000000000005</c:v>
                </c:pt>
                <c:pt idx="31">
                  <c:v>0.69047999999999998</c:v>
                </c:pt>
                <c:pt idx="32">
                  <c:v>0.71191000000000004</c:v>
                </c:pt>
                <c:pt idx="33">
                  <c:v>0.69725000000000004</c:v>
                </c:pt>
                <c:pt idx="34">
                  <c:v>0.65000999999999998</c:v>
                </c:pt>
                <c:pt idx="35">
                  <c:v>0.57934000000000008</c:v>
                </c:pt>
                <c:pt idx="36">
                  <c:v>0.49897999999999998</c:v>
                </c:pt>
                <c:pt idx="37">
                  <c:v>0.41725999999999996</c:v>
                </c:pt>
                <c:pt idx="38">
                  <c:v>0.34526000000000001</c:v>
                </c:pt>
                <c:pt idx="39">
                  <c:v>0.28115999999999997</c:v>
                </c:pt>
                <c:pt idx="40">
                  <c:v>0.22886000000000001</c:v>
                </c:pt>
                <c:pt idx="41">
                  <c:v>0.17990999999999999</c:v>
                </c:pt>
                <c:pt idx="42">
                  <c:v>0.14642999999999998</c:v>
                </c:pt>
                <c:pt idx="43">
                  <c:v>0.1181</c:v>
                </c:pt>
                <c:pt idx="44">
                  <c:v>8.9415000000000008E-2</c:v>
                </c:pt>
                <c:pt idx="45">
                  <c:v>7.2054000000000007E-2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925-480B-A512-3F3E0A0C59D9}"/>
            </c:ext>
          </c:extLst>
        </c:ser>
        <c:ser>
          <c:idx val="1"/>
          <c:order val="1"/>
          <c:tx>
            <c:strRef>
              <c:f>Overlay!$H$379:$I$379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solidFill>
                <a:srgbClr val="3333CC"/>
              </a:solidFill>
            </a:ln>
          </c:spPr>
          <c:marker>
            <c:symbol val="none"/>
          </c:marker>
          <c:xVal>
            <c:numRef>
              <c:f>Overlay!$I$381:$I$481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</c:numCache>
            </c:numRef>
          </c:xVal>
          <c:yVal>
            <c:numRef>
              <c:f>Overlay!$H$381:$H$481</c:f>
              <c:numCache>
                <c:formatCode>0.00E+00</c:formatCode>
                <c:ptCount val="101"/>
                <c:pt idx="0">
                  <c:v>9.9081000000000002E-2</c:v>
                </c:pt>
                <c:pt idx="1">
                  <c:v>9.6153000000000002E-2</c:v>
                </c:pt>
                <c:pt idx="2">
                  <c:v>9.5568999999999987E-2</c:v>
                </c:pt>
                <c:pt idx="3">
                  <c:v>9.7590999999999997E-2</c:v>
                </c:pt>
                <c:pt idx="4">
                  <c:v>0.10258</c:v>
                </c:pt>
                <c:pt idx="5">
                  <c:v>0.11101</c:v>
                </c:pt>
                <c:pt idx="6">
                  <c:v>0.12349000000000002</c:v>
                </c:pt>
                <c:pt idx="7">
                  <c:v>0.14075000000000001</c:v>
                </c:pt>
                <c:pt idx="8">
                  <c:v>0.16366</c:v>
                </c:pt>
                <c:pt idx="9">
                  <c:v>0.19314999999999999</c:v>
                </c:pt>
                <c:pt idx="10">
                  <c:v>0.23007</c:v>
                </c:pt>
                <c:pt idx="11">
                  <c:v>0.27492</c:v>
                </c:pt>
                <c:pt idx="12">
                  <c:v>0.32735000000000003</c:v>
                </c:pt>
                <c:pt idx="13">
                  <c:v>0.38533000000000001</c:v>
                </c:pt>
                <c:pt idx="14">
                  <c:v>0.44431999999999999</c:v>
                </c:pt>
                <c:pt idx="15">
                  <c:v>0.49685000000000007</c:v>
                </c:pt>
                <c:pt idx="16">
                  <c:v>0.53347999999999995</c:v>
                </c:pt>
                <c:pt idx="17">
                  <c:v>0.54588000000000003</c:v>
                </c:pt>
                <c:pt idx="18">
                  <c:v>0.53066999999999998</c:v>
                </c:pt>
                <c:pt idx="19">
                  <c:v>0.49124999999999996</c:v>
                </c:pt>
                <c:pt idx="20">
                  <c:v>0.43600999999999995</c:v>
                </c:pt>
                <c:pt idx="21">
                  <c:v>0.37423999999999996</c:v>
                </c:pt>
                <c:pt idx="22">
                  <c:v>0.31335999999999997</c:v>
                </c:pt>
                <c:pt idx="23">
                  <c:v>0.25794</c:v>
                </c:pt>
                <c:pt idx="24">
                  <c:v>0.20992</c:v>
                </c:pt>
                <c:pt idx="25">
                  <c:v>0.16947999999999999</c:v>
                </c:pt>
                <c:pt idx="26">
                  <c:v>0.13622999999999999</c:v>
                </c:pt>
                <c:pt idx="27">
                  <c:v>0.10926000000000001</c:v>
                </c:pt>
                <c:pt idx="28">
                  <c:v>8.7317999999999993E-2</c:v>
                </c:pt>
                <c:pt idx="29">
                  <c:v>6.9837999999999997E-2</c:v>
                </c:pt>
                <c:pt idx="30">
                  <c:v>5.5881E-2</c:v>
                </c:pt>
                <c:pt idx="31">
                  <c:v>4.4566000000000001E-2</c:v>
                </c:pt>
                <c:pt idx="32">
                  <c:v>3.5657999999999995E-2</c:v>
                </c:pt>
                <c:pt idx="33">
                  <c:v>2.8499999999999998E-2</c:v>
                </c:pt>
                <c:pt idx="34">
                  <c:v>2.283E-2</c:v>
                </c:pt>
                <c:pt idx="35">
                  <c:v>1.8245999999999998E-2</c:v>
                </c:pt>
                <c:pt idx="36">
                  <c:v>1.4615999999999999E-2</c:v>
                </c:pt>
                <c:pt idx="37">
                  <c:v>1.1668999999999999E-2</c:v>
                </c:pt>
                <c:pt idx="38">
                  <c:v>9.4101000000000011E-3</c:v>
                </c:pt>
                <c:pt idx="39">
                  <c:v>7.5633000000000002E-3</c:v>
                </c:pt>
                <c:pt idx="40">
                  <c:v>6.1327999999999999E-3</c:v>
                </c:pt>
                <c:pt idx="41">
                  <c:v>4.8348999999999996E-3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925-480B-A512-3F3E0A0C59D9}"/>
            </c:ext>
          </c:extLst>
        </c:ser>
        <c:ser>
          <c:idx val="3"/>
          <c:order val="2"/>
          <c:tx>
            <c:strRef>
              <c:f>'Exported experimental data'!$H$498:$I$498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data'!$H$500:$H$600</c:f>
              <c:numCache>
                <c:formatCode>0.00E+00</c:formatCode>
                <c:ptCount val="101"/>
                <c:pt idx="0">
                  <c:v>0.26705000000000001</c:v>
                </c:pt>
                <c:pt idx="1">
                  <c:v>0.24478</c:v>
                </c:pt>
                <c:pt idx="2">
                  <c:v>0.21978</c:v>
                </c:pt>
                <c:pt idx="3">
                  <c:v>0.19789999999999999</c:v>
                </c:pt>
                <c:pt idx="4">
                  <c:v>0.17862999999999998</c:v>
                </c:pt>
                <c:pt idx="5">
                  <c:v>0.15614999999999998</c:v>
                </c:pt>
                <c:pt idx="6">
                  <c:v>0.14276</c:v>
                </c:pt>
                <c:pt idx="7">
                  <c:v>0.12639</c:v>
                </c:pt>
                <c:pt idx="8">
                  <c:v>0.11756000000000001</c:v>
                </c:pt>
                <c:pt idx="9">
                  <c:v>0.11024</c:v>
                </c:pt>
                <c:pt idx="10">
                  <c:v>0.10127</c:v>
                </c:pt>
                <c:pt idx="11">
                  <c:v>0.10039999999999999</c:v>
                </c:pt>
                <c:pt idx="12">
                  <c:v>9.8390999999999992E-2</c:v>
                </c:pt>
                <c:pt idx="13">
                  <c:v>0.10088999999999999</c:v>
                </c:pt>
                <c:pt idx="14">
                  <c:v>0.10904</c:v>
                </c:pt>
                <c:pt idx="15">
                  <c:v>0.11009000000000001</c:v>
                </c:pt>
                <c:pt idx="16">
                  <c:v>0.11451000000000001</c:v>
                </c:pt>
                <c:pt idx="17">
                  <c:v>0.12496</c:v>
                </c:pt>
                <c:pt idx="18">
                  <c:v>0.13439000000000001</c:v>
                </c:pt>
                <c:pt idx="19">
                  <c:v>0.14682999999999999</c:v>
                </c:pt>
                <c:pt idx="20">
                  <c:v>0.16233999999999998</c:v>
                </c:pt>
                <c:pt idx="21">
                  <c:v>0.18119000000000002</c:v>
                </c:pt>
                <c:pt idx="22">
                  <c:v>0.20238</c:v>
                </c:pt>
                <c:pt idx="23">
                  <c:v>0.22943999999999998</c:v>
                </c:pt>
                <c:pt idx="24">
                  <c:v>0.26256000000000002</c:v>
                </c:pt>
                <c:pt idx="25">
                  <c:v>0.30331000000000002</c:v>
                </c:pt>
                <c:pt idx="26">
                  <c:v>0.35113</c:v>
                </c:pt>
                <c:pt idx="27">
                  <c:v>0.40889999999999999</c:v>
                </c:pt>
                <c:pt idx="28">
                  <c:v>0.47307000000000005</c:v>
                </c:pt>
                <c:pt idx="29">
                  <c:v>0.54005000000000003</c:v>
                </c:pt>
                <c:pt idx="30">
                  <c:v>0.60365999999999997</c:v>
                </c:pt>
                <c:pt idx="31">
                  <c:v>0.65430999999999995</c:v>
                </c:pt>
                <c:pt idx="32">
                  <c:v>0.67974000000000001</c:v>
                </c:pt>
                <c:pt idx="33">
                  <c:v>0.67269000000000001</c:v>
                </c:pt>
                <c:pt idx="34">
                  <c:v>0.63390999999999997</c:v>
                </c:pt>
                <c:pt idx="35">
                  <c:v>0.56955</c:v>
                </c:pt>
                <c:pt idx="36">
                  <c:v>0.49366999999999994</c:v>
                </c:pt>
                <c:pt idx="37">
                  <c:v>0.41413</c:v>
                </c:pt>
                <c:pt idx="38">
                  <c:v>0.34322999999999998</c:v>
                </c:pt>
                <c:pt idx="39">
                  <c:v>0.27998000000000001</c:v>
                </c:pt>
                <c:pt idx="40">
                  <c:v>0.22777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925-480B-A512-3F3E0A0C59D9}"/>
            </c:ext>
          </c:extLst>
        </c:ser>
        <c:ser>
          <c:idx val="2"/>
          <c:order val="3"/>
          <c:tx>
            <c:strRef>
              <c:f>'Exported experimental data'!$H$379:$I$379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data'!$H$381:$H$481</c:f>
              <c:numCache>
                <c:formatCode>0.00E+00</c:formatCode>
                <c:ptCount val="101"/>
                <c:pt idx="0">
                  <c:v>9.3428999999999998E-2</c:v>
                </c:pt>
                <c:pt idx="1">
                  <c:v>9.2842999999999995E-2</c:v>
                </c:pt>
                <c:pt idx="2">
                  <c:v>9.6341999999999997E-2</c:v>
                </c:pt>
                <c:pt idx="3">
                  <c:v>0.10075000000000001</c:v>
                </c:pt>
                <c:pt idx="4">
                  <c:v>0.11231999999999999</c:v>
                </c:pt>
                <c:pt idx="5">
                  <c:v>0.12322000000000001</c:v>
                </c:pt>
                <c:pt idx="6">
                  <c:v>0.14349999999999999</c:v>
                </c:pt>
                <c:pt idx="7">
                  <c:v>0.15959999999999999</c:v>
                </c:pt>
                <c:pt idx="8">
                  <c:v>0.19683999999999999</c:v>
                </c:pt>
                <c:pt idx="9">
                  <c:v>0.23026999999999997</c:v>
                </c:pt>
                <c:pt idx="10">
                  <c:v>0.27213999999999999</c:v>
                </c:pt>
                <c:pt idx="11">
                  <c:v>0.31647000000000003</c:v>
                </c:pt>
                <c:pt idx="12">
                  <c:v>0.36246</c:v>
                </c:pt>
                <c:pt idx="13">
                  <c:v>0.41025</c:v>
                </c:pt>
                <c:pt idx="14">
                  <c:v>0.45421</c:v>
                </c:pt>
                <c:pt idx="15">
                  <c:v>0.48895999999999995</c:v>
                </c:pt>
                <c:pt idx="16">
                  <c:v>0.51147000000000009</c:v>
                </c:pt>
                <c:pt idx="17">
                  <c:v>0.51695000000000002</c:v>
                </c:pt>
                <c:pt idx="18">
                  <c:v>0.50285000000000002</c:v>
                </c:pt>
                <c:pt idx="19">
                  <c:v>0.46925999999999995</c:v>
                </c:pt>
                <c:pt idx="20">
                  <c:v>0.42097999999999997</c:v>
                </c:pt>
                <c:pt idx="21">
                  <c:v>0.36430999999999997</c:v>
                </c:pt>
                <c:pt idx="22">
                  <c:v>0.30624999999999997</c:v>
                </c:pt>
                <c:pt idx="23">
                  <c:v>0.25218000000000002</c:v>
                </c:pt>
                <c:pt idx="24">
                  <c:v>0.20510999999999999</c:v>
                </c:pt>
                <c:pt idx="25">
                  <c:v>0.16565000000000002</c:v>
                </c:pt>
                <c:pt idx="26">
                  <c:v>0.13355</c:v>
                </c:pt>
                <c:pt idx="27">
                  <c:v>0.10767</c:v>
                </c:pt>
                <c:pt idx="28">
                  <c:v>8.6605000000000001E-2</c:v>
                </c:pt>
                <c:pt idx="29">
                  <c:v>6.9689000000000001E-2</c:v>
                </c:pt>
                <c:pt idx="30">
                  <c:v>5.6025999999999999E-2</c:v>
                </c:pt>
                <c:pt idx="31">
                  <c:v>4.5027999999999999E-2</c:v>
                </c:pt>
                <c:pt idx="32">
                  <c:v>3.6377E-2</c:v>
                </c:pt>
                <c:pt idx="33">
                  <c:v>2.9121999999999999E-2</c:v>
                </c:pt>
                <c:pt idx="34">
                  <c:v>2.3205E-2</c:v>
                </c:pt>
                <c:pt idx="35">
                  <c:v>1.8298999999999999E-2</c:v>
                </c:pt>
                <c:pt idx="36">
                  <c:v>1.4688E-2</c:v>
                </c:pt>
                <c:pt idx="37">
                  <c:v>1.1778E-2</c:v>
                </c:pt>
                <c:pt idx="38">
                  <c:v>9.5535999999999989E-3</c:v>
                </c:pt>
                <c:pt idx="39">
                  <c:v>7.7519000000000008E-3</c:v>
                </c:pt>
                <c:pt idx="40">
                  <c:v>6.3111999999999994E-3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925-480B-A512-3F3E0A0C5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377216"/>
        <c:axId val="90379392"/>
      </c:scatterChart>
      <c:valAx>
        <c:axId val="9037721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79392"/>
        <c:crossesAt val="-2"/>
        <c:crossBetween val="midCat"/>
        <c:majorUnit val="1"/>
      </c:valAx>
      <c:valAx>
        <c:axId val="90379392"/>
        <c:scaling>
          <c:orientation val="minMax"/>
          <c:max val="0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effectLst/>
                  </a:rPr>
                  <a:t>- C</a:t>
                </a:r>
                <a:r>
                  <a:rPr lang="en-GB" sz="1600" b="0" i="0" baseline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″</a:t>
                </a:r>
                <a:r>
                  <a:rPr lang="en-GB" sz="1600" b="0" i="0" baseline="0" dirty="0">
                    <a:effectLst/>
                  </a:rPr>
                  <a:t>/ pF</a:t>
                </a:r>
                <a:endParaRPr lang="en-GB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41372011619258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77216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1.png"/><Relationship Id="rId1" Type="http://schemas.openxmlformats.org/officeDocument/2006/relationships/image" Target="../media/image66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3.png"/><Relationship Id="rId2" Type="http://schemas.openxmlformats.org/officeDocument/2006/relationships/image" Target="../media/image801.png"/><Relationship Id="rId1" Type="http://schemas.openxmlformats.org/officeDocument/2006/relationships/image" Target="../media/image790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1.png"/><Relationship Id="rId1" Type="http://schemas.openxmlformats.org/officeDocument/2006/relationships/image" Target="../media/image9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FFDFA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Annealing the sample</a:t>
          </a: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FFC979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In-line TVIS measurement</a:t>
          </a: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C795F66-551F-4140-AAA3-F79104034E20}">
          <dgm:prSet phldrT="[Text]" custT="1"/>
          <dgm:spPr>
            <a:ln>
              <a:solidFill>
                <a:srgbClr val="FFBD5D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Identifying peak frequency (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sz="1400" i="1" spc="-10" baseline="0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sz="1400" i="1" spc="-10" baseline="0" dirty="0"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GB" sz="1400" i="1" spc="-10" baseline="0" dirty="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</m:sSub>
                </m:oMath>
              </a14:m>
              <a:r>
                <a:rPr lang="en-US" sz="1400" spc="-10" baseline="0" dirty="0">
                  <a:latin typeface="+mn-lt"/>
                </a:rPr>
                <a:t>) using </a:t>
              </a:r>
              <a:r>
                <a:rPr lang="en-US" sz="1400" spc="-10" baseline="0" dirty="0" err="1">
                  <a:latin typeface="+mn-lt"/>
                </a:rPr>
                <a:t>LyoView</a:t>
              </a:r>
              <a:r>
                <a:rPr lang="en-US" sz="1400" spc="-10" baseline="0" dirty="0">
                  <a:latin typeface="+mn-lt"/>
                </a:rPr>
                <a:t> ™ software </a:t>
              </a:r>
            </a:p>
          </dgm:t>
        </dgm:pt>
      </mc:Choice>
      <mc:Fallback xmlns="">
        <dgm:pt modelId="{8C795F66-551F-4140-AAA3-F79104034E20}">
          <dgm:prSet phldrT="[Text]" custT="1"/>
          <dgm:spPr>
            <a:ln>
              <a:solidFill>
                <a:srgbClr val="FFBD5D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Identifying peak frequency (</a:t>
              </a:r>
              <a:r>
                <a:rPr lang="en-GB" sz="1400" i="0" spc="-10" baseline="0" dirty="0">
                  <a:latin typeface="+mn-lt"/>
                </a:rPr>
                <a:t>𝐹</a:t>
              </a:r>
              <a:r>
                <a:rPr lang="en-GB" sz="1400" i="0" spc="-10" baseline="0" dirty="0" smtClean="0">
                  <a:latin typeface="+mn-lt"/>
                </a:rPr>
                <a:t>_</a:t>
              </a:r>
              <a:r>
                <a:rPr lang="en-GB" sz="1400" i="0" spc="-10" baseline="0" dirty="0">
                  <a:latin typeface="+mn-lt"/>
                </a:rPr>
                <a:t>𝑃𝐸𝐴𝐾</a:t>
              </a:r>
              <a:r>
                <a:rPr lang="en-US" sz="1400" spc="-10" baseline="0" dirty="0" smtClean="0">
                  <a:latin typeface="+mn-lt"/>
                </a:rPr>
                <a:t>) using </a:t>
              </a:r>
              <a:r>
                <a:rPr lang="en-US" sz="1400" spc="-10" baseline="0" dirty="0" err="1" smtClean="0">
                  <a:latin typeface="+mn-lt"/>
                </a:rPr>
                <a:t>LyoView</a:t>
              </a:r>
              <a:r>
                <a:rPr lang="en-US" sz="1400" spc="-10" baseline="0" dirty="0" smtClean="0">
                  <a:latin typeface="+mn-lt"/>
                </a:rPr>
                <a:t> ™ software 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dgm:pt modelId="{2209FCE8-761E-4446-8ECC-F1993359B1C2}">
      <dgm:prSet phldrT="[Text]" custT="1"/>
      <dgm:spPr>
        <a:ln>
          <a:solidFill>
            <a:srgbClr val="FF9900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Predicting product temperature using calibration plot</a:t>
          </a:r>
        </a:p>
      </dgm:t>
    </dgm:p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B9752EE-4E53-4BFD-95D9-0AC09D72A40B}">
          <dgm:prSet phldrT="[Text]" custT="1"/>
          <dgm:spPr>
            <a:ln>
              <a:solidFill>
                <a:srgbClr val="FFB343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Calibration plot (temperature vs Log 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sz="1400" i="1" spc="-10" baseline="0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sz="1400" i="1" spc="-10" baseline="0" dirty="0"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GB" sz="1400" i="1" spc="-10" baseline="0" dirty="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</m:sSub>
                </m:oMath>
              </a14:m>
              <a:r>
                <a:rPr lang="en-US" sz="1400" spc="-10" baseline="0" dirty="0">
                  <a:latin typeface="+mn-lt"/>
                </a:rPr>
                <a:t>)</a:t>
              </a:r>
            </a:p>
          </dgm:t>
        </dgm:pt>
      </mc:Choice>
      <mc:Fallback xmlns="">
        <dgm:pt modelId="{8B9752EE-4E53-4BFD-95D9-0AC09D72A40B}">
          <dgm:prSet phldrT="[Text]" custT="1"/>
          <dgm:spPr>
            <a:ln>
              <a:solidFill>
                <a:srgbClr val="FFB343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Calibration plot (temperature vs Log </a:t>
              </a:r>
              <a:r>
                <a:rPr lang="en-GB" sz="1400" i="0" spc="-10" baseline="0" dirty="0">
                  <a:latin typeface="+mn-lt"/>
                </a:rPr>
                <a:t>𝐹</a:t>
              </a:r>
              <a:r>
                <a:rPr lang="en-GB" sz="1400" i="0" spc="-10" baseline="0" dirty="0" smtClean="0">
                  <a:latin typeface="+mn-lt"/>
                </a:rPr>
                <a:t>_</a:t>
              </a:r>
              <a:r>
                <a:rPr lang="en-GB" sz="1400" i="0" spc="-10" baseline="0" dirty="0">
                  <a:latin typeface="+mn-lt"/>
                </a:rPr>
                <a:t>𝑃𝐸𝐴𝐾</a:t>
              </a:r>
              <a:r>
                <a:rPr lang="en-US" sz="1400" spc="-10" baseline="0" dirty="0" smtClean="0">
                  <a:latin typeface="+mn-lt"/>
                </a:rPr>
                <a:t>)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5" custLinFactNeighborY="-31180"/>
      <dgm:spPr>
        <a:solidFill>
          <a:srgbClr val="FFDFAF"/>
        </a:solidFill>
      </dgm:spPr>
    </dgm:pt>
    <dgm:pt modelId="{98D24E3E-3C3D-4FB6-A27B-0B82B87CB95F}" type="pres">
      <dgm:prSet presAssocID="{377F8EB2-A88D-4B39-A6BA-F638B0086F98}" presName="txNode" presStyleLbl="fgAcc1" presStyleIdx="0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5" custLinFactNeighborY="-31180"/>
      <dgm:spPr>
        <a:solidFill>
          <a:srgbClr val="FFC979"/>
        </a:solidFill>
      </dgm:spPr>
    </dgm:pt>
    <dgm:pt modelId="{9592896A-BE55-4BF6-AD73-1E7ED2378B56}" type="pres">
      <dgm:prSet presAssocID="{431976B5-1AC5-427F-9210-AD9A4176DBA1}" presName="txNode" presStyleLbl="fgAcc1" presStyleIdx="1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5" custLinFactNeighborY="-31180"/>
      <dgm:spPr>
        <a:solidFill>
          <a:srgbClr val="FFBD5D"/>
        </a:solidFill>
      </dgm:spPr>
    </dgm:pt>
    <dgm:pt modelId="{3152F0FC-7342-4536-A5BD-B7C420D0414B}" type="pres">
      <dgm:prSet presAssocID="{8C795F66-551F-4140-AAA3-F79104034E20}" presName="txNode" presStyleLbl="fgAcc1" presStyleIdx="2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5" custLinFactNeighborY="-31180"/>
      <dgm:spPr>
        <a:solidFill>
          <a:srgbClr val="FFB343"/>
        </a:solidFill>
      </dgm:spPr>
    </dgm:pt>
    <dgm:pt modelId="{B78B9653-9535-439C-BBC9-B8407DA1B718}" type="pres">
      <dgm:prSet presAssocID="{8B9752EE-4E53-4BFD-95D9-0AC09D72A40B}" presName="txNode" presStyleLbl="fgAcc1" presStyleIdx="3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4" presStyleCnt="5" custLinFactNeighborY="-31180"/>
      <dgm:spPr>
        <a:solidFill>
          <a:srgbClr val="FF9900"/>
        </a:solidFill>
      </dgm:spPr>
    </dgm:pt>
    <dgm:pt modelId="{4367DDFD-605F-48B1-A41C-FD0E229A1483}" type="pres">
      <dgm:prSet presAssocID="{2209FCE8-761E-4446-8ECC-F1993359B1C2}" presName="txNode" presStyleLbl="fgAcc1" presStyleIdx="4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4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895AB660-33BE-4952-9D4D-5E6404B29365}" type="presParOf" srcId="{8EDCEC2F-4EC9-4758-A831-201244820080}" destId="{942BC4C1-58D8-47FD-83FF-250BE3B18415}" srcOrd="8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FFDFA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Annealing the sample</a:t>
          </a:r>
          <a:endParaRPr lang="en-US" sz="1400" spc="-10" baseline="0" dirty="0">
            <a:latin typeface="+mn-lt"/>
          </a:endParaRP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FFC979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In-line TVIS measurement</a:t>
          </a:r>
          <a:endParaRPr lang="en-US" sz="1400" spc="-10" baseline="0" dirty="0">
            <a:latin typeface="+mn-lt"/>
          </a:endParaRP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dgm:pt modelId="{8C795F66-551F-4140-AAA3-F79104034E20}">
      <dgm:prSet phldrT="[Text]" custT="1"/>
      <dgm:spPr>
        <a:blipFill>
          <a:blip xmlns:r="http://schemas.openxmlformats.org/officeDocument/2006/relationships" r:embed="rId1"/>
          <a:stretch>
            <a:fillRect l="-2500" t="-5000" r="-3750" b="-9286"/>
          </a:stretch>
        </a:blipFill>
        <a:ln>
          <a:solidFill>
            <a:srgbClr val="FFBD5D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dgm:pt modelId="{2209FCE8-761E-4446-8ECC-F1993359B1C2}">
      <dgm:prSet phldrT="[Text]" custT="1"/>
      <dgm:spPr>
        <a:ln>
          <a:solidFill>
            <a:srgbClr val="FF9900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Predicting product temperature using calibration plot</a:t>
          </a:r>
          <a:endParaRPr lang="en-US" sz="1400" spc="-10" baseline="0" dirty="0">
            <a:latin typeface="+mn-lt"/>
          </a:endParaRPr>
        </a:p>
      </dgm:t>
    </dgm:p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dgm:pt modelId="{8B9752EE-4E53-4BFD-95D9-0AC09D72A40B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  <a:ln>
          <a:solidFill>
            <a:srgbClr val="FFB343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5" custLinFactNeighborY="-31180"/>
      <dgm:spPr>
        <a:solidFill>
          <a:srgbClr val="FFDFAF"/>
        </a:solidFill>
      </dgm:spPr>
    </dgm:pt>
    <dgm:pt modelId="{98D24E3E-3C3D-4FB6-A27B-0B82B87CB95F}" type="pres">
      <dgm:prSet presAssocID="{377F8EB2-A88D-4B39-A6BA-F638B0086F98}" presName="txNode" presStyleLbl="fgAcc1" presStyleIdx="0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5" custLinFactNeighborY="-31180"/>
      <dgm:spPr>
        <a:solidFill>
          <a:srgbClr val="FFC979"/>
        </a:solidFill>
      </dgm:spPr>
    </dgm:pt>
    <dgm:pt modelId="{9592896A-BE55-4BF6-AD73-1E7ED2378B56}" type="pres">
      <dgm:prSet presAssocID="{431976B5-1AC5-427F-9210-AD9A4176DBA1}" presName="txNode" presStyleLbl="fgAcc1" presStyleIdx="1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5" custLinFactNeighborY="-31180"/>
      <dgm:spPr>
        <a:solidFill>
          <a:srgbClr val="FFBD5D"/>
        </a:solidFill>
      </dgm:spPr>
    </dgm:pt>
    <dgm:pt modelId="{3152F0FC-7342-4536-A5BD-B7C420D0414B}" type="pres">
      <dgm:prSet presAssocID="{8C795F66-551F-4140-AAA3-F79104034E20}" presName="txNode" presStyleLbl="fgAcc1" presStyleIdx="2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5" custLinFactNeighborY="-31180"/>
      <dgm:spPr>
        <a:solidFill>
          <a:srgbClr val="FFB343"/>
        </a:solidFill>
      </dgm:spPr>
    </dgm:pt>
    <dgm:pt modelId="{B78B9653-9535-439C-BBC9-B8407DA1B718}" type="pres">
      <dgm:prSet presAssocID="{8B9752EE-4E53-4BFD-95D9-0AC09D72A40B}" presName="txNode" presStyleLbl="fgAcc1" presStyleIdx="3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4" presStyleCnt="5" custLinFactNeighborY="-31180"/>
      <dgm:spPr>
        <a:solidFill>
          <a:srgbClr val="FF9900"/>
        </a:solidFill>
      </dgm:spPr>
    </dgm:pt>
    <dgm:pt modelId="{4367DDFD-605F-48B1-A41C-FD0E229A1483}" type="pres">
      <dgm:prSet presAssocID="{2209FCE8-761E-4446-8ECC-F1993359B1C2}" presName="txNode" presStyleLbl="fgAcc1" presStyleIdx="4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4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895AB660-33BE-4952-9D4D-5E6404B29365}" type="presParOf" srcId="{8EDCEC2F-4EC9-4758-A831-201244820080}" destId="{942BC4C1-58D8-47FD-83FF-250BE3B18415}" srcOrd="8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E2C5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Annealing the sample</a:t>
          </a: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CB97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In-line TVIS measurement</a:t>
          </a: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C795F66-551F-4140-AAA3-F79104034E20}">
          <dgm:prSet phldrT="[Text]" custT="1"/>
          <dgm:spPr>
            <a:ln>
              <a:solidFill>
                <a:srgbClr val="BA75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Identifying peak amplitude (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) using </a:t>
              </a:r>
              <a:r>
                <a:rPr lang="en-US" sz="1400" spc="-10" baseline="0" dirty="0" err="1">
                  <a:latin typeface="+mn-lt"/>
                </a:rPr>
                <a:t>LyoView</a:t>
              </a:r>
              <a:r>
                <a:rPr lang="en-US" sz="1400" spc="-10" baseline="0" dirty="0">
                  <a:latin typeface="+mn-lt"/>
                </a:rPr>
                <a:t> ™ software </a:t>
              </a:r>
            </a:p>
          </dgm:t>
        </dgm:pt>
      </mc:Choice>
      <mc:Fallback xmlns="">
        <dgm:pt modelId="{8C795F66-551F-4140-AAA3-F79104034E20}">
          <dgm:prSet phldrT="[Text]" custT="1"/>
          <dgm:spPr>
            <a:ln>
              <a:solidFill>
                <a:srgbClr val="BA75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Identifying peak amplitude (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) using </a:t>
              </a:r>
              <a:r>
                <a:rPr lang="en-US" sz="1400" spc="-10" baseline="0" dirty="0" err="1" smtClean="0">
                  <a:latin typeface="+mn-lt"/>
                </a:rPr>
                <a:t>LyoView</a:t>
              </a:r>
              <a:r>
                <a:rPr lang="en-US" sz="1400" spc="-10" baseline="0" dirty="0" smtClean="0">
                  <a:latin typeface="+mn-lt"/>
                </a:rPr>
                <a:t> ™ software 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209FCE8-761E-4446-8ECC-F1993359B1C2}">
          <dgm:prSet phldrT="[Text]" custT="1"/>
          <dgm:spPr>
            <a:ln>
              <a:solidFill>
                <a:srgbClr val="6600CC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Temperature compensation of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 using calibration plot</a:t>
              </a:r>
            </a:p>
          </dgm:t>
        </dgm:pt>
      </mc:Choice>
      <mc:Fallback xmlns="">
        <dgm:pt modelId="{2209FCE8-761E-4446-8ECC-F1993359B1C2}">
          <dgm:prSet phldrT="[Text]" custT="1"/>
          <dgm:spPr>
            <a:ln>
              <a:solidFill>
                <a:srgbClr val="6600CC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Temperature compensation of 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 using calibration plot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B9752EE-4E53-4BFD-95D9-0AC09D72A40B}">
          <dgm:prSet phldrT="[Text]" custT="1"/>
          <dgm:spPr>
            <a:ln>
              <a:solidFill>
                <a:srgbClr val="9021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Calibration plot (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 vs </a:t>
              </a:r>
              <a:r>
                <a:rPr lang="en-GB" sz="1400" spc="-10" baseline="0" dirty="0">
                  <a:latin typeface="+mn-lt"/>
                </a:rPr>
                <a:t>temperature</a:t>
              </a:r>
              <a:r>
                <a:rPr lang="en-US" sz="1400" spc="-10" baseline="0" dirty="0">
                  <a:latin typeface="+mn-lt"/>
                </a:rPr>
                <a:t>)</a:t>
              </a:r>
            </a:p>
          </dgm:t>
        </dgm:pt>
      </mc:Choice>
      <mc:Fallback xmlns="">
        <dgm:pt modelId="{8B9752EE-4E53-4BFD-95D9-0AC09D72A40B}">
          <dgm:prSet phldrT="[Text]" custT="1"/>
          <dgm:spPr>
            <a:ln>
              <a:solidFill>
                <a:srgbClr val="9021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Calibration plot (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 vs </a:t>
              </a:r>
              <a:r>
                <a:rPr lang="en-GB" sz="1400" spc="-10" baseline="0" dirty="0" smtClean="0">
                  <a:latin typeface="+mn-lt"/>
                </a:rPr>
                <a:t>temperature</a:t>
              </a:r>
              <a:r>
                <a:rPr lang="en-US" sz="1400" spc="-10" baseline="0" dirty="0" smtClean="0">
                  <a:latin typeface="+mn-lt"/>
                </a:rPr>
                <a:t>)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5" custLinFactNeighborY="-31180"/>
      <dgm:spPr>
        <a:solidFill>
          <a:srgbClr val="E2C5FF"/>
        </a:solidFill>
      </dgm:spPr>
    </dgm:pt>
    <dgm:pt modelId="{98D24E3E-3C3D-4FB6-A27B-0B82B87CB95F}" type="pres">
      <dgm:prSet presAssocID="{377F8EB2-A88D-4B39-A6BA-F638B0086F98}" presName="txNode" presStyleLbl="fgAcc1" presStyleIdx="0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5" custLinFactNeighborY="-31180"/>
      <dgm:spPr>
        <a:solidFill>
          <a:srgbClr val="CB97FF"/>
        </a:solidFill>
      </dgm:spPr>
    </dgm:pt>
    <dgm:pt modelId="{9592896A-BE55-4BF6-AD73-1E7ED2378B56}" type="pres">
      <dgm:prSet presAssocID="{431976B5-1AC5-427F-9210-AD9A4176DBA1}" presName="txNode" presStyleLbl="fgAcc1" presStyleIdx="1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5" custLinFactNeighborY="-31180"/>
      <dgm:spPr>
        <a:solidFill>
          <a:srgbClr val="BA75FF"/>
        </a:solidFill>
      </dgm:spPr>
    </dgm:pt>
    <dgm:pt modelId="{3152F0FC-7342-4536-A5BD-B7C420D0414B}" type="pres">
      <dgm:prSet presAssocID="{8C795F66-551F-4140-AAA3-F79104034E20}" presName="txNode" presStyleLbl="fgAcc1" presStyleIdx="2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5" custLinFactNeighborY="-31180"/>
      <dgm:spPr>
        <a:solidFill>
          <a:srgbClr val="9021FF"/>
        </a:solidFill>
      </dgm:spPr>
    </dgm:pt>
    <dgm:pt modelId="{B78B9653-9535-439C-BBC9-B8407DA1B718}" type="pres">
      <dgm:prSet presAssocID="{8B9752EE-4E53-4BFD-95D9-0AC09D72A40B}" presName="txNode" presStyleLbl="fgAcc1" presStyleIdx="3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4" presStyleCnt="5" custLinFactNeighborY="-31180"/>
      <dgm:spPr>
        <a:solidFill>
          <a:srgbClr val="6600CC"/>
        </a:solidFill>
      </dgm:spPr>
    </dgm:pt>
    <dgm:pt modelId="{4367DDFD-605F-48B1-A41C-FD0E229A1483}" type="pres">
      <dgm:prSet presAssocID="{2209FCE8-761E-4446-8ECC-F1993359B1C2}" presName="txNode" presStyleLbl="fgAcc1" presStyleIdx="4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4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895AB660-33BE-4952-9D4D-5E6404B29365}" type="presParOf" srcId="{8EDCEC2F-4EC9-4758-A831-201244820080}" destId="{942BC4C1-58D8-47FD-83FF-250BE3B18415}" srcOrd="8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E2C5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Annealing the sample</a:t>
          </a:r>
          <a:endParaRPr lang="en-US" sz="1400" spc="-10" baseline="0" dirty="0">
            <a:latin typeface="+mn-lt"/>
          </a:endParaRP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CB97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In-line TVIS measurement</a:t>
          </a:r>
          <a:endParaRPr lang="en-US" sz="1400" spc="-10" baseline="0" dirty="0">
            <a:latin typeface="+mn-lt"/>
          </a:endParaRP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dgm:pt modelId="{8C795F66-551F-4140-AAA3-F79104034E20}">
      <dgm:prSet phldrT="[Text]" custT="1"/>
      <dgm:spPr>
        <a:blipFill>
          <a:blip xmlns:r="http://schemas.openxmlformats.org/officeDocument/2006/relationships" r:embed="rId1"/>
          <a:stretch>
            <a:fillRect l="-2917" t="-5000" r="-5000" b="-9286"/>
          </a:stretch>
        </a:blipFill>
        <a:ln>
          <a:solidFill>
            <a:srgbClr val="BA75FF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dgm:pt modelId="{2209FCE8-761E-4446-8ECC-F1993359B1C2}">
      <dgm:prSet phldrT="[Text]" custT="1"/>
      <dgm:spPr>
        <a:blipFill>
          <a:blip xmlns:r="http://schemas.openxmlformats.org/officeDocument/2006/relationships" r:embed="rId2"/>
          <a:stretch>
            <a:fillRect t="-5000" r="-833" b="-9286"/>
          </a:stretch>
        </a:blipFill>
        <a:ln>
          <a:solidFill>
            <a:srgbClr val="6600CC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dgm:pt modelId="{8B9752EE-4E53-4BFD-95D9-0AC09D72A40B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  <a:ln>
          <a:solidFill>
            <a:srgbClr val="9021FF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5" custLinFactNeighborY="-31180"/>
      <dgm:spPr>
        <a:solidFill>
          <a:srgbClr val="E2C5FF"/>
        </a:solidFill>
      </dgm:spPr>
    </dgm:pt>
    <dgm:pt modelId="{98D24E3E-3C3D-4FB6-A27B-0B82B87CB95F}" type="pres">
      <dgm:prSet presAssocID="{377F8EB2-A88D-4B39-A6BA-F638B0086F98}" presName="txNode" presStyleLbl="fgAcc1" presStyleIdx="0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5" custLinFactNeighborY="-31180"/>
      <dgm:spPr>
        <a:solidFill>
          <a:srgbClr val="CB97FF"/>
        </a:solidFill>
      </dgm:spPr>
    </dgm:pt>
    <dgm:pt modelId="{9592896A-BE55-4BF6-AD73-1E7ED2378B56}" type="pres">
      <dgm:prSet presAssocID="{431976B5-1AC5-427F-9210-AD9A4176DBA1}" presName="txNode" presStyleLbl="fgAcc1" presStyleIdx="1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5" custLinFactNeighborY="-31180"/>
      <dgm:spPr>
        <a:solidFill>
          <a:srgbClr val="BA75FF"/>
        </a:solidFill>
      </dgm:spPr>
    </dgm:pt>
    <dgm:pt modelId="{3152F0FC-7342-4536-A5BD-B7C420D0414B}" type="pres">
      <dgm:prSet presAssocID="{8C795F66-551F-4140-AAA3-F79104034E20}" presName="txNode" presStyleLbl="fgAcc1" presStyleIdx="2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5" custLinFactNeighborY="-31180"/>
      <dgm:spPr>
        <a:solidFill>
          <a:srgbClr val="9021FF"/>
        </a:solidFill>
      </dgm:spPr>
    </dgm:pt>
    <dgm:pt modelId="{B78B9653-9535-439C-BBC9-B8407DA1B718}" type="pres">
      <dgm:prSet presAssocID="{8B9752EE-4E53-4BFD-95D9-0AC09D72A40B}" presName="txNode" presStyleLbl="fgAcc1" presStyleIdx="3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4" presStyleCnt="5" custLinFactNeighborY="-31180"/>
      <dgm:spPr>
        <a:solidFill>
          <a:srgbClr val="6600CC"/>
        </a:solidFill>
      </dgm:spPr>
    </dgm:pt>
    <dgm:pt modelId="{4367DDFD-605F-48B1-A41C-FD0E229A1483}" type="pres">
      <dgm:prSet presAssocID="{2209FCE8-761E-4446-8ECC-F1993359B1C2}" presName="txNode" presStyleLbl="fgAcc1" presStyleIdx="4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4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895AB660-33BE-4952-9D4D-5E6404B29365}" type="presParOf" srcId="{8EDCEC2F-4EC9-4758-A831-201244820080}" destId="{942BC4C1-58D8-47FD-83FF-250BE3B18415}" srcOrd="8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FFC5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Filling water into TVIS vial</a:t>
          </a: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FF93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Freezing </a:t>
          </a:r>
          <a:r>
            <a:rPr lang="en-GB" sz="1400" spc="-10" baseline="0" dirty="0">
              <a:latin typeface="+mn-lt"/>
            </a:rPr>
            <a:t>the sample</a:t>
          </a:r>
          <a:endParaRPr lang="en-US" sz="1400" spc="-10" baseline="0" dirty="0">
            <a:latin typeface="+mn-lt"/>
          </a:endParaRP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dgm:pt modelId="{8C795F66-551F-4140-AAA3-F79104034E20}">
      <dgm:prSet phldrT="[Text]" custT="1"/>
      <dgm:spPr>
        <a:ln>
          <a:solidFill>
            <a:srgbClr val="FF6DFF"/>
          </a:solidFill>
        </a:ln>
      </dgm:spPr>
      <dgm:t>
        <a:bodyPr lIns="36000" tIns="72000" rIns="36000" bIns="72000"/>
        <a:lstStyle/>
        <a:p>
          <a:pPr algn="ctr"/>
          <a:r>
            <a:rPr lang="en-GB" sz="1400" spc="-10" baseline="0" dirty="0">
              <a:latin typeface="+mn-lt"/>
            </a:rPr>
            <a:t>In-line TVIS measurement </a:t>
          </a:r>
          <a:endParaRPr lang="en-US" sz="1400" spc="-10" baseline="0" dirty="0">
            <a:latin typeface="+mn-lt"/>
          </a:endParaRPr>
        </a:p>
      </dgm:t>
    </dgm:p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209FCE8-761E-4446-8ECC-F1993359B1C2}">
          <dgm:prSet phldrT="[Text]" custT="1"/>
          <dgm:spPr>
            <a:ln>
              <a:solidFill>
                <a:srgbClr val="D600D6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Calibration plot (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 vs </a:t>
              </a:r>
              <a:r>
                <a:rPr lang="en-GB" sz="1400" spc="-10" baseline="0" dirty="0">
                  <a:latin typeface="+mn-lt"/>
                </a:rPr>
                <a:t>temperature</a:t>
              </a:r>
              <a:r>
                <a:rPr lang="en-US" sz="1400" spc="-10" baseline="0" dirty="0">
                  <a:latin typeface="+mn-lt"/>
                </a:rPr>
                <a:t>)</a:t>
              </a:r>
            </a:p>
          </dgm:t>
        </dgm:pt>
      </mc:Choice>
      <mc:Fallback xmlns="">
        <dgm:pt modelId="{2209FCE8-761E-4446-8ECC-F1993359B1C2}">
          <dgm:prSet phldrT="[Text]" custT="1"/>
          <dgm:spPr>
            <a:ln>
              <a:solidFill>
                <a:srgbClr val="D600D6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Calibration plot (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 vs </a:t>
              </a:r>
              <a:r>
                <a:rPr lang="en-GB" sz="1400" spc="-10" baseline="0" dirty="0" smtClean="0">
                  <a:latin typeface="+mn-lt"/>
                </a:rPr>
                <a:t>temperature</a:t>
              </a:r>
              <a:r>
                <a:rPr lang="en-US" sz="1400" spc="-10" baseline="0" dirty="0" smtClean="0">
                  <a:latin typeface="+mn-lt"/>
                </a:rPr>
                <a:t>)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dgm:pt modelId="{8B9752EE-4E53-4BFD-95D9-0AC09D72A40B}">
      <dgm:prSet phldrT="[Text]" custT="1"/>
      <dgm:spPr>
        <a:ln>
          <a:solidFill>
            <a:srgbClr val="FF4FFF"/>
          </a:solidFill>
        </a:ln>
      </dgm:spPr>
      <dgm:t>
        <a:bodyPr lIns="36000" tIns="72000" rIns="36000" bIns="72000"/>
        <a:lstStyle/>
        <a:p>
          <a:pPr algn="ctr"/>
          <a:r>
            <a:rPr lang="en-GB" sz="1400" spc="-10" baseline="0" dirty="0">
              <a:latin typeface="+mn-lt"/>
            </a:rPr>
            <a:t>Thawing the sample</a:t>
          </a:r>
          <a:endParaRPr lang="en-US" sz="1400" spc="-10" baseline="0" dirty="0">
            <a:latin typeface="+mn-lt"/>
          </a:endParaRPr>
        </a:p>
      </dgm:t>
    </dgm:p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D49E585-9263-4020-9AC8-0DB3DE5D53D7}">
          <dgm:prSet phldrT="[Text]" custT="1"/>
          <dgm:spPr>
            <a:ln>
              <a:solidFill>
                <a:srgbClr val="FF2F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Identifying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 using simple peak finding</a:t>
              </a:r>
            </a:p>
          </dgm:t>
        </dgm:pt>
      </mc:Choice>
      <mc:Fallback xmlns="">
        <dgm:pt modelId="{FD49E585-9263-4020-9AC8-0DB3DE5D53D7}">
          <dgm:prSet phldrT="[Text]" custT="1"/>
          <dgm:spPr>
            <a:ln>
              <a:solidFill>
                <a:srgbClr val="FF2F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Identifying 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 using simple peak finding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848B66C7-856F-4354-8C18-302BA58B743F}" type="parTrans" cxnId="{FFA15D67-500A-4C4F-B798-258825FD427D}">
      <dgm:prSet/>
      <dgm:spPr/>
      <dgm:t>
        <a:bodyPr/>
        <a:lstStyle/>
        <a:p>
          <a:endParaRPr lang="en-US"/>
        </a:p>
      </dgm:t>
    </dgm:pt>
    <dgm:pt modelId="{C5D0E12D-73E1-42B7-B190-D34313291972}" type="sibTrans" cxnId="{FFA15D67-500A-4C4F-B798-258825FD427D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6" custLinFactNeighborY="-42460"/>
      <dgm:spPr>
        <a:solidFill>
          <a:srgbClr val="FFC5FF"/>
        </a:solidFill>
      </dgm:spPr>
    </dgm:pt>
    <dgm:pt modelId="{98D24E3E-3C3D-4FB6-A27B-0B82B87CB95F}" type="pres">
      <dgm:prSet presAssocID="{377F8EB2-A88D-4B39-A6BA-F638B0086F98}" presName="txNode" presStyleLbl="fgAcc1" presStyleIdx="0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6" custLinFactNeighborY="-42460"/>
      <dgm:spPr>
        <a:solidFill>
          <a:srgbClr val="FF93FF"/>
        </a:solidFill>
      </dgm:spPr>
    </dgm:pt>
    <dgm:pt modelId="{9592896A-BE55-4BF6-AD73-1E7ED2378B56}" type="pres">
      <dgm:prSet presAssocID="{431976B5-1AC5-427F-9210-AD9A4176DBA1}" presName="txNode" presStyleLbl="fgAcc1" presStyleIdx="1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6" custLinFactNeighborY="-42460"/>
      <dgm:spPr>
        <a:solidFill>
          <a:srgbClr val="FF6DFF"/>
        </a:solidFill>
      </dgm:spPr>
    </dgm:pt>
    <dgm:pt modelId="{3152F0FC-7342-4536-A5BD-B7C420D0414B}" type="pres">
      <dgm:prSet presAssocID="{8C795F66-551F-4140-AAA3-F79104034E20}" presName="txNode" presStyleLbl="fgAcc1" presStyleIdx="2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6" custLinFactNeighborY="-42460"/>
      <dgm:spPr>
        <a:solidFill>
          <a:srgbClr val="FF4FFF"/>
        </a:solidFill>
      </dgm:spPr>
    </dgm:pt>
    <dgm:pt modelId="{B78B9653-9535-439C-BBC9-B8407DA1B718}" type="pres">
      <dgm:prSet presAssocID="{8B9752EE-4E53-4BFD-95D9-0AC09D72A40B}" presName="txNode" presStyleLbl="fgAcc1" presStyleIdx="3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2694A20B-F9BC-47FF-A0FB-2ADD215AC4FB}" type="pres">
      <dgm:prSet presAssocID="{FD49E585-9263-4020-9AC8-0DB3DE5D53D7}" presName="composite" presStyleCnt="0"/>
      <dgm:spPr/>
    </dgm:pt>
    <dgm:pt modelId="{B4CCF090-4206-47AA-9181-0EF45BC74547}" type="pres">
      <dgm:prSet presAssocID="{FD49E585-9263-4020-9AC8-0DB3DE5D53D7}" presName="bgChev" presStyleLbl="node1" presStyleIdx="4" presStyleCnt="6" custLinFactNeighborY="-40720"/>
      <dgm:spPr>
        <a:solidFill>
          <a:srgbClr val="FF2FFF"/>
        </a:solidFill>
      </dgm:spPr>
    </dgm:pt>
    <dgm:pt modelId="{BCD23FA1-D69C-4A8F-A2F2-B7368E3D4A05}" type="pres">
      <dgm:prSet presAssocID="{FD49E585-9263-4020-9AC8-0DB3DE5D53D7}" presName="txNode" presStyleLbl="fgAcc1" presStyleIdx="4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B355C-BA27-46F8-8F47-F43F56B5EDEF}" type="pres">
      <dgm:prSet presAssocID="{C5D0E12D-73E1-42B7-B190-D34313291972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5" presStyleCnt="6" custLinFactNeighborY="-42460"/>
      <dgm:spPr>
        <a:solidFill>
          <a:srgbClr val="D600D6"/>
        </a:solidFill>
      </dgm:spPr>
    </dgm:pt>
    <dgm:pt modelId="{4367DDFD-605F-48B1-A41C-FD0E229A1483}" type="pres">
      <dgm:prSet presAssocID="{2209FCE8-761E-4446-8ECC-F1993359B1C2}" presName="txNode" presStyleLbl="fgAcc1" presStyleIdx="5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FFA15D67-500A-4C4F-B798-258825FD427D}" srcId="{0B553D7A-EA2D-4772-840C-241AE0751578}" destId="{FD49E585-9263-4020-9AC8-0DB3DE5D53D7}" srcOrd="4" destOrd="0" parTransId="{848B66C7-856F-4354-8C18-302BA58B743F}" sibTransId="{C5D0E12D-73E1-42B7-B190-D34313291972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5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88B24650-6496-4CB8-B2E4-89B82BD5D158}" type="presOf" srcId="{FD49E585-9263-4020-9AC8-0DB3DE5D53D7}" destId="{BCD23FA1-D69C-4A8F-A2F2-B7368E3D4A05}" srcOrd="0" destOrd="0" presId="urn:microsoft.com/office/officeart/2005/8/layout/chevronAccent+Icon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6E06DD95-303A-4A6E-8441-20C03E404D0A}" type="presParOf" srcId="{8EDCEC2F-4EC9-4758-A831-201244820080}" destId="{2694A20B-F9BC-47FF-A0FB-2ADD215AC4FB}" srcOrd="8" destOrd="0" presId="urn:microsoft.com/office/officeart/2005/8/layout/chevronAccent+Icon"/>
    <dgm:cxn modelId="{8216431D-16E1-4672-8004-61EED5521479}" type="presParOf" srcId="{2694A20B-F9BC-47FF-A0FB-2ADD215AC4FB}" destId="{B4CCF090-4206-47AA-9181-0EF45BC74547}" srcOrd="0" destOrd="0" presId="urn:microsoft.com/office/officeart/2005/8/layout/chevronAccent+Icon"/>
    <dgm:cxn modelId="{C9A66F23-BEE6-475A-B5E7-3A419494766D}" type="presParOf" srcId="{2694A20B-F9BC-47FF-A0FB-2ADD215AC4FB}" destId="{BCD23FA1-D69C-4A8F-A2F2-B7368E3D4A05}" srcOrd="1" destOrd="0" presId="urn:microsoft.com/office/officeart/2005/8/layout/chevronAccent+Icon"/>
    <dgm:cxn modelId="{4655637E-9296-4D6B-95E7-78858F5119DB}" type="presParOf" srcId="{8EDCEC2F-4EC9-4758-A831-201244820080}" destId="{A8EB355C-BA27-46F8-8F47-F43F56B5EDEF}" srcOrd="9" destOrd="0" presId="urn:microsoft.com/office/officeart/2005/8/layout/chevronAccent+Icon"/>
    <dgm:cxn modelId="{895AB660-33BE-4952-9D4D-5E6404B29365}" type="presParOf" srcId="{8EDCEC2F-4EC9-4758-A831-201244820080}" destId="{942BC4C1-58D8-47FD-83FF-250BE3B18415}" srcOrd="10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FFC5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Filling water into TVIS vial</a:t>
          </a:r>
          <a:endParaRPr lang="en-US" sz="1400" spc="-10" baseline="0" dirty="0">
            <a:latin typeface="+mn-lt"/>
          </a:endParaRP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FF93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Freezing </a:t>
          </a:r>
          <a:r>
            <a:rPr lang="en-GB" sz="1400" spc="-10" baseline="0" dirty="0" smtClean="0">
              <a:latin typeface="+mn-lt"/>
            </a:rPr>
            <a:t>the sample</a:t>
          </a:r>
          <a:endParaRPr lang="en-US" sz="1400" spc="-10" baseline="0" dirty="0">
            <a:latin typeface="+mn-lt"/>
          </a:endParaRP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dgm:pt modelId="{8C795F66-551F-4140-AAA3-F79104034E20}">
      <dgm:prSet phldrT="[Text]" custT="1"/>
      <dgm:spPr>
        <a:ln>
          <a:solidFill>
            <a:srgbClr val="FF6DFF"/>
          </a:solidFill>
        </a:ln>
      </dgm:spPr>
      <dgm:t>
        <a:bodyPr lIns="36000" tIns="72000" rIns="36000" bIns="72000"/>
        <a:lstStyle/>
        <a:p>
          <a:pPr algn="ctr"/>
          <a:r>
            <a:rPr lang="en-GB" sz="1400" spc="-10" baseline="0" dirty="0" smtClean="0">
              <a:latin typeface="+mn-lt"/>
            </a:rPr>
            <a:t>In-line TVIS measurement </a:t>
          </a:r>
          <a:endParaRPr lang="en-US" sz="1400" spc="-10" baseline="0" dirty="0">
            <a:latin typeface="+mn-lt"/>
          </a:endParaRPr>
        </a:p>
      </dgm:t>
    </dgm:p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dgm:pt modelId="{2209FCE8-761E-4446-8ECC-F1993359B1C2}">
      <dgm:prSet phldrT="[Text]" custT="1"/>
      <dgm:spPr>
        <a:blipFill>
          <a:blip xmlns:r="http://schemas.openxmlformats.org/officeDocument/2006/relationships" r:embed="rId1"/>
          <a:stretch>
            <a:fillRect l="-1422" r="-4265"/>
          </a:stretch>
        </a:blipFill>
        <a:ln>
          <a:solidFill>
            <a:srgbClr val="D600D6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dgm:pt modelId="{8B9752EE-4E53-4BFD-95D9-0AC09D72A40B}">
      <dgm:prSet phldrT="[Text]" custT="1"/>
      <dgm:spPr>
        <a:ln>
          <a:solidFill>
            <a:srgbClr val="FF4FFF"/>
          </a:solidFill>
        </a:ln>
      </dgm:spPr>
      <dgm:t>
        <a:bodyPr lIns="36000" tIns="72000" rIns="36000" bIns="72000"/>
        <a:lstStyle/>
        <a:p>
          <a:pPr algn="ctr"/>
          <a:r>
            <a:rPr lang="en-GB" sz="1400" spc="-10" baseline="0" dirty="0" smtClean="0">
              <a:latin typeface="+mn-lt"/>
            </a:rPr>
            <a:t>Thawing the sample</a:t>
          </a:r>
          <a:endParaRPr lang="en-US" sz="1400" spc="-10" baseline="0" dirty="0">
            <a:latin typeface="+mn-lt"/>
          </a:endParaRPr>
        </a:p>
      </dgm:t>
    </dgm:p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FD49E585-9263-4020-9AC8-0DB3DE5D53D7}">
      <dgm:prSet phldrT="[Text]" custT="1"/>
      <dgm:spPr>
        <a:blipFill>
          <a:blip xmlns:r="http://schemas.openxmlformats.org/officeDocument/2006/relationships" r:embed="rId2"/>
          <a:stretch>
            <a:fillRect t="-5000" b="-9286"/>
          </a:stretch>
        </a:blipFill>
        <a:ln>
          <a:solidFill>
            <a:srgbClr val="FF2FFF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848B66C7-856F-4354-8C18-302BA58B743F}" type="parTrans" cxnId="{FFA15D67-500A-4C4F-B798-258825FD427D}">
      <dgm:prSet/>
      <dgm:spPr/>
      <dgm:t>
        <a:bodyPr/>
        <a:lstStyle/>
        <a:p>
          <a:endParaRPr lang="en-US"/>
        </a:p>
      </dgm:t>
    </dgm:pt>
    <dgm:pt modelId="{C5D0E12D-73E1-42B7-B190-D34313291972}" type="sibTrans" cxnId="{FFA15D67-500A-4C4F-B798-258825FD427D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6" custLinFactNeighborY="-42460"/>
      <dgm:spPr>
        <a:solidFill>
          <a:srgbClr val="FFC5FF"/>
        </a:solidFill>
      </dgm:spPr>
    </dgm:pt>
    <dgm:pt modelId="{98D24E3E-3C3D-4FB6-A27B-0B82B87CB95F}" type="pres">
      <dgm:prSet presAssocID="{377F8EB2-A88D-4B39-A6BA-F638B0086F98}" presName="txNode" presStyleLbl="fgAcc1" presStyleIdx="0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6" custLinFactNeighborY="-42460"/>
      <dgm:spPr>
        <a:solidFill>
          <a:srgbClr val="FF93FF"/>
        </a:solidFill>
      </dgm:spPr>
    </dgm:pt>
    <dgm:pt modelId="{9592896A-BE55-4BF6-AD73-1E7ED2378B56}" type="pres">
      <dgm:prSet presAssocID="{431976B5-1AC5-427F-9210-AD9A4176DBA1}" presName="txNode" presStyleLbl="fgAcc1" presStyleIdx="1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6" custLinFactNeighborY="-42460"/>
      <dgm:spPr>
        <a:solidFill>
          <a:srgbClr val="FF6DFF"/>
        </a:solidFill>
      </dgm:spPr>
    </dgm:pt>
    <dgm:pt modelId="{3152F0FC-7342-4536-A5BD-B7C420D0414B}" type="pres">
      <dgm:prSet presAssocID="{8C795F66-551F-4140-AAA3-F79104034E20}" presName="txNode" presStyleLbl="fgAcc1" presStyleIdx="2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6" custLinFactNeighborY="-42460"/>
      <dgm:spPr>
        <a:solidFill>
          <a:srgbClr val="FF4FFF"/>
        </a:solidFill>
      </dgm:spPr>
      <dgm:t>
        <a:bodyPr/>
        <a:lstStyle/>
        <a:p>
          <a:endParaRPr lang="en-US"/>
        </a:p>
      </dgm:t>
    </dgm:pt>
    <dgm:pt modelId="{B78B9653-9535-439C-BBC9-B8407DA1B718}" type="pres">
      <dgm:prSet presAssocID="{8B9752EE-4E53-4BFD-95D9-0AC09D72A40B}" presName="txNode" presStyleLbl="fgAcc1" presStyleIdx="3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2694A20B-F9BC-47FF-A0FB-2ADD215AC4FB}" type="pres">
      <dgm:prSet presAssocID="{FD49E585-9263-4020-9AC8-0DB3DE5D53D7}" presName="composite" presStyleCnt="0"/>
      <dgm:spPr/>
    </dgm:pt>
    <dgm:pt modelId="{B4CCF090-4206-47AA-9181-0EF45BC74547}" type="pres">
      <dgm:prSet presAssocID="{FD49E585-9263-4020-9AC8-0DB3DE5D53D7}" presName="bgChev" presStyleLbl="node1" presStyleIdx="4" presStyleCnt="6" custLinFactNeighborY="-40720"/>
      <dgm:spPr>
        <a:solidFill>
          <a:srgbClr val="FF2FFF"/>
        </a:solidFill>
      </dgm:spPr>
    </dgm:pt>
    <dgm:pt modelId="{BCD23FA1-D69C-4A8F-A2F2-B7368E3D4A05}" type="pres">
      <dgm:prSet presAssocID="{FD49E585-9263-4020-9AC8-0DB3DE5D53D7}" presName="txNode" presStyleLbl="fgAcc1" presStyleIdx="4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B355C-BA27-46F8-8F47-F43F56B5EDEF}" type="pres">
      <dgm:prSet presAssocID="{C5D0E12D-73E1-42B7-B190-D34313291972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5" presStyleCnt="6" custLinFactNeighborY="-42460"/>
      <dgm:spPr>
        <a:solidFill>
          <a:srgbClr val="D600D6"/>
        </a:solidFill>
      </dgm:spPr>
    </dgm:pt>
    <dgm:pt modelId="{4367DDFD-605F-48B1-A41C-FD0E229A1483}" type="pres">
      <dgm:prSet presAssocID="{2209FCE8-761E-4446-8ECC-F1993359B1C2}" presName="txNode" presStyleLbl="fgAcc1" presStyleIdx="5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FFA15D67-500A-4C4F-B798-258825FD427D}" srcId="{0B553D7A-EA2D-4772-840C-241AE0751578}" destId="{FD49E585-9263-4020-9AC8-0DB3DE5D53D7}" srcOrd="4" destOrd="0" parTransId="{848B66C7-856F-4354-8C18-302BA58B743F}" sibTransId="{C5D0E12D-73E1-42B7-B190-D34313291972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5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88B24650-6496-4CB8-B2E4-89B82BD5D158}" type="presOf" srcId="{FD49E585-9263-4020-9AC8-0DB3DE5D53D7}" destId="{BCD23FA1-D69C-4A8F-A2F2-B7368E3D4A05}" srcOrd="0" destOrd="0" presId="urn:microsoft.com/office/officeart/2005/8/layout/chevronAccent+Icon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6E06DD95-303A-4A6E-8441-20C03E404D0A}" type="presParOf" srcId="{8EDCEC2F-4EC9-4758-A831-201244820080}" destId="{2694A20B-F9BC-47FF-A0FB-2ADD215AC4FB}" srcOrd="8" destOrd="0" presId="urn:microsoft.com/office/officeart/2005/8/layout/chevronAccent+Icon"/>
    <dgm:cxn modelId="{8216431D-16E1-4672-8004-61EED5521479}" type="presParOf" srcId="{2694A20B-F9BC-47FF-A0FB-2ADD215AC4FB}" destId="{B4CCF090-4206-47AA-9181-0EF45BC74547}" srcOrd="0" destOrd="0" presId="urn:microsoft.com/office/officeart/2005/8/layout/chevronAccent+Icon"/>
    <dgm:cxn modelId="{C9A66F23-BEE6-475A-B5E7-3A419494766D}" type="presParOf" srcId="{2694A20B-F9BC-47FF-A0FB-2ADD215AC4FB}" destId="{BCD23FA1-D69C-4A8F-A2F2-B7368E3D4A05}" srcOrd="1" destOrd="0" presId="urn:microsoft.com/office/officeart/2005/8/layout/chevronAccent+Icon"/>
    <dgm:cxn modelId="{4655637E-9296-4D6B-95E7-78858F5119DB}" type="presParOf" srcId="{8EDCEC2F-4EC9-4758-A831-201244820080}" destId="{A8EB355C-BA27-46F8-8F47-F43F56B5EDEF}" srcOrd="9" destOrd="0" presId="urn:microsoft.com/office/officeart/2005/8/layout/chevronAccent+Icon"/>
    <dgm:cxn modelId="{895AB660-33BE-4952-9D4D-5E6404B29365}" type="presParOf" srcId="{8EDCEC2F-4EC9-4758-A831-201244820080}" destId="{942BC4C1-58D8-47FD-83FF-250BE3B18415}" srcOrd="10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76F1F-4289-43CF-80CB-16465D16CD95}">
      <dsp:nvSpPr>
        <dsp:cNvPr id="0" name=""/>
        <dsp:cNvSpPr/>
      </dsp:nvSpPr>
      <dsp:spPr>
        <a:xfrm>
          <a:off x="2837" y="590746"/>
          <a:ext cx="1433394" cy="553290"/>
        </a:xfrm>
        <a:prstGeom prst="chevron">
          <a:avLst>
            <a:gd name="adj" fmla="val 40000"/>
          </a:avLst>
        </a:prstGeom>
        <a:solidFill>
          <a:srgbClr val="FFDF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4E3E-3C3D-4FB6-A27B-0B82B87CB95F}">
      <dsp:nvSpPr>
        <dsp:cNvPr id="0" name=""/>
        <dsp:cNvSpPr/>
      </dsp:nvSpPr>
      <dsp:spPr>
        <a:xfrm>
          <a:off x="27028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F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Annealing the sample</a:t>
          </a:r>
        </a:p>
      </dsp:txBody>
      <dsp:txXfrm>
        <a:off x="294536" y="788481"/>
        <a:ext cx="1391500" cy="779496"/>
      </dsp:txXfrm>
    </dsp:sp>
    <dsp:sp modelId="{05E59C39-EC91-4963-A3E9-387E9B472318}">
      <dsp:nvSpPr>
        <dsp:cNvPr id="0" name=""/>
        <dsp:cNvSpPr/>
      </dsp:nvSpPr>
      <dsp:spPr>
        <a:xfrm>
          <a:off x="1754882" y="590746"/>
          <a:ext cx="1433394" cy="553290"/>
        </a:xfrm>
        <a:prstGeom prst="chevron">
          <a:avLst>
            <a:gd name="adj" fmla="val 40000"/>
          </a:avLst>
        </a:prstGeom>
        <a:solidFill>
          <a:srgbClr val="FFC9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896A-BE55-4BF6-AD73-1E7ED2378B56}">
      <dsp:nvSpPr>
        <dsp:cNvPr id="0" name=""/>
        <dsp:cNvSpPr/>
      </dsp:nvSpPr>
      <dsp:spPr>
        <a:xfrm>
          <a:off x="2022330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9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In-line TVIS measurement</a:t>
          </a:r>
        </a:p>
      </dsp:txBody>
      <dsp:txXfrm>
        <a:off x="2046581" y="788481"/>
        <a:ext cx="1391500" cy="779496"/>
      </dsp:txXfrm>
    </dsp:sp>
    <dsp:sp modelId="{B2703A49-E6D4-4A9B-B9F0-15A4A7B94560}">
      <dsp:nvSpPr>
        <dsp:cNvPr id="0" name=""/>
        <dsp:cNvSpPr/>
      </dsp:nvSpPr>
      <dsp:spPr>
        <a:xfrm>
          <a:off x="3506927" y="590746"/>
          <a:ext cx="1433394" cy="553290"/>
        </a:xfrm>
        <a:prstGeom prst="chevron">
          <a:avLst>
            <a:gd name="adj" fmla="val 40000"/>
          </a:avLst>
        </a:prstGeom>
        <a:solidFill>
          <a:srgbClr val="FFBD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2F0FC-7342-4536-A5BD-B7C420D0414B}">
      <dsp:nvSpPr>
        <dsp:cNvPr id="0" name=""/>
        <dsp:cNvSpPr/>
      </dsp:nvSpPr>
      <dsp:spPr>
        <a:xfrm>
          <a:off x="377437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BD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Identifying peak frequency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400" i="1" kern="1200" spc="-10" baseline="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1400" i="1" kern="1200" spc="-10" baseline="0" dirty="0"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GB" sz="1400" i="1" kern="1200" spc="-10" baseline="0" dirty="0">
                      <a:latin typeface="Cambria Math" panose="02040503050406030204" pitchFamily="18" charset="0"/>
                    </a:rPr>
                    <m:t>𝑃𝐸𝐴𝐾</m:t>
                  </m:r>
                </m:sub>
              </m:sSub>
            </m:oMath>
          </a14:m>
          <a:r>
            <a:rPr lang="en-US" sz="1400" kern="1200" spc="-10" baseline="0" dirty="0">
              <a:latin typeface="+mn-lt"/>
            </a:rPr>
            <a:t>) using </a:t>
          </a:r>
          <a:r>
            <a:rPr lang="en-US" sz="1400" kern="1200" spc="-10" baseline="0" dirty="0" err="1">
              <a:latin typeface="+mn-lt"/>
            </a:rPr>
            <a:t>LyoView</a:t>
          </a:r>
          <a:r>
            <a:rPr lang="en-US" sz="1400" kern="1200" spc="-10" baseline="0" dirty="0">
              <a:latin typeface="+mn-lt"/>
            </a:rPr>
            <a:t> ™ software </a:t>
          </a:r>
        </a:p>
      </dsp:txBody>
      <dsp:txXfrm>
        <a:off x="3798626" y="788481"/>
        <a:ext cx="1391500" cy="779496"/>
      </dsp:txXfrm>
    </dsp:sp>
    <dsp:sp modelId="{938E4FBA-9402-41E3-8C35-5E06A2E9698A}">
      <dsp:nvSpPr>
        <dsp:cNvPr id="0" name=""/>
        <dsp:cNvSpPr/>
      </dsp:nvSpPr>
      <dsp:spPr>
        <a:xfrm>
          <a:off x="5258972" y="590746"/>
          <a:ext cx="1433394" cy="553290"/>
        </a:xfrm>
        <a:prstGeom prst="chevron">
          <a:avLst>
            <a:gd name="adj" fmla="val 40000"/>
          </a:avLst>
        </a:prstGeom>
        <a:solidFill>
          <a:srgbClr val="FFB3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B9653-9535-439C-BBC9-B8407DA1B718}">
      <dsp:nvSpPr>
        <dsp:cNvPr id="0" name=""/>
        <dsp:cNvSpPr/>
      </dsp:nvSpPr>
      <dsp:spPr>
        <a:xfrm>
          <a:off x="5526420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B3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Calibration plot (temperature vs Log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400" i="1" kern="1200" spc="-10" baseline="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GB" sz="1400" i="1" kern="1200" spc="-10" baseline="0" dirty="0"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GB" sz="1400" i="1" kern="1200" spc="-10" baseline="0" dirty="0">
                      <a:latin typeface="Cambria Math" panose="02040503050406030204" pitchFamily="18" charset="0"/>
                    </a:rPr>
                    <m:t>𝑃𝐸𝐴𝐾</m:t>
                  </m:r>
                </m:sub>
              </m:sSub>
            </m:oMath>
          </a14:m>
          <a:r>
            <a:rPr lang="en-US" sz="1400" kern="1200" spc="-10" baseline="0" dirty="0">
              <a:latin typeface="+mn-lt"/>
            </a:rPr>
            <a:t>)</a:t>
          </a:r>
        </a:p>
      </dsp:txBody>
      <dsp:txXfrm>
        <a:off x="5550671" y="788481"/>
        <a:ext cx="1391500" cy="779496"/>
      </dsp:txXfrm>
    </dsp:sp>
    <dsp:sp modelId="{208C7C4F-8538-4FC7-A0E6-19B8D140AAF0}">
      <dsp:nvSpPr>
        <dsp:cNvPr id="0" name=""/>
        <dsp:cNvSpPr/>
      </dsp:nvSpPr>
      <dsp:spPr>
        <a:xfrm>
          <a:off x="7011017" y="590746"/>
          <a:ext cx="1433394" cy="553290"/>
        </a:xfrm>
        <a:prstGeom prst="chevron">
          <a:avLst>
            <a:gd name="adj" fmla="val 4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7DDFD-605F-48B1-A41C-FD0E229A1483}">
      <dsp:nvSpPr>
        <dsp:cNvPr id="0" name=""/>
        <dsp:cNvSpPr/>
      </dsp:nvSpPr>
      <dsp:spPr>
        <a:xfrm>
          <a:off x="727846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Predicting product temperature using calibration plot</a:t>
          </a:r>
        </a:p>
      </dsp:txBody>
      <dsp:txXfrm>
        <a:off x="7302716" y="788481"/>
        <a:ext cx="1391500" cy="779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76F1F-4289-43CF-80CB-16465D16CD95}">
      <dsp:nvSpPr>
        <dsp:cNvPr id="0" name=""/>
        <dsp:cNvSpPr/>
      </dsp:nvSpPr>
      <dsp:spPr>
        <a:xfrm>
          <a:off x="2837" y="590746"/>
          <a:ext cx="1433394" cy="553290"/>
        </a:xfrm>
        <a:prstGeom prst="chevron">
          <a:avLst>
            <a:gd name="adj" fmla="val 40000"/>
          </a:avLst>
        </a:prstGeom>
        <a:solidFill>
          <a:srgbClr val="E2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4E3E-3C3D-4FB6-A27B-0B82B87CB95F}">
      <dsp:nvSpPr>
        <dsp:cNvPr id="0" name=""/>
        <dsp:cNvSpPr/>
      </dsp:nvSpPr>
      <dsp:spPr>
        <a:xfrm>
          <a:off x="27028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2C5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Annealing the sample</a:t>
          </a:r>
        </a:p>
      </dsp:txBody>
      <dsp:txXfrm>
        <a:off x="294536" y="788481"/>
        <a:ext cx="1391500" cy="779496"/>
      </dsp:txXfrm>
    </dsp:sp>
    <dsp:sp modelId="{05E59C39-EC91-4963-A3E9-387E9B472318}">
      <dsp:nvSpPr>
        <dsp:cNvPr id="0" name=""/>
        <dsp:cNvSpPr/>
      </dsp:nvSpPr>
      <dsp:spPr>
        <a:xfrm>
          <a:off x="1754882" y="590746"/>
          <a:ext cx="1433394" cy="553290"/>
        </a:xfrm>
        <a:prstGeom prst="chevron">
          <a:avLst>
            <a:gd name="adj" fmla="val 40000"/>
          </a:avLst>
        </a:prstGeom>
        <a:solidFill>
          <a:srgbClr val="CB9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896A-BE55-4BF6-AD73-1E7ED2378B56}">
      <dsp:nvSpPr>
        <dsp:cNvPr id="0" name=""/>
        <dsp:cNvSpPr/>
      </dsp:nvSpPr>
      <dsp:spPr>
        <a:xfrm>
          <a:off x="2022330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B97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In-line TVIS measurement</a:t>
          </a:r>
        </a:p>
      </dsp:txBody>
      <dsp:txXfrm>
        <a:off x="2046581" y="788481"/>
        <a:ext cx="1391500" cy="779496"/>
      </dsp:txXfrm>
    </dsp:sp>
    <dsp:sp modelId="{B2703A49-E6D4-4A9B-B9F0-15A4A7B94560}">
      <dsp:nvSpPr>
        <dsp:cNvPr id="0" name=""/>
        <dsp:cNvSpPr/>
      </dsp:nvSpPr>
      <dsp:spPr>
        <a:xfrm>
          <a:off x="3506927" y="590746"/>
          <a:ext cx="1433394" cy="553290"/>
        </a:xfrm>
        <a:prstGeom prst="chevron">
          <a:avLst>
            <a:gd name="adj" fmla="val 40000"/>
          </a:avLst>
        </a:prstGeom>
        <a:solidFill>
          <a:srgbClr val="BA7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2F0FC-7342-4536-A5BD-B7C420D0414B}">
      <dsp:nvSpPr>
        <dsp:cNvPr id="0" name=""/>
        <dsp:cNvSpPr/>
      </dsp:nvSpPr>
      <dsp:spPr>
        <a:xfrm>
          <a:off x="377437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A75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Identifying peak amplitude (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) using </a:t>
          </a:r>
          <a:r>
            <a:rPr lang="en-US" sz="1400" kern="1200" spc="-10" baseline="0" dirty="0" err="1">
              <a:latin typeface="+mn-lt"/>
            </a:rPr>
            <a:t>LyoView</a:t>
          </a:r>
          <a:r>
            <a:rPr lang="en-US" sz="1400" kern="1200" spc="-10" baseline="0" dirty="0">
              <a:latin typeface="+mn-lt"/>
            </a:rPr>
            <a:t> ™ software </a:t>
          </a:r>
        </a:p>
      </dsp:txBody>
      <dsp:txXfrm>
        <a:off x="3798626" y="788481"/>
        <a:ext cx="1391500" cy="779496"/>
      </dsp:txXfrm>
    </dsp:sp>
    <dsp:sp modelId="{938E4FBA-9402-41E3-8C35-5E06A2E9698A}">
      <dsp:nvSpPr>
        <dsp:cNvPr id="0" name=""/>
        <dsp:cNvSpPr/>
      </dsp:nvSpPr>
      <dsp:spPr>
        <a:xfrm>
          <a:off x="5258972" y="590746"/>
          <a:ext cx="1433394" cy="553290"/>
        </a:xfrm>
        <a:prstGeom prst="chevron">
          <a:avLst>
            <a:gd name="adj" fmla="val 40000"/>
          </a:avLst>
        </a:prstGeom>
        <a:solidFill>
          <a:srgbClr val="9021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B9653-9535-439C-BBC9-B8407DA1B718}">
      <dsp:nvSpPr>
        <dsp:cNvPr id="0" name=""/>
        <dsp:cNvSpPr/>
      </dsp:nvSpPr>
      <dsp:spPr>
        <a:xfrm>
          <a:off x="5526420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21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Calibration plot (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 vs </a:t>
          </a:r>
          <a:r>
            <a:rPr lang="en-GB" sz="1400" kern="1200" spc="-10" baseline="0" dirty="0">
              <a:latin typeface="+mn-lt"/>
            </a:rPr>
            <a:t>temperature</a:t>
          </a:r>
          <a:r>
            <a:rPr lang="en-US" sz="1400" kern="1200" spc="-10" baseline="0" dirty="0">
              <a:latin typeface="+mn-lt"/>
            </a:rPr>
            <a:t>)</a:t>
          </a:r>
        </a:p>
      </dsp:txBody>
      <dsp:txXfrm>
        <a:off x="5550671" y="788481"/>
        <a:ext cx="1391500" cy="779496"/>
      </dsp:txXfrm>
    </dsp:sp>
    <dsp:sp modelId="{208C7C4F-8538-4FC7-A0E6-19B8D140AAF0}">
      <dsp:nvSpPr>
        <dsp:cNvPr id="0" name=""/>
        <dsp:cNvSpPr/>
      </dsp:nvSpPr>
      <dsp:spPr>
        <a:xfrm>
          <a:off x="7011017" y="590746"/>
          <a:ext cx="1433394" cy="553290"/>
        </a:xfrm>
        <a:prstGeom prst="chevron">
          <a:avLst>
            <a:gd name="adj" fmla="val 40000"/>
          </a:avLst>
        </a:prstGeom>
        <a:solidFill>
          <a:srgbClr val="66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7DDFD-605F-48B1-A41C-FD0E229A1483}">
      <dsp:nvSpPr>
        <dsp:cNvPr id="0" name=""/>
        <dsp:cNvSpPr/>
      </dsp:nvSpPr>
      <dsp:spPr>
        <a:xfrm>
          <a:off x="727846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Temperature compensation of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 using calibration plot</a:t>
          </a:r>
        </a:p>
      </dsp:txBody>
      <dsp:txXfrm>
        <a:off x="7302716" y="788481"/>
        <a:ext cx="1391500" cy="779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76F1F-4289-43CF-80CB-16465D16CD95}">
      <dsp:nvSpPr>
        <dsp:cNvPr id="0" name=""/>
        <dsp:cNvSpPr/>
      </dsp:nvSpPr>
      <dsp:spPr>
        <a:xfrm>
          <a:off x="2938" y="638676"/>
          <a:ext cx="1188960" cy="458938"/>
        </a:xfrm>
        <a:prstGeom prst="chevron">
          <a:avLst>
            <a:gd name="adj" fmla="val 40000"/>
          </a:avLst>
        </a:prstGeom>
        <a:solidFill>
          <a:srgbClr val="FF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4E3E-3C3D-4FB6-A27B-0B82B87CB95F}">
      <dsp:nvSpPr>
        <dsp:cNvPr id="0" name=""/>
        <dsp:cNvSpPr/>
      </dsp:nvSpPr>
      <dsp:spPr>
        <a:xfrm>
          <a:off x="191998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5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Filling water into TVIS vial</a:t>
          </a:r>
        </a:p>
      </dsp:txBody>
      <dsp:txXfrm>
        <a:off x="216249" y="787997"/>
        <a:ext cx="1211501" cy="779496"/>
      </dsp:txXfrm>
    </dsp:sp>
    <dsp:sp modelId="{05E59C39-EC91-4963-A3E9-387E9B472318}">
      <dsp:nvSpPr>
        <dsp:cNvPr id="0" name=""/>
        <dsp:cNvSpPr/>
      </dsp:nvSpPr>
      <dsp:spPr>
        <a:xfrm>
          <a:off x="1488991" y="638676"/>
          <a:ext cx="1188960" cy="458938"/>
        </a:xfrm>
        <a:prstGeom prst="chevron">
          <a:avLst>
            <a:gd name="adj" fmla="val 40000"/>
          </a:avLst>
        </a:prstGeom>
        <a:solidFill>
          <a:srgbClr val="FF9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896A-BE55-4BF6-AD73-1E7ED2378B56}">
      <dsp:nvSpPr>
        <dsp:cNvPr id="0" name=""/>
        <dsp:cNvSpPr/>
      </dsp:nvSpPr>
      <dsp:spPr>
        <a:xfrm>
          <a:off x="1678051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Freezing </a:t>
          </a:r>
          <a:r>
            <a:rPr lang="en-GB" sz="1400" kern="1200" spc="-10" baseline="0" dirty="0">
              <a:latin typeface="+mn-lt"/>
            </a:rPr>
            <a:t>the sample</a:t>
          </a:r>
          <a:endParaRPr lang="en-US" sz="1400" kern="1200" spc="-10" baseline="0" dirty="0">
            <a:latin typeface="+mn-lt"/>
          </a:endParaRPr>
        </a:p>
      </dsp:txBody>
      <dsp:txXfrm>
        <a:off x="1702302" y="787997"/>
        <a:ext cx="1211501" cy="779496"/>
      </dsp:txXfrm>
    </dsp:sp>
    <dsp:sp modelId="{B2703A49-E6D4-4A9B-B9F0-15A4A7B94560}">
      <dsp:nvSpPr>
        <dsp:cNvPr id="0" name=""/>
        <dsp:cNvSpPr/>
      </dsp:nvSpPr>
      <dsp:spPr>
        <a:xfrm>
          <a:off x="2975045" y="638676"/>
          <a:ext cx="1188960" cy="458938"/>
        </a:xfrm>
        <a:prstGeom prst="chevron">
          <a:avLst>
            <a:gd name="adj" fmla="val 40000"/>
          </a:avLst>
        </a:prstGeom>
        <a:solidFill>
          <a:srgbClr val="FF6D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2F0FC-7342-4536-A5BD-B7C420D0414B}">
      <dsp:nvSpPr>
        <dsp:cNvPr id="0" name=""/>
        <dsp:cNvSpPr/>
      </dsp:nvSpPr>
      <dsp:spPr>
        <a:xfrm>
          <a:off x="3164104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D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pc="-10" baseline="0" dirty="0">
              <a:latin typeface="+mn-lt"/>
            </a:rPr>
            <a:t>In-line TVIS measurement </a:t>
          </a:r>
          <a:endParaRPr lang="en-US" sz="1400" kern="1200" spc="-10" baseline="0" dirty="0">
            <a:latin typeface="+mn-lt"/>
          </a:endParaRPr>
        </a:p>
      </dsp:txBody>
      <dsp:txXfrm>
        <a:off x="3188355" y="787997"/>
        <a:ext cx="1211501" cy="779496"/>
      </dsp:txXfrm>
    </dsp:sp>
    <dsp:sp modelId="{938E4FBA-9402-41E3-8C35-5E06A2E9698A}">
      <dsp:nvSpPr>
        <dsp:cNvPr id="0" name=""/>
        <dsp:cNvSpPr/>
      </dsp:nvSpPr>
      <dsp:spPr>
        <a:xfrm>
          <a:off x="4461098" y="638676"/>
          <a:ext cx="1188960" cy="458938"/>
        </a:xfrm>
        <a:prstGeom prst="chevron">
          <a:avLst>
            <a:gd name="adj" fmla="val 40000"/>
          </a:avLst>
        </a:prstGeom>
        <a:solidFill>
          <a:srgbClr val="FF4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B9653-9535-439C-BBC9-B8407DA1B718}">
      <dsp:nvSpPr>
        <dsp:cNvPr id="0" name=""/>
        <dsp:cNvSpPr/>
      </dsp:nvSpPr>
      <dsp:spPr>
        <a:xfrm>
          <a:off x="4650158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4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pc="-10" baseline="0" dirty="0">
              <a:latin typeface="+mn-lt"/>
            </a:rPr>
            <a:t>Thawing the sample</a:t>
          </a:r>
          <a:endParaRPr lang="en-US" sz="1400" kern="1200" spc="-10" baseline="0" dirty="0">
            <a:latin typeface="+mn-lt"/>
          </a:endParaRPr>
        </a:p>
      </dsp:txBody>
      <dsp:txXfrm>
        <a:off x="4674409" y="787997"/>
        <a:ext cx="1211501" cy="779496"/>
      </dsp:txXfrm>
    </dsp:sp>
    <dsp:sp modelId="{B4CCF090-4206-47AA-9181-0EF45BC74547}">
      <dsp:nvSpPr>
        <dsp:cNvPr id="0" name=""/>
        <dsp:cNvSpPr/>
      </dsp:nvSpPr>
      <dsp:spPr>
        <a:xfrm>
          <a:off x="5947151" y="646661"/>
          <a:ext cx="1188960" cy="458938"/>
        </a:xfrm>
        <a:prstGeom prst="chevron">
          <a:avLst>
            <a:gd name="adj" fmla="val 40000"/>
          </a:avLst>
        </a:prstGeom>
        <a:solidFill>
          <a:srgbClr val="FF2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23FA1-D69C-4A8F-A2F2-B7368E3D4A05}">
      <dsp:nvSpPr>
        <dsp:cNvPr id="0" name=""/>
        <dsp:cNvSpPr/>
      </dsp:nvSpPr>
      <dsp:spPr>
        <a:xfrm>
          <a:off x="6136211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2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Identifying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 using simple peak finding</a:t>
          </a:r>
        </a:p>
      </dsp:txBody>
      <dsp:txXfrm>
        <a:off x="6160462" y="787997"/>
        <a:ext cx="1211501" cy="779496"/>
      </dsp:txXfrm>
    </dsp:sp>
    <dsp:sp modelId="{208C7C4F-8538-4FC7-A0E6-19B8D140AAF0}">
      <dsp:nvSpPr>
        <dsp:cNvPr id="0" name=""/>
        <dsp:cNvSpPr/>
      </dsp:nvSpPr>
      <dsp:spPr>
        <a:xfrm>
          <a:off x="7433205" y="638676"/>
          <a:ext cx="1188960" cy="458938"/>
        </a:xfrm>
        <a:prstGeom prst="chevron">
          <a:avLst>
            <a:gd name="adj" fmla="val 40000"/>
          </a:avLst>
        </a:prstGeom>
        <a:solidFill>
          <a:srgbClr val="D600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7DDFD-605F-48B1-A41C-FD0E229A1483}">
      <dsp:nvSpPr>
        <dsp:cNvPr id="0" name=""/>
        <dsp:cNvSpPr/>
      </dsp:nvSpPr>
      <dsp:spPr>
        <a:xfrm>
          <a:off x="7622264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600D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Calibration plot (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 vs </a:t>
          </a:r>
          <a:r>
            <a:rPr lang="en-GB" sz="1400" kern="1200" spc="-10" baseline="0" dirty="0">
              <a:latin typeface="+mn-lt"/>
            </a:rPr>
            <a:t>temperature</a:t>
          </a:r>
          <a:r>
            <a:rPr lang="en-US" sz="1400" kern="1200" spc="-10" baseline="0" dirty="0">
              <a:latin typeface="+mn-lt"/>
            </a:rPr>
            <a:t>)</a:t>
          </a:r>
        </a:p>
      </dsp:txBody>
      <dsp:txXfrm>
        <a:off x="7646515" y="787997"/>
        <a:ext cx="1211501" cy="779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0.22616</cdr:x>
      <cdr:y>0.04309</cdr:y>
    </cdr:from>
    <cdr:to>
      <cdr:x>0.44568</cdr:x>
      <cdr:y>0.21005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647700" y="76200"/>
          <a:ext cx="6286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aseline="0">
              <a:solidFill>
                <a:sysClr val="windowText" lastClr="000000"/>
              </a:solidFill>
              <a:effectLst/>
            </a:rPr>
            <a:t>C</a:t>
          </a:r>
          <a:r>
            <a:rPr lang="en-GB" sz="1200" baseline="0">
              <a:solidFill>
                <a:sysClr val="windowText" lastClr="000000"/>
              </a:solidFill>
              <a:effectLst/>
              <a:latin typeface="Calibri" panose="020F0502020204030204" pitchFamily="34" charset="0"/>
            </a:rPr>
            <a:t>″</a:t>
          </a:r>
          <a:r>
            <a:rPr lang="en-GB" sz="1200" baseline="-25000">
              <a:solidFill>
                <a:sysClr val="windowText" lastClr="000000"/>
              </a:solidFill>
              <a:effectLst/>
            </a:rPr>
            <a:t>PEAK</a:t>
          </a:r>
          <a:endParaRPr lang="en-GB" sz="12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0.22616</cdr:x>
      <cdr:y>0.04309</cdr:y>
    </cdr:from>
    <cdr:to>
      <cdr:x>0.44568</cdr:x>
      <cdr:y>0.21005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647700" y="76200"/>
          <a:ext cx="6286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aseline="0">
              <a:solidFill>
                <a:sysClr val="windowText" lastClr="000000"/>
              </a:solidFill>
              <a:effectLst/>
            </a:rPr>
            <a:t>C</a:t>
          </a:r>
          <a:r>
            <a:rPr lang="en-GB" sz="1200" baseline="0">
              <a:solidFill>
                <a:sysClr val="windowText" lastClr="000000"/>
              </a:solidFill>
              <a:effectLst/>
              <a:latin typeface="Calibri" panose="020F0502020204030204" pitchFamily="34" charset="0"/>
            </a:rPr>
            <a:t>″</a:t>
          </a:r>
          <a:r>
            <a:rPr lang="en-GB" sz="1200" baseline="-25000">
              <a:solidFill>
                <a:sysClr val="windowText" lastClr="000000"/>
              </a:solidFill>
              <a:effectLst/>
            </a:rPr>
            <a:t>PEAK</a:t>
          </a:r>
          <a:endParaRPr lang="en-GB" sz="12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0.22616</cdr:x>
      <cdr:y>0.04309</cdr:y>
    </cdr:from>
    <cdr:to>
      <cdr:x>0.44568</cdr:x>
      <cdr:y>0.21005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647700" y="76200"/>
          <a:ext cx="6286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aseline="0">
              <a:solidFill>
                <a:sysClr val="windowText" lastClr="000000"/>
              </a:solidFill>
              <a:effectLst/>
            </a:rPr>
            <a:t>C</a:t>
          </a:r>
          <a:r>
            <a:rPr lang="en-GB" sz="1200" baseline="0">
              <a:solidFill>
                <a:sysClr val="windowText" lastClr="000000"/>
              </a:solidFill>
              <a:effectLst/>
              <a:latin typeface="Calibri" panose="020F0502020204030204" pitchFamily="34" charset="0"/>
            </a:rPr>
            <a:t>″</a:t>
          </a:r>
          <a:r>
            <a:rPr lang="en-GB" sz="1200" baseline="-25000">
              <a:solidFill>
                <a:sysClr val="windowText" lastClr="000000"/>
              </a:solidFill>
              <a:effectLst/>
            </a:rPr>
            <a:t>PEAK</a:t>
          </a:r>
          <a:endParaRPr lang="en-GB" sz="12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0.24291</cdr:x>
      <cdr:y>0.05278</cdr:y>
    </cdr:from>
    <cdr:to>
      <cdr:x>0.49087</cdr:x>
      <cdr:y>0.16577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9775" y="144786"/>
          <a:ext cx="816393" cy="309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-41.5 °C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0.24291</cdr:x>
      <cdr:y>0.05278</cdr:y>
    </cdr:from>
    <cdr:to>
      <cdr:x>0.49087</cdr:x>
      <cdr:y>0.16577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9775" y="144786"/>
          <a:ext cx="816393" cy="309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-41.5 °C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03D1E-C666-409D-B506-62C9A4E7E365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E5762-56A6-4F4C-B694-E9CDC2582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14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Full Shelf Water Study_281016_Ch4 (Fill factor 0.9</a:t>
            </a:r>
            <a:r>
              <a:rPr lang="en-GB" b="1" baseline="0" dirty="0"/>
              <a:t>) 3mm gap , 400 </a:t>
            </a:r>
            <a:r>
              <a:rPr lang="en-GB" b="1" baseline="0" dirty="0" err="1"/>
              <a:t>ubar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973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Full Shelf Water Study_281016_Ch4 (Fill factor 0.9</a:t>
            </a:r>
            <a:r>
              <a:rPr lang="en-GB" b="1" baseline="0" dirty="0"/>
              <a:t>) 3mm gap , 400 </a:t>
            </a:r>
            <a:r>
              <a:rPr lang="en-GB" b="1" baseline="0" dirty="0" err="1"/>
              <a:t>ubar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947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Full Shelf Water Study_281016_Ch4 (Fill factor 0.9</a:t>
            </a:r>
            <a:r>
              <a:rPr lang="en-GB" b="1" baseline="0" dirty="0"/>
              <a:t>) 3mm gap , 400 </a:t>
            </a:r>
            <a:r>
              <a:rPr lang="en-GB" b="1" baseline="0" dirty="0" err="1"/>
              <a:t>ubar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384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None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cycling below to calibrate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(in order to predict product temperatures in primary drying) and the compensate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so that it can used to monitor ice content and hence drying rate</a:t>
            </a:r>
          </a:p>
          <a:p>
            <a:pPr rt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left graph: monitoring phase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(ice nucleation temperatures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solidufication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points)</a:t>
            </a:r>
          </a:p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4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None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cycling below to calibrate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(in order to predict product temperatures in primary drying) and the compensate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so that it can used to monitor ice content and hence drying rate</a:t>
            </a:r>
          </a:p>
          <a:p>
            <a:pPr rt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left graph: monitoring phase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(ice nucleation temperatures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solidufication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points)</a:t>
            </a:r>
          </a:p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69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None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cycling below to calibrate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(in order to predict product temperatures in primary drying) and the compensate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so that it can used to monitor ice content and hence drying rate</a:t>
            </a:r>
          </a:p>
          <a:p>
            <a:pPr rt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left graph: monitoring phase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(ice nucleation temperatures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solidufication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points)</a:t>
            </a:r>
          </a:p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5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None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cycling below to calibrate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(in order to predict product temperatures in primary drying) and the compensate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so that it can used to monitor ice content and hence drying rate</a:t>
            </a:r>
          </a:p>
          <a:p>
            <a:pPr rt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left graph: monitoring phase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(ice nucleation temperatures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solidufication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points)</a:t>
            </a:r>
          </a:p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35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Full Shelf Water Study_010716_Ch1 (Filling</a:t>
            </a:r>
            <a:r>
              <a:rPr lang="en-GB" b="1" baseline="0" dirty="0"/>
              <a:t> volume = 2 mL) touch base electrode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F4A5-2CC6-4F06-A054-D284654748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10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F4A5-2CC6-4F06-A054-D284654748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18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6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Change picture </a:t>
            </a:r>
            <a:r>
              <a:rPr lang="en-GB" b="1" dirty="0">
                <a:solidFill>
                  <a:srgbClr val="FF0000"/>
                </a:solidFill>
              </a:rPr>
              <a:t>for you </a:t>
            </a:r>
            <a:r>
              <a:rPr lang="en-GB" dirty="0">
                <a:solidFill>
                  <a:srgbClr val="FF0000"/>
                </a:solidFill>
              </a:rPr>
              <a:t>at freeze-dryer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385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6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5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8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04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09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5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04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66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0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770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73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9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168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237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049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71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71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Freezing -40 C</a:t>
            </a:r>
          </a:p>
          <a:p>
            <a:r>
              <a:rPr lang="en-GB" dirty="0" smtClean="0"/>
              <a:t>Annealing -10 C</a:t>
            </a:r>
          </a:p>
          <a:p>
            <a:r>
              <a:rPr lang="en-GB" dirty="0" smtClean="0"/>
              <a:t>Drying -20 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31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Version 14</a:t>
            </a:r>
            <a:r>
              <a:rPr lang="en-GB" baseline="0" dirty="0"/>
              <a:t> change</a:t>
            </a:r>
            <a:r>
              <a:rPr lang="en-GB" dirty="0"/>
              <a:t> : don’t animate first picture – make it appear with the</a:t>
            </a:r>
            <a:r>
              <a:rPr lang="en-GB" baseline="0" dirty="0"/>
              <a:t> slide</a:t>
            </a:r>
          </a:p>
          <a:p>
            <a:endParaRPr lang="en-GB" baseline="0" dirty="0"/>
          </a:p>
          <a:p>
            <a:r>
              <a:rPr lang="en-GB" dirty="0"/>
              <a:t>Change</a:t>
            </a:r>
            <a:r>
              <a:rPr lang="en-GB" baseline="0" dirty="0"/>
              <a:t> photo for the pass-through to the new one</a:t>
            </a:r>
          </a:p>
          <a:p>
            <a:endParaRPr lang="en-GB" baseline="0" dirty="0"/>
          </a:p>
          <a:p>
            <a:r>
              <a:rPr lang="en-GB" baseline="0" dirty="0"/>
              <a:t>V4 edited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4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Freezing -40 C</a:t>
            </a:r>
          </a:p>
          <a:p>
            <a:r>
              <a:rPr lang="en-GB" dirty="0" smtClean="0"/>
              <a:t>Annealing -10 C</a:t>
            </a:r>
          </a:p>
          <a:p>
            <a:r>
              <a:rPr lang="en-GB" dirty="0" smtClean="0"/>
              <a:t>Drying -20 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9912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Freezing -40 C</a:t>
            </a:r>
          </a:p>
          <a:p>
            <a:r>
              <a:rPr lang="en-GB" dirty="0" smtClean="0"/>
              <a:t>Annealing -10 C</a:t>
            </a:r>
          </a:p>
          <a:p>
            <a:r>
              <a:rPr lang="en-GB" dirty="0" smtClean="0"/>
              <a:t>Drying -20 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6387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Freezing -40 C</a:t>
            </a:r>
          </a:p>
          <a:p>
            <a:r>
              <a:rPr lang="en-GB" dirty="0" smtClean="0"/>
              <a:t>Annealing -10 C</a:t>
            </a:r>
          </a:p>
          <a:p>
            <a:r>
              <a:rPr lang="en-GB" dirty="0" smtClean="0"/>
              <a:t>Drying -20 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6187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139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1 Watt =  1 Joule/sec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Watts/(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meter∗Kelvin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9091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M.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Pikal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Roy, S. Shah, Mass and heat transfer in vial freeze‐drying of pharmaceuticals: Role of the vial, J. Pharm. Sci. 73 (1984) 1224-1237.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S. Hibler, C. Wagner, H.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Gieseler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Vial freeze-drying, part 1: New insights into heat transfer characteristics of tubing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molded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vials, J. Pharm. Sci. 101 (2012) 1189-1201.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B. Scutella, S.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Passot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Bourles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 Fonseca, I.C.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Trelea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How Vial Geometry Variability Influences Heat Transfer and Product Temperature During Freeze-Drying, J. Pharm. Sci. 106 (2017) 770-778.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49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M.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Pikal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Roy, S. Shah, Mass and heat transfer in vial freeze‐drying of pharmaceuticals: Role of the vial, J. Pharm. Sci. 73 (1984) 1224-1237.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S. Hibler, C. Wagner, H.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Gieseler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Vial freeze-drying, part 1: New insights into heat transfer characteristics of tubing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molded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vials, J. Pharm. Sci. 101 (2012) 1189-1201.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B. Scutella, S.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Passot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Bourles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 Fonseca, I.C.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Trelea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How Vial Geometry Variability Influences Heat Transfer and Product Temperature During Freeze-Drying, J. Pharm. Sci. 106 (2017) 770-778.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575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you have a look at book chapter version 50 that we reviewed 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friday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recreate the fig (that was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Zview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which shows the fit result to frozen water (Cg=CPE-DE=Cs). Then remove Cg=CPE and simulate the model keeping the fit result estimates for DE and Cs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will show how the glass wall impedance increases the peak frequency but reduces the peak height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go back to the full model and make a 10% reduction in Cg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(from 6.561E-13 to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5.9049E-13</a:t>
            </a:r>
            <a:r>
              <a:rPr lang="en-GB" b="1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and stimulate the full model to see of the peak shifts to lower frequency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Hopefully that will then allow us to qualify that the decrease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Fpeak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during primary drying is due to loss of contact of ice with the side wall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ice loses contact then the heat transfer mechanism will change and so will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92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F4A5-2CC6-4F06-A054-D284654748AE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47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F4A5-2CC6-4F06-A054-D284654748AE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8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4199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942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853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694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6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61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176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30000" dirty="0"/>
              <a:t>*</a:t>
            </a:r>
            <a:r>
              <a:rPr lang="en-US" sz="1200" b="1" dirty="0">
                <a:latin typeface="Calibri" panose="020F0502020204030204" pitchFamily="34" charset="0"/>
              </a:rPr>
              <a:t>An aliquot part for Ice </a:t>
            </a:r>
            <a:r>
              <a:rPr lang="en-US" sz="1200" dirty="0">
                <a:latin typeface="Calibri" panose="020F0502020204030204" pitchFamily="34" charset="0"/>
              </a:rPr>
              <a:t>is</a:t>
            </a:r>
            <a:r>
              <a:rPr lang="en-US" sz="1200" b="1" dirty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calculated based on ice density  of 0.9194 g/mL at  -20 </a:t>
            </a:r>
            <a:r>
              <a:rPr lang="en-GB" sz="1200" baseline="30000" dirty="0" err="1">
                <a:latin typeface="Calibri" panose="020F0502020204030204" pitchFamily="34" charset="0"/>
              </a:rPr>
              <a:t>o</a:t>
            </a:r>
            <a:r>
              <a:rPr lang="en-GB" sz="1200" dirty="0" err="1">
                <a:latin typeface="Calibri" panose="020F0502020204030204" pitchFamily="34" charset="0"/>
              </a:rPr>
              <a:t>C</a:t>
            </a:r>
            <a:endParaRPr lang="en-US" sz="120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687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Edge vial: 	Reduction in the drying rate is</a:t>
            </a:r>
            <a:r>
              <a:rPr lang="en-GB" baseline="0" dirty="0"/>
              <a:t> due to the reduction in the vertical surface area that received heat from radiation wall</a:t>
            </a:r>
            <a:endParaRPr lang="en-GB" dirty="0"/>
          </a:p>
          <a:p>
            <a:r>
              <a:rPr lang="en-GB" dirty="0"/>
              <a:t>Core vial:</a:t>
            </a:r>
            <a:r>
              <a:rPr lang="en-GB" baseline="0" dirty="0"/>
              <a:t> 	Any change in surface area might impact heat received from the radiation of top surface</a:t>
            </a:r>
          </a:p>
          <a:p>
            <a:r>
              <a:rPr lang="en-GB" dirty="0"/>
              <a:t>	Radiation</a:t>
            </a:r>
            <a:r>
              <a:rPr lang="en-GB" baseline="0" dirty="0"/>
              <a:t> is negligible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308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Edge vial: 	Reduction in the drying rate is</a:t>
            </a:r>
            <a:r>
              <a:rPr lang="en-GB" baseline="0" dirty="0"/>
              <a:t> due to the reduction in the vertical surface area that received heat from radiation wall</a:t>
            </a:r>
            <a:endParaRPr lang="en-GB" dirty="0"/>
          </a:p>
          <a:p>
            <a:r>
              <a:rPr lang="en-GB" dirty="0"/>
              <a:t>Core vial:</a:t>
            </a:r>
            <a:r>
              <a:rPr lang="en-GB" baseline="0" dirty="0"/>
              <a:t> 	Any change in surface area might impact heat received from the radiation of top surface</a:t>
            </a:r>
          </a:p>
          <a:p>
            <a:r>
              <a:rPr lang="en-GB" dirty="0"/>
              <a:t>	Radiation</a:t>
            </a:r>
            <a:r>
              <a:rPr lang="en-GB" baseline="0" dirty="0"/>
              <a:t> is negligible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977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Edited in version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82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45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7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384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Full Shelf Water Study_281016_Ch4 (Fill factor 0.9</a:t>
            </a:r>
            <a:r>
              <a:rPr lang="en-GB" b="1" baseline="0" dirty="0"/>
              <a:t>) 3mm gap , 400 </a:t>
            </a:r>
            <a:r>
              <a:rPr lang="en-GB" b="1" baseline="0" dirty="0" err="1"/>
              <a:t>ubar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82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2553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9335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19625" y="97819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28600" y="97819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19625" y="343564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28600" y="343564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012202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1721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869743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156653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7" y="978196"/>
            <a:ext cx="4263656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67694" y="978196"/>
            <a:ext cx="4263655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630083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5"/>
            <a:ext cx="4320000" cy="396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67693" y="978195"/>
            <a:ext cx="4320000" cy="396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233916" y="5067301"/>
            <a:ext cx="8738634" cy="918645"/>
          </a:xfrm>
        </p:spPr>
        <p:txBody>
          <a:bodyPr/>
          <a:lstStyle>
            <a:lvl1pPr marL="268288" indent="-257175">
              <a:buClrTx/>
              <a:buNone/>
              <a:defRPr sz="1800" b="0">
                <a:latin typeface="Calibri" panose="020F0502020204030204" pitchFamily="34" charset="0"/>
              </a:defRPr>
            </a:lvl1pPr>
            <a:lvl2pPr marL="541338" indent="-276225">
              <a:buClrTx/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0504206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2636875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019648" y="978196"/>
            <a:ext cx="5911701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72937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349811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78196"/>
            <a:ext cx="4946400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696310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349811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78197"/>
            <a:ext cx="49464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76617" y="3473747"/>
            <a:ext cx="49464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76996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80264"/>
            <a:ext cx="495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76617" y="3473744"/>
            <a:ext cx="495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71393" y="3473744"/>
            <a:ext cx="3471933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74706" y="980264"/>
            <a:ext cx="3471933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95727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911040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19625" y="97819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28600" y="97819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19625" y="343564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28600" y="343564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30429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41888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quarter" idx="12"/>
          </p:nvPr>
        </p:nvSpPr>
        <p:spPr>
          <a:xfrm>
            <a:off x="539750" y="970296"/>
            <a:ext cx="3888000" cy="5050800"/>
          </a:xfr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4716000" y="970296"/>
            <a:ext cx="3888000" cy="5050800"/>
          </a:xfr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73912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1"/>
          </p:nvPr>
        </p:nvSpPr>
        <p:spPr>
          <a:xfrm>
            <a:off x="97863" y="1198766"/>
            <a:ext cx="2160000" cy="2160000"/>
          </a:xfrm>
        </p:spPr>
        <p:txBody>
          <a:bodyPr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>
          <a:xfrm>
            <a:off x="97863" y="3636998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350909" y="1207004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2350909" y="3645236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4591602" y="121477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6"/>
          </p:nvPr>
        </p:nvSpPr>
        <p:spPr>
          <a:xfrm>
            <a:off x="4591602" y="3653009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7"/>
          </p:nvPr>
        </p:nvSpPr>
        <p:spPr>
          <a:xfrm>
            <a:off x="6844649" y="1210655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61125" y="364888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068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24651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5" y="90632"/>
            <a:ext cx="3683203" cy="673395"/>
          </a:xfrm>
        </p:spPr>
        <p:txBody>
          <a:bodyPr/>
          <a:lstStyle>
            <a:lvl1pPr>
              <a:defRPr sz="20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4" y="847565"/>
            <a:ext cx="3671346" cy="256032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098811" y="90191"/>
            <a:ext cx="4846320" cy="192024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098811" y="2001314"/>
            <a:ext cx="4846320" cy="192024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098811" y="3951625"/>
            <a:ext cx="4846320" cy="210312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33913" y="3459046"/>
            <a:ext cx="3671346" cy="256032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5263013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618685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281314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68" y="449552"/>
            <a:ext cx="1737360" cy="73719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98180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155947"/>
            <a:ext cx="3509410" cy="673395"/>
          </a:xfrm>
        </p:spPr>
        <p:txBody>
          <a:bodyPr/>
          <a:lstStyle>
            <a:lvl1pPr>
              <a:defRPr sz="20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5"/>
            <a:ext cx="3498113" cy="4917781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28992" y="168569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28992" y="2145007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928992" y="4121444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27244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688261" y="1114962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688261" y="3858853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5BFC89-1F80-4BF2-8976-85B4CFD015C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392375" y="2490236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DBF228-D495-41EB-9D02-D4A3ABE812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0" y="3003075"/>
            <a:ext cx="2388329" cy="1710174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111694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869743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922331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3067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395" y="2548152"/>
            <a:ext cx="7823372" cy="648129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solidFill>
                  <a:srgbClr val="3E218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67025" y="3378200"/>
            <a:ext cx="3386138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 baseline="0"/>
            </a:lvl1pPr>
          </a:lstStyle>
          <a:p>
            <a:pPr lvl="0"/>
            <a:r>
              <a:rPr lang="en-GB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777008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652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573" y="1493708"/>
            <a:ext cx="6450228" cy="1167114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3E218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529146" y="2916880"/>
            <a:ext cx="4341083" cy="2643661"/>
          </a:xfrm>
          <a:prstGeom prst="rect">
            <a:avLst/>
          </a:prstGeom>
        </p:spPr>
        <p:txBody>
          <a:bodyPr/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1" baseline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Your 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3E218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Leicester School of Pharmacy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De Montfort University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Leicester, LE1 9BH, UK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2082854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52640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96" y="189892"/>
            <a:ext cx="5677847" cy="737193"/>
          </a:xfrm>
        </p:spPr>
        <p:txBody>
          <a:bodyPr/>
          <a:lstStyle>
            <a:lvl1pPr algn="r"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409F4-BECD-4283-803E-CECB625BAB7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7863" y="1198766"/>
            <a:ext cx="2160000" cy="2160000"/>
          </a:xfrm>
        </p:spPr>
        <p:txBody>
          <a:bodyPr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97863" y="3636998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2350909" y="1207004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2350909" y="3645236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4591602" y="121477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4591602" y="3653009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7"/>
          </p:nvPr>
        </p:nvSpPr>
        <p:spPr>
          <a:xfrm>
            <a:off x="6844649" y="1210655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8"/>
          </p:nvPr>
        </p:nvSpPr>
        <p:spPr>
          <a:xfrm>
            <a:off x="6861125" y="364888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97059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5" y="155945"/>
            <a:ext cx="8697433" cy="673395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5" y="978195"/>
            <a:ext cx="8697433" cy="4947683"/>
          </a:xfrm>
        </p:spPr>
        <p:txBody>
          <a:bodyPr/>
          <a:lstStyle>
            <a:lvl1pPr marL="268288" indent="-257175">
              <a:buClrTx/>
              <a:defRPr sz="2000" b="0">
                <a:latin typeface="Calibri" panose="020F0502020204030204" pitchFamily="34" charset="0"/>
              </a:defRPr>
            </a:lvl1pPr>
            <a:lvl2pPr marL="541338" indent="-276225">
              <a:buClrTx/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6617033" y="6300037"/>
            <a:ext cx="2360612" cy="364067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37B0292-D5C7-43BE-BD22-42749E95790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01296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1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E98C4B-F129-4402-8AFF-1B33D5B307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58584BE-7BAF-4819-A4A6-ECDA7B6636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21BEA4-A6E4-49BF-A718-916A194E1AC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835337-EE1E-410B-9AA8-5599733CF7E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687810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2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3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3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01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59466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47435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3640" y="-11629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884368" y="6361739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000000"/>
                </a:solidFill>
              </a:rPr>
              <a:t>Dr Kevin Murgatroyd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err="1">
                <a:solidFill>
                  <a:srgbClr val="000000"/>
                </a:solidFill>
              </a:rPr>
              <a:t>Lyotalk</a:t>
            </a:r>
            <a:r>
              <a:rPr lang="en-GB" sz="800" dirty="0">
                <a:solidFill>
                  <a:srgbClr val="000000"/>
                </a:solidFill>
              </a:rPr>
              <a:t> 2016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59832" y="476671"/>
            <a:ext cx="246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33CC"/>
                </a:solidFill>
              </a:rPr>
              <a:t>FREEZING</a:t>
            </a:r>
          </a:p>
        </p:txBody>
      </p:sp>
    </p:spTree>
    <p:extLst>
      <p:ext uri="{BB962C8B-B14F-4D97-AF65-F5344CB8AC3E}">
        <p14:creationId xmlns:p14="http://schemas.microsoft.com/office/powerpoint/2010/main" val="108589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8BCB-276C-4BA3-8916-FFBB7AF3C830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C70-C7DE-417E-AD7B-4B0E099A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91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8BCB-276C-4BA3-8916-FFBB7AF3C830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C70-C7DE-417E-AD7B-4B0E099A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38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8BCB-276C-4BA3-8916-FFBB7AF3C830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C70-C7DE-417E-AD7B-4B0E099A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177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8BCB-276C-4BA3-8916-FFBB7AF3C830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C70-C7DE-417E-AD7B-4B0E099A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80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8BCB-276C-4BA3-8916-FFBB7AF3C830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C70-C7DE-417E-AD7B-4B0E099A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528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8BCB-276C-4BA3-8916-FFBB7AF3C830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C70-C7DE-417E-AD7B-4B0E099A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982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8BCB-276C-4BA3-8916-FFBB7AF3C830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C70-C7DE-417E-AD7B-4B0E099A41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079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8BCB-276C-4BA3-8916-FFBB7AF3C830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C70-C7DE-417E-AD7B-4B0E099A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6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8BCB-276C-4BA3-8916-FFBB7AF3C830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C70-C7DE-417E-AD7B-4B0E099A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2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12575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8BCB-276C-4BA3-8916-FFBB7AF3C830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C70-C7DE-417E-AD7B-4B0E099A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71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8BCB-276C-4BA3-8916-FFBB7AF3C830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C70-C7DE-417E-AD7B-4B0E099A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59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95866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24966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869743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59203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925893" y="1423038"/>
            <a:ext cx="7277624" cy="414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192063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7" y="978196"/>
            <a:ext cx="4263656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67694" y="978196"/>
            <a:ext cx="4263655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0822101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5"/>
            <a:ext cx="4320000" cy="396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67693" y="978195"/>
            <a:ext cx="4320000" cy="396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233916" y="5067301"/>
            <a:ext cx="8738634" cy="918645"/>
          </a:xfrm>
        </p:spPr>
        <p:txBody>
          <a:bodyPr/>
          <a:lstStyle>
            <a:lvl1pPr marL="268288" indent="-257175">
              <a:buClrTx/>
              <a:buNone/>
              <a:defRPr sz="1800" b="0">
                <a:latin typeface="Calibri" panose="020F0502020204030204" pitchFamily="34" charset="0"/>
              </a:defRPr>
            </a:lvl1pPr>
            <a:lvl2pPr marL="541338" indent="-276225">
              <a:buClrTx/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472605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2636875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019648" y="978196"/>
            <a:ext cx="5911701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353056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349811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78196"/>
            <a:ext cx="4946400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79039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688261" y="1114962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688261" y="3858853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5BFC89-1F80-4BF2-8976-85B4CFD015C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392375" y="2490236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DBF228-D495-41EB-9D02-D4A3ABE812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0" y="3003075"/>
            <a:ext cx="2388329" cy="1710174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39490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349811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78197"/>
            <a:ext cx="49464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76617" y="3473747"/>
            <a:ext cx="49464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123118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4" y="1036874"/>
            <a:ext cx="4626409" cy="4968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072255" y="1035863"/>
            <a:ext cx="38160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072255" y="3630269"/>
            <a:ext cx="38160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931476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80264"/>
            <a:ext cx="495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76617" y="3473744"/>
            <a:ext cx="495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30203" y="3473744"/>
            <a:ext cx="3471933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33516" y="980264"/>
            <a:ext cx="3471933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9300967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19625" y="97819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28600" y="97819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19625" y="343564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28600" y="343564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513634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68398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quarter" idx="12"/>
          </p:nvPr>
        </p:nvSpPr>
        <p:spPr>
          <a:xfrm>
            <a:off x="539750" y="970296"/>
            <a:ext cx="3888000" cy="5050800"/>
          </a:xfr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4716000" y="970296"/>
            <a:ext cx="3888000" cy="5050800"/>
          </a:xfr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338250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1"/>
          </p:nvPr>
        </p:nvSpPr>
        <p:spPr>
          <a:xfrm>
            <a:off x="97863" y="1198766"/>
            <a:ext cx="2160000" cy="2160000"/>
          </a:xfrm>
        </p:spPr>
        <p:txBody>
          <a:bodyPr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>
          <a:xfrm>
            <a:off x="97863" y="3636998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350909" y="1207004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2350909" y="3645236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4591602" y="121477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6"/>
          </p:nvPr>
        </p:nvSpPr>
        <p:spPr>
          <a:xfrm>
            <a:off x="4591602" y="3653009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7"/>
          </p:nvPr>
        </p:nvSpPr>
        <p:spPr>
          <a:xfrm>
            <a:off x="6844649" y="1210655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61125" y="364888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3833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746843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024191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1779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E98C4B-F129-4402-8AFF-1B33D5B307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58584BE-7BAF-4819-A4A6-ECDA7B6636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21BEA4-A6E4-49BF-A718-916A194E1AC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835337-EE1E-410B-9AA8-5599733CF7E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9334304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155947"/>
            <a:ext cx="3509410" cy="673395"/>
          </a:xfrm>
        </p:spPr>
        <p:txBody>
          <a:bodyPr/>
          <a:lstStyle>
            <a:lvl1pPr>
              <a:defRPr sz="20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5"/>
            <a:ext cx="3498113" cy="4917781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28992" y="168569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28992" y="2145007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928992" y="4121444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3152285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636028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30866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19259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6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979715"/>
            <a:ext cx="8580474" cy="51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1697" y="119496"/>
            <a:ext cx="1174333" cy="39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47A9F-3737-497C-BB8B-14C09E69FE60}"/>
              </a:ext>
            </a:extLst>
          </p:cNvPr>
          <p:cNvSpPr txBox="1">
            <a:spLocks/>
          </p:cNvSpPr>
          <p:nvPr userDrawn="1"/>
        </p:nvSpPr>
        <p:spPr>
          <a:xfrm>
            <a:off x="8601456" y="65496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B0292-D5C7-43BE-BD22-42749E9579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50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979715"/>
            <a:ext cx="8580474" cy="51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49056" y="63972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B0292-D5C7-43BE-BD22-42749E9579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198430"/>
            <a:ext cx="1310252" cy="562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684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1126069"/>
            <a:ext cx="8580474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49056" y="63972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defRPr/>
            </a:pPr>
            <a:fld id="{237B0292-D5C7-43BE-BD22-42749E957900}" type="slidenum">
              <a:rPr lang="en-GB" sz="1400" smtClean="0"/>
              <a:pPr algn="r">
                <a:defRPr/>
              </a:pPr>
              <a:t>‹#›</a:t>
            </a:fld>
            <a:endParaRPr lang="en-GB" sz="14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2864308" y="6249025"/>
            <a:ext cx="4329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hrough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ial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mpedance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pectroscopy</a:t>
            </a:r>
            <a:endParaRPr lang="en-US" sz="1800" b="1" cap="none" spc="0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198430"/>
            <a:ext cx="1310252" cy="5628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6132849"/>
            <a:ext cx="9144000" cy="1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605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979715"/>
            <a:ext cx="8580474" cy="51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49056" y="63972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B0292-D5C7-43BE-BD22-42749E9579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979715"/>
            <a:ext cx="8580474" cy="51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47A9F-3737-497C-BB8B-14C09E69FE60}"/>
              </a:ext>
            </a:extLst>
          </p:cNvPr>
          <p:cNvSpPr txBox="1">
            <a:spLocks/>
          </p:cNvSpPr>
          <p:nvPr userDrawn="1"/>
        </p:nvSpPr>
        <p:spPr>
          <a:xfrm>
            <a:off x="8601456" y="65496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defRPr/>
            </a:pPr>
            <a:fld id="{237B0292-D5C7-43BE-BD22-42749E957900}" type="slidenum">
              <a:rPr lang="en-GB" sz="1400" smtClean="0"/>
              <a:pPr algn="r">
                <a:defRPr/>
              </a:pPr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9266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79" r:id="rId3"/>
    <p:sldLayoutId id="2147483780" r:id="rId4"/>
    <p:sldLayoutId id="2147483786" r:id="rId5"/>
    <p:sldLayoutId id="2147483787" r:id="rId6"/>
    <p:sldLayoutId id="2147483788" r:id="rId7"/>
    <p:sldLayoutId id="2147483789" r:id="rId8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1126069"/>
            <a:ext cx="8580474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49056" y="63972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defRPr/>
            </a:pPr>
            <a:fld id="{237B0292-D5C7-43BE-BD22-42749E957900}" type="slidenum">
              <a:rPr lang="en-GB" sz="1400" smtClean="0"/>
              <a:pPr algn="r">
                <a:defRPr/>
              </a:pPr>
              <a:t>‹#›</a:t>
            </a:fld>
            <a:endParaRPr lang="en-GB" sz="14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2864308" y="6249025"/>
            <a:ext cx="4329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hrough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ial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mpedance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pectroscopy</a:t>
            </a:r>
            <a:endParaRPr lang="en-US" sz="1800" b="1" cap="none" spc="0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198430"/>
            <a:ext cx="1310252" cy="5628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6132849"/>
            <a:ext cx="9144000" cy="1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51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712" r:id="rId11"/>
    <p:sldLayoutId id="2147483742" r:id="rId12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1968" y="241006"/>
            <a:ext cx="8580474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1126069"/>
            <a:ext cx="8580474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83388" y="6499669"/>
            <a:ext cx="2360612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B0292-D5C7-43BE-BD22-42749E9579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6132849"/>
            <a:ext cx="9144000" cy="1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18681" y="6249025"/>
            <a:ext cx="41066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hrough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ial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mpedance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pectroscopy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218849"/>
            <a:ext cx="1310252" cy="562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0269" y="6252019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99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6" r:id="rId2"/>
    <p:sldLayoutId id="2147483715" r:id="rId3"/>
    <p:sldLayoutId id="2147483778" r:id="rId4"/>
    <p:sldLayoutId id="2147483706" r:id="rId5"/>
    <p:sldLayoutId id="2147483812" r:id="rId6"/>
    <p:sldLayoutId id="2147483813" r:id="rId7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k object 53"/>
          <p:cNvSpPr/>
          <p:nvPr/>
        </p:nvSpPr>
        <p:spPr>
          <a:xfrm>
            <a:off x="2962014" y="6178724"/>
            <a:ext cx="442130" cy="12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782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2133999" y="5963606"/>
            <a:ext cx="264501" cy="64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782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" y="223712"/>
            <a:ext cx="2580057" cy="1108699"/>
          </a:xfrm>
          <a:prstGeom prst="rect">
            <a:avLst/>
          </a:prstGeom>
        </p:spPr>
      </p:pic>
      <p:sp>
        <p:nvSpPr>
          <p:cNvPr id="96" name="Rectangle 95"/>
          <p:cNvSpPr/>
          <p:nvPr userDrawn="1"/>
        </p:nvSpPr>
        <p:spPr>
          <a:xfrm>
            <a:off x="374083" y="6014213"/>
            <a:ext cx="6060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hrough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ial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mpedance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pectroscopy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4000" cy="160638"/>
          </a:xfrm>
          <a:prstGeom prst="rect">
            <a:avLst/>
          </a:prstGeom>
          <a:gradFill flip="none" rotWithShape="1">
            <a:gsLst>
              <a:gs pos="55500">
                <a:srgbClr val="FF66FF"/>
              </a:gs>
              <a:gs pos="37000">
                <a:schemeClr val="accent6">
                  <a:lumMod val="20000"/>
                  <a:lumOff val="80000"/>
                </a:schemeClr>
              </a:gs>
              <a:gs pos="0">
                <a:srgbClr val="7030A0"/>
              </a:gs>
              <a:gs pos="78500">
                <a:srgbClr val="00FFFF"/>
              </a:gs>
              <a:gs pos="74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734432" y="5868614"/>
            <a:ext cx="2397919" cy="97869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-11649" y="6686670"/>
            <a:ext cx="9144000" cy="160638"/>
          </a:xfrm>
          <a:prstGeom prst="rect">
            <a:avLst/>
          </a:prstGeom>
          <a:gradFill flip="none" rotWithShape="1">
            <a:gsLst>
              <a:gs pos="55500">
                <a:srgbClr val="FF66FF"/>
              </a:gs>
              <a:gs pos="37000">
                <a:schemeClr val="accent6">
                  <a:lumMod val="20000"/>
                  <a:lumOff val="80000"/>
                </a:schemeClr>
              </a:gs>
              <a:gs pos="0">
                <a:srgbClr val="7030A0"/>
              </a:gs>
              <a:gs pos="78500">
                <a:srgbClr val="00FFFF"/>
              </a:gs>
              <a:gs pos="74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p:txStyles>
    <p:titleStyle>
      <a:lvl1pPr algn="l" defTabSz="782818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04" indent="-195704" algn="ctr" defTabSz="782818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4000" b="1" kern="1200">
          <a:solidFill>
            <a:srgbClr val="3E218F"/>
          </a:solidFill>
          <a:latin typeface="+mn-lt"/>
          <a:ea typeface="+mn-ea"/>
          <a:cs typeface="+mn-cs"/>
        </a:defRPr>
      </a:lvl1pPr>
      <a:lvl2pPr marL="587113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522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1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340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749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158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567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6976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09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18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227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636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045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454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39862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271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k object 53"/>
          <p:cNvSpPr/>
          <p:nvPr/>
        </p:nvSpPr>
        <p:spPr>
          <a:xfrm>
            <a:off x="2962014" y="6178724"/>
            <a:ext cx="442130" cy="122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782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2133999" y="5963606"/>
            <a:ext cx="264501" cy="64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782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218849"/>
            <a:ext cx="1310252" cy="562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54596" y="6206668"/>
            <a:ext cx="1438751" cy="5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728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782818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04" indent="-195704" algn="ctr" defTabSz="782818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4000" b="1" kern="1200">
          <a:solidFill>
            <a:srgbClr val="3E218F"/>
          </a:solidFill>
          <a:latin typeface="+mn-lt"/>
          <a:ea typeface="+mn-ea"/>
          <a:cs typeface="+mn-cs"/>
        </a:defRPr>
      </a:lvl1pPr>
      <a:lvl2pPr marL="587113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522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1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340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749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158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567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6976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09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18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227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636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045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454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39862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271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k object 53"/>
          <p:cNvSpPr/>
          <p:nvPr/>
        </p:nvSpPr>
        <p:spPr>
          <a:xfrm>
            <a:off x="2962014" y="6178724"/>
            <a:ext cx="442130" cy="12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782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2133999" y="5963606"/>
            <a:ext cx="264501" cy="64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782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" y="223712"/>
            <a:ext cx="2580057" cy="1108699"/>
          </a:xfrm>
          <a:prstGeom prst="rect">
            <a:avLst/>
          </a:prstGeom>
        </p:spPr>
      </p:pic>
      <p:sp>
        <p:nvSpPr>
          <p:cNvPr id="96" name="Rectangle 95"/>
          <p:cNvSpPr/>
          <p:nvPr userDrawn="1"/>
        </p:nvSpPr>
        <p:spPr>
          <a:xfrm>
            <a:off x="374083" y="6014213"/>
            <a:ext cx="6060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T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hrough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V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ial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I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mpedance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S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pectroscopy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11649" y="6686670"/>
            <a:ext cx="9144000" cy="160638"/>
          </a:xfrm>
          <a:prstGeom prst="rect">
            <a:avLst/>
          </a:prstGeom>
          <a:gradFill flip="none" rotWithShape="1">
            <a:gsLst>
              <a:gs pos="55500">
                <a:srgbClr val="FF66FF"/>
              </a:gs>
              <a:gs pos="37000">
                <a:schemeClr val="accent6">
                  <a:lumMod val="20000"/>
                  <a:lumOff val="80000"/>
                </a:schemeClr>
              </a:gs>
              <a:gs pos="0">
                <a:srgbClr val="7030A0"/>
              </a:gs>
              <a:gs pos="78500">
                <a:srgbClr val="00FFFF"/>
              </a:gs>
              <a:gs pos="74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/>
          <a:srcRect b="18489"/>
          <a:stretch/>
        </p:blipFill>
        <p:spPr>
          <a:xfrm>
            <a:off x="6812425" y="5904153"/>
            <a:ext cx="2273618" cy="7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8" r:id="rId3"/>
  </p:sldLayoutIdLst>
  <p:txStyles>
    <p:titleStyle>
      <a:lvl1pPr algn="l" defTabSz="782818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04" indent="-195704" algn="ctr" defTabSz="782818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4000" b="1" kern="1200">
          <a:solidFill>
            <a:srgbClr val="3E218F"/>
          </a:solidFill>
          <a:latin typeface="+mn-lt"/>
          <a:ea typeface="+mn-ea"/>
          <a:cs typeface="+mn-cs"/>
        </a:defRPr>
      </a:lvl1pPr>
      <a:lvl2pPr marL="587113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522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1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340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749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158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567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6976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09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18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227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636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045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454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39862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271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Logo"/>
          <p:cNvPicPr>
            <a:picLocks noChangeAspect="1" noChangeArrowheads="1"/>
          </p:cNvPicPr>
          <p:nvPr userDrawn="1"/>
        </p:nvPicPr>
        <p:blipFill>
          <a:blip r:embed="rId15">
            <a:lum bright="66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850"/>
            <a:ext cx="91440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32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C8BCB-276C-4BA3-8916-FFBB7AF3C830}" type="datetimeFigureOut">
              <a:rPr lang="en-GB" smtClean="0"/>
              <a:t>13/05/2018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9C70-C7DE-417E-AD7B-4B0E099A412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30210" y="6492106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defRPr/>
            </a:pPr>
            <a:fld id="{237B0292-D5C7-43BE-BD22-42749E957900}" type="slidenum">
              <a:rPr lang="en-GB" sz="1400" smtClean="0"/>
              <a:pPr algn="r">
                <a:defRPr/>
              </a:pPr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0441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microsoft.com/office/2007/relationships/hdphoto" Target="../media/hdphoto4.wdp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3.png"/><Relationship Id="rId11" Type="http://schemas.openxmlformats.org/officeDocument/2006/relationships/image" Target="../media/image22.jpeg"/><Relationship Id="rId5" Type="http://schemas.microsoft.com/office/2007/relationships/hdphoto" Target="../media/hdphoto6.wdp"/><Relationship Id="rId10" Type="http://schemas.openxmlformats.org/officeDocument/2006/relationships/image" Target="../media/image810.png"/><Relationship Id="rId4" Type="http://schemas.openxmlformats.org/officeDocument/2006/relationships/image" Target="../media/image27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0.xml"/><Relationship Id="rId3" Type="http://schemas.openxmlformats.org/officeDocument/2006/relationships/chart" Target="../charts/chart12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57.xml"/><Relationship Id="rId11" Type="http://schemas.openxmlformats.org/officeDocument/2006/relationships/image" Target="../media/image36.png"/><Relationship Id="rId5" Type="http://schemas.openxmlformats.org/officeDocument/2006/relationships/chart" Target="../charts/chart13.xml"/><Relationship Id="rId10" Type="http://schemas.openxmlformats.org/officeDocument/2006/relationships/image" Target="../media/image35.png"/><Relationship Id="rId4" Type="http://schemas.openxmlformats.org/officeDocument/2006/relationships/chart" Target="../charts/chart9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0.xml"/><Relationship Id="rId3" Type="http://schemas.openxmlformats.org/officeDocument/2006/relationships/chart" Target="../charts/chart15.xml"/><Relationship Id="rId7" Type="http://schemas.openxmlformats.org/officeDocument/2006/relationships/chart" Target="../charts/chart17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57.xml"/><Relationship Id="rId11" Type="http://schemas.openxmlformats.org/officeDocument/2006/relationships/image" Target="../media/image36.png"/><Relationship Id="rId5" Type="http://schemas.openxmlformats.org/officeDocument/2006/relationships/chart" Target="../charts/chart16.xml"/><Relationship Id="rId10" Type="http://schemas.openxmlformats.org/officeDocument/2006/relationships/image" Target="../media/image35.png"/><Relationship Id="rId4" Type="http://schemas.openxmlformats.org/officeDocument/2006/relationships/chart" Target="../charts/chart9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8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1.png"/><Relationship Id="rId5" Type="http://schemas.openxmlformats.org/officeDocument/2006/relationships/image" Target="../media/image411.png"/><Relationship Id="rId4" Type="http://schemas.openxmlformats.org/officeDocument/2006/relationships/image" Target="../media/image3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90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13" Type="http://schemas.openxmlformats.org/officeDocument/2006/relationships/image" Target="../media/image69.png"/><Relationship Id="rId3" Type="http://schemas.openxmlformats.org/officeDocument/2006/relationships/chart" Target="../charts/chart19.xml"/><Relationship Id="rId7" Type="http://schemas.openxmlformats.org/officeDocument/2006/relationships/image" Target="../media/image460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11" Type="http://schemas.openxmlformats.org/officeDocument/2006/relationships/image" Target="../media/image480.png"/><Relationship Id="rId10" Type="http://schemas.openxmlformats.org/officeDocument/2006/relationships/image" Target="../media/image501.png"/><Relationship Id="rId9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3" Type="http://schemas.openxmlformats.org/officeDocument/2006/relationships/chart" Target="../charts/chart22.xml"/><Relationship Id="rId7" Type="http://schemas.openxmlformats.org/officeDocument/2006/relationships/image" Target="../media/image670.png"/><Relationship Id="rId12" Type="http://schemas.openxmlformats.org/officeDocument/2006/relationships/chart" Target="../charts/chart23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4.png"/><Relationship Id="rId5" Type="http://schemas.openxmlformats.org/officeDocument/2006/relationships/image" Target="../media/image71.png"/><Relationship Id="rId15" Type="http://schemas.openxmlformats.org/officeDocument/2006/relationships/image" Target="../media/image75.png"/><Relationship Id="rId10" Type="http://schemas.openxmlformats.org/officeDocument/2006/relationships/image" Target="../media/image700.png"/><Relationship Id="rId19" Type="http://schemas.openxmlformats.org/officeDocument/2006/relationships/image" Target="../media/image78.png"/><Relationship Id="rId4" Type="http://schemas.openxmlformats.org/officeDocument/2006/relationships/image" Target="../media/image70.png"/><Relationship Id="rId1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7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13" Type="http://schemas.openxmlformats.org/officeDocument/2006/relationships/image" Target="../media/image39.png"/><Relationship Id="rId3" Type="http://schemas.openxmlformats.org/officeDocument/2006/relationships/chart" Target="../charts/chart24.xml"/><Relationship Id="rId7" Type="http://schemas.openxmlformats.org/officeDocument/2006/relationships/image" Target="../media/image460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11" Type="http://schemas.openxmlformats.org/officeDocument/2006/relationships/image" Target="../media/image541.png"/><Relationship Id="rId10" Type="http://schemas.openxmlformats.org/officeDocument/2006/relationships/image" Target="../media/image500.png"/><Relationship Id="rId9" Type="http://schemas.openxmlformats.org/officeDocument/2006/relationships/chart" Target="../charts/char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0.png"/><Relationship Id="rId18" Type="http://schemas.openxmlformats.org/officeDocument/2006/relationships/image" Target="../media/image89.png"/><Relationship Id="rId3" Type="http://schemas.openxmlformats.org/officeDocument/2006/relationships/image" Target="../media/image84.png"/><Relationship Id="rId12" Type="http://schemas.openxmlformats.org/officeDocument/2006/relationships/image" Target="../media/image590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28.xml"/><Relationship Id="rId16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510.png"/><Relationship Id="rId5" Type="http://schemas.openxmlformats.org/officeDocument/2006/relationships/image" Target="../media/image86.png"/><Relationship Id="rId15" Type="http://schemas.openxmlformats.org/officeDocument/2006/relationships/image" Target="../media/image530.png"/><Relationship Id="rId19" Type="http://schemas.openxmlformats.org/officeDocument/2006/relationships/image" Target="../media/image90.png"/><Relationship Id="rId4" Type="http://schemas.openxmlformats.org/officeDocument/2006/relationships/image" Target="../media/image85.png"/><Relationship Id="rId14" Type="http://schemas.openxmlformats.org/officeDocument/2006/relationships/chart" Target="../charts/chart2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1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6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Relationship Id="rId5" Type="http://schemas.openxmlformats.org/officeDocument/2006/relationships/image" Target="../media/image610.png"/><Relationship Id="rId4" Type="http://schemas.openxmlformats.org/officeDocument/2006/relationships/chart" Target="../charts/chart31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0.png"/><Relationship Id="rId3" Type="http://schemas.openxmlformats.org/officeDocument/2006/relationships/chart" Target="../charts/chart32.xml"/><Relationship Id="rId12" Type="http://schemas.openxmlformats.org/officeDocument/2006/relationships/image" Target="../media/image90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890.png"/><Relationship Id="rId10" Type="http://schemas.openxmlformats.org/officeDocument/2006/relationships/image" Target="../media/image880.png"/><Relationship Id="rId4" Type="http://schemas.openxmlformats.org/officeDocument/2006/relationships/image" Target="../media/image41.png"/><Relationship Id="rId9" Type="http://schemas.openxmlformats.org/officeDocument/2006/relationships/image" Target="../media/image820.png"/><Relationship Id="rId14" Type="http://schemas.openxmlformats.org/officeDocument/2006/relationships/image" Target="../media/image8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621.png"/><Relationship Id="rId7" Type="http://schemas.openxmlformats.org/officeDocument/2006/relationships/chart" Target="../charts/chart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chart" Target="../charts/chart34.xml"/><Relationship Id="rId10" Type="http://schemas.openxmlformats.org/officeDocument/2006/relationships/image" Target="../media/image100.png"/><Relationship Id="rId4" Type="http://schemas.openxmlformats.org/officeDocument/2006/relationships/chart" Target="../charts/chart33.xml"/><Relationship Id="rId9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621.png"/><Relationship Id="rId7" Type="http://schemas.openxmlformats.org/officeDocument/2006/relationships/chart" Target="../charts/chart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0.png"/><Relationship Id="rId5" Type="http://schemas.openxmlformats.org/officeDocument/2006/relationships/chart" Target="../charts/chart37.xml"/><Relationship Id="rId10" Type="http://schemas.openxmlformats.org/officeDocument/2006/relationships/image" Target="../media/image99.png"/><Relationship Id="rId4" Type="http://schemas.openxmlformats.org/officeDocument/2006/relationships/chart" Target="../charts/chart36.xml"/><Relationship Id="rId9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99.png"/><Relationship Id="rId3" Type="http://schemas.openxmlformats.org/officeDocument/2006/relationships/image" Target="../media/image621.png"/><Relationship Id="rId7" Type="http://schemas.openxmlformats.org/officeDocument/2006/relationships/chart" Target="../charts/chart41.xml"/><Relationship Id="rId1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5" Type="http://schemas.openxmlformats.org/officeDocument/2006/relationships/chart" Target="../charts/chart40.xml"/><Relationship Id="rId10" Type="http://schemas.openxmlformats.org/officeDocument/2006/relationships/image" Target="../media/image102.png"/><Relationship Id="rId4" Type="http://schemas.openxmlformats.org/officeDocument/2006/relationships/chart" Target="../charts/chart39.xml"/><Relationship Id="rId9" Type="http://schemas.openxmlformats.org/officeDocument/2006/relationships/image" Target="../media/image101.png"/><Relationship Id="rId1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5.png"/><Relationship Id="rId18" Type="http://schemas.openxmlformats.org/officeDocument/2006/relationships/image" Target="../media/image108.png"/><Relationship Id="rId3" Type="http://schemas.openxmlformats.org/officeDocument/2006/relationships/image" Target="../media/image621.png"/><Relationship Id="rId7" Type="http://schemas.openxmlformats.org/officeDocument/2006/relationships/chart" Target="../charts/chart44.xml"/><Relationship Id="rId12" Type="http://schemas.openxmlformats.org/officeDocument/2006/relationships/image" Target="../media/image104.png"/><Relationship Id="rId17" Type="http://schemas.openxmlformats.org/officeDocument/2006/relationships/image" Target="../media/image107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5" Type="http://schemas.openxmlformats.org/officeDocument/2006/relationships/chart" Target="../charts/chart43.xml"/><Relationship Id="rId15" Type="http://schemas.openxmlformats.org/officeDocument/2006/relationships/image" Target="../media/image99.png"/><Relationship Id="rId10" Type="http://schemas.openxmlformats.org/officeDocument/2006/relationships/image" Target="../media/image102.png"/><Relationship Id="rId19" Type="http://schemas.openxmlformats.org/officeDocument/2006/relationships/image" Target="../media/image109.png"/><Relationship Id="rId4" Type="http://schemas.openxmlformats.org/officeDocument/2006/relationships/chart" Target="../charts/chart42.xml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720.png"/><Relationship Id="rId18" Type="http://schemas.openxmlformats.org/officeDocument/2006/relationships/image" Target="../media/image770.png"/><Relationship Id="rId3" Type="http://schemas.openxmlformats.org/officeDocument/2006/relationships/image" Target="../media/image731.png"/><Relationship Id="rId7" Type="http://schemas.openxmlformats.org/officeDocument/2006/relationships/image" Target="../media/image6700.png"/><Relationship Id="rId12" Type="http://schemas.openxmlformats.org/officeDocument/2006/relationships/chart" Target="../charts/chart46.xml"/><Relationship Id="rId17" Type="http://schemas.openxmlformats.org/officeDocument/2006/relationships/image" Target="../media/image760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750.png"/><Relationship Id="rId20" Type="http://schemas.openxmlformats.org/officeDocument/2006/relationships/image" Target="../media/image6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0.png"/><Relationship Id="rId11" Type="http://schemas.openxmlformats.org/officeDocument/2006/relationships/image" Target="../media/image741.png"/><Relationship Id="rId5" Type="http://schemas.openxmlformats.org/officeDocument/2006/relationships/image" Target="../media/image650.png"/><Relationship Id="rId15" Type="http://schemas.openxmlformats.org/officeDocument/2006/relationships/image" Target="../media/image740.png"/><Relationship Id="rId10" Type="http://schemas.openxmlformats.org/officeDocument/2006/relationships/image" Target="../media/image7000.png"/><Relationship Id="rId19" Type="http://schemas.openxmlformats.org/officeDocument/2006/relationships/image" Target="../media/image780.png"/><Relationship Id="rId4" Type="http://schemas.openxmlformats.org/officeDocument/2006/relationships/chart" Target="../charts/chart45.xml"/><Relationship Id="rId9" Type="http://schemas.openxmlformats.org/officeDocument/2006/relationships/image" Target="../media/image690.png"/><Relationship Id="rId14" Type="http://schemas.openxmlformats.org/officeDocument/2006/relationships/image" Target="../media/image7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.png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3" Type="http://schemas.openxmlformats.org/officeDocument/2006/relationships/image" Target="../media/image930.png"/><Relationship Id="rId7" Type="http://schemas.openxmlformats.org/officeDocument/2006/relationships/chart" Target="../charts/chart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5" Type="http://schemas.openxmlformats.org/officeDocument/2006/relationships/image" Target="../media/image811.png"/><Relationship Id="rId10" Type="http://schemas.openxmlformats.org/officeDocument/2006/relationships/image" Target="../media/image111.png"/><Relationship Id="rId4" Type="http://schemas.openxmlformats.org/officeDocument/2006/relationships/image" Target="../media/image940.png"/><Relationship Id="rId9" Type="http://schemas.openxmlformats.org/officeDocument/2006/relationships/image" Target="../media/image9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0.png"/><Relationship Id="rId3" Type="http://schemas.openxmlformats.org/officeDocument/2006/relationships/chart" Target="../charts/chart49.xml"/><Relationship Id="rId7" Type="http://schemas.openxmlformats.org/officeDocument/2006/relationships/image" Target="../media/image1020.pn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20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3" Type="http://schemas.openxmlformats.org/officeDocument/2006/relationships/chart" Target="../charts/chart51.xml"/><Relationship Id="rId7" Type="http://schemas.openxmlformats.org/officeDocument/2006/relationships/image" Target="../media/image1020.png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10.png"/><Relationship Id="rId10" Type="http://schemas.openxmlformats.org/officeDocument/2006/relationships/image" Target="../media/image42.png"/><Relationship Id="rId9" Type="http://schemas.openxmlformats.org/officeDocument/2006/relationships/image" Target="../media/image44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3" Type="http://schemas.openxmlformats.org/officeDocument/2006/relationships/chart" Target="../charts/chart53.xml"/><Relationship Id="rId7" Type="http://schemas.openxmlformats.org/officeDocument/2006/relationships/image" Target="../media/image1020.png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10.png"/><Relationship Id="rId10" Type="http://schemas.openxmlformats.org/officeDocument/2006/relationships/image" Target="../media/image461.png"/><Relationship Id="rId9" Type="http://schemas.openxmlformats.org/officeDocument/2006/relationships/image" Target="../media/image44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3" Type="http://schemas.openxmlformats.org/officeDocument/2006/relationships/chart" Target="../charts/chart55.xml"/><Relationship Id="rId7" Type="http://schemas.openxmlformats.org/officeDocument/2006/relationships/image" Target="../media/image1020.pn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10.png"/><Relationship Id="rId11" Type="http://schemas.openxmlformats.org/officeDocument/2006/relationships/image" Target="../media/image461.png"/><Relationship Id="rId10" Type="http://schemas.openxmlformats.org/officeDocument/2006/relationships/image" Target="../media/image470.png"/><Relationship Id="rId9" Type="http://schemas.openxmlformats.org/officeDocument/2006/relationships/image" Target="../media/image44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3" Type="http://schemas.openxmlformats.org/officeDocument/2006/relationships/chart" Target="../charts/chart58.xml"/><Relationship Id="rId7" Type="http://schemas.openxmlformats.org/officeDocument/2006/relationships/image" Target="../media/image1020.png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10.png"/><Relationship Id="rId11" Type="http://schemas.openxmlformats.org/officeDocument/2006/relationships/image" Target="../media/image461.png"/><Relationship Id="rId10" Type="http://schemas.openxmlformats.org/officeDocument/2006/relationships/image" Target="../media/image491.png"/><Relationship Id="rId9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3" Type="http://schemas.openxmlformats.org/officeDocument/2006/relationships/chart" Target="../charts/chart61.xml"/><Relationship Id="rId7" Type="http://schemas.openxmlformats.org/officeDocument/2006/relationships/image" Target="../media/image1020.png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10.png"/><Relationship Id="rId11" Type="http://schemas.openxmlformats.org/officeDocument/2006/relationships/image" Target="../media/image461.png"/><Relationship Id="rId10" Type="http://schemas.openxmlformats.org/officeDocument/2006/relationships/image" Target="../media/image50.png"/><Relationship Id="rId9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3" Type="http://schemas.openxmlformats.org/officeDocument/2006/relationships/chart" Target="../charts/chart63.xml"/><Relationship Id="rId7" Type="http://schemas.openxmlformats.org/officeDocument/2006/relationships/image" Target="../media/image1020.png"/><Relationship Id="rId12" Type="http://schemas.openxmlformats.org/officeDocument/2006/relationships/image" Target="../media/image461.png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10.png"/><Relationship Id="rId11" Type="http://schemas.openxmlformats.org/officeDocument/2006/relationships/image" Target="../media/image51.png"/><Relationship Id="rId10" Type="http://schemas.openxmlformats.org/officeDocument/2006/relationships/image" Target="../media/image48.png"/><Relationship Id="rId9" Type="http://schemas.openxmlformats.org/officeDocument/2006/relationships/image" Target="../media/image104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461.png"/><Relationship Id="rId3" Type="http://schemas.openxmlformats.org/officeDocument/2006/relationships/chart" Target="../charts/chart65.xml"/><Relationship Id="rId7" Type="http://schemas.openxmlformats.org/officeDocument/2006/relationships/image" Target="../media/image1020.png"/><Relationship Id="rId12" Type="http://schemas.openxmlformats.org/officeDocument/2006/relationships/image" Target="../media/image52.png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10.png"/><Relationship Id="rId11" Type="http://schemas.openxmlformats.org/officeDocument/2006/relationships/image" Target="../media/image48.png"/><Relationship Id="rId10" Type="http://schemas.openxmlformats.org/officeDocument/2006/relationships/image" Target="../media/image1050.png"/><Relationship Id="rId9" Type="http://schemas.openxmlformats.org/officeDocument/2006/relationships/image" Target="../media/image1040.png"/><Relationship Id="rId14" Type="http://schemas.openxmlformats.org/officeDocument/2006/relationships/image" Target="../media/image108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481.png"/><Relationship Id="rId18" Type="http://schemas.openxmlformats.org/officeDocument/2006/relationships/image" Target="../media/image1080.png"/><Relationship Id="rId3" Type="http://schemas.openxmlformats.org/officeDocument/2006/relationships/chart" Target="../charts/chart67.xml"/><Relationship Id="rId7" Type="http://schemas.openxmlformats.org/officeDocument/2006/relationships/image" Target="../media/image1020.png"/><Relationship Id="rId17" Type="http://schemas.openxmlformats.org/officeDocument/2006/relationships/image" Target="../media/image461.png"/><Relationship Id="rId2" Type="http://schemas.openxmlformats.org/officeDocument/2006/relationships/chart" Target="../charts/chart66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10.png"/><Relationship Id="rId15" Type="http://schemas.openxmlformats.org/officeDocument/2006/relationships/image" Target="../media/image48.png"/><Relationship Id="rId10" Type="http://schemas.openxmlformats.org/officeDocument/2006/relationships/image" Target="../media/image1050.png"/><Relationship Id="rId9" Type="http://schemas.openxmlformats.org/officeDocument/2006/relationships/image" Target="../media/image1040.png"/><Relationship Id="rId14" Type="http://schemas.openxmlformats.org/officeDocument/2006/relationships/image" Target="../media/image490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481.png"/><Relationship Id="rId3" Type="http://schemas.openxmlformats.org/officeDocument/2006/relationships/chart" Target="../charts/chart69.xml"/><Relationship Id="rId7" Type="http://schemas.openxmlformats.org/officeDocument/2006/relationships/image" Target="../media/image1020.png"/><Relationship Id="rId12" Type="http://schemas.openxmlformats.org/officeDocument/2006/relationships/image" Target="../media/image461.png"/><Relationship Id="rId17" Type="http://schemas.openxmlformats.org/officeDocument/2006/relationships/image" Target="../media/image1080.png"/><Relationship Id="rId2" Type="http://schemas.openxmlformats.org/officeDocument/2006/relationships/chart" Target="../charts/chart68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10.png"/><Relationship Id="rId11" Type="http://schemas.openxmlformats.org/officeDocument/2006/relationships/image" Target="../media/image52.png"/><Relationship Id="rId15" Type="http://schemas.openxmlformats.org/officeDocument/2006/relationships/image" Target="../media/image440.png"/><Relationship Id="rId10" Type="http://schemas.openxmlformats.org/officeDocument/2006/relationships/image" Target="../media/image1050.png"/><Relationship Id="rId9" Type="http://schemas.openxmlformats.org/officeDocument/2006/relationships/image" Target="../media/image1040.png"/><Relationship Id="rId14" Type="http://schemas.openxmlformats.org/officeDocument/2006/relationships/image" Target="../media/image49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8.xml"/><Relationship Id="rId15" Type="http://schemas.openxmlformats.org/officeDocument/2006/relationships/image" Target="../media/image119.png"/><Relationship Id="rId4" Type="http://schemas.openxmlformats.org/officeDocument/2006/relationships/image" Target="../media/image601.png"/></Relationships>
</file>

<file path=ppt/slides/_rels/slide6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6.png"/><Relationship Id="rId7" Type="http://schemas.openxmlformats.org/officeDocument/2006/relationships/image" Target="../media/image601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8.xml"/><Relationship Id="rId15" Type="http://schemas.openxmlformats.org/officeDocument/2006/relationships/image" Target="../media/image119.png"/></Relationships>
</file>

<file path=ppt/slides/_rels/slide6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42.png"/><Relationship Id="rId11" Type="http://schemas.openxmlformats.org/officeDocument/2006/relationships/image" Target="../media/image57.png"/><Relationship Id="rId15" Type="http://schemas.openxmlformats.org/officeDocument/2006/relationships/image" Target="../media/image119.png"/><Relationship Id="rId10" Type="http://schemas.openxmlformats.org/officeDocument/2006/relationships/image" Target="../media/image560.png"/><Relationship Id="rId9" Type="http://schemas.openxmlformats.org/officeDocument/2006/relationships/image" Target="../media/image550.png"/><Relationship Id="rId14" Type="http://schemas.openxmlformats.org/officeDocument/2006/relationships/image" Target="../media/image60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2.png"/><Relationship Id="rId3" Type="http://schemas.openxmlformats.org/officeDocument/2006/relationships/chart" Target="../charts/chart70.xml"/><Relationship Id="rId7" Type="http://schemas.openxmlformats.org/officeDocument/2006/relationships/image" Target="../media/image55.png"/><Relationship Id="rId12" Type="http://schemas.openxmlformats.org/officeDocument/2006/relationships/image" Target="../media/image5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5100.png"/><Relationship Id="rId15" Type="http://schemas.openxmlformats.org/officeDocument/2006/relationships/image" Target="../media/image119.png"/><Relationship Id="rId10" Type="http://schemas.openxmlformats.org/officeDocument/2006/relationships/image" Target="../media/image560.png"/><Relationship Id="rId9" Type="http://schemas.openxmlformats.org/officeDocument/2006/relationships/image" Target="../media/image550.png"/><Relationship Id="rId14" Type="http://schemas.openxmlformats.org/officeDocument/2006/relationships/image" Target="../media/image60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chart" Target="../charts/chart71.xm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chart" Target="../charts/chart72.xml"/><Relationship Id="rId9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chart" Target="../charts/chart73.xml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11" Type="http://schemas.openxmlformats.org/officeDocument/2006/relationships/image" Target="../media/image95.png"/><Relationship Id="rId5" Type="http://schemas.openxmlformats.org/officeDocument/2006/relationships/image" Target="../media/image68.png"/><Relationship Id="rId10" Type="http://schemas.openxmlformats.org/officeDocument/2006/relationships/image" Target="../media/image93.png"/><Relationship Id="rId4" Type="http://schemas.openxmlformats.org/officeDocument/2006/relationships/image" Target="../media/image67.png"/><Relationship Id="rId9" Type="http://schemas.openxmlformats.org/officeDocument/2006/relationships/image" Target="../media/image9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Relationship Id="rId11" Type="http://schemas.openxmlformats.org/officeDocument/2006/relationships/image" Target="../media/image5.png"/><Relationship Id="rId9" Type="http://schemas.openxmlformats.org/officeDocument/2006/relationships/image" Target="../media/image2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7" Type="http://schemas.openxmlformats.org/officeDocument/2006/relationships/image" Target="../media/image5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7.png"/><Relationship Id="rId5" Type="http://schemas.openxmlformats.org/officeDocument/2006/relationships/chart" Target="../charts/chart76.xml"/><Relationship Id="rId4" Type="http://schemas.openxmlformats.org/officeDocument/2006/relationships/chart" Target="../charts/chart75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chart" Target="../charts/chart78.xml"/><Relationship Id="rId7" Type="http://schemas.openxmlformats.org/officeDocument/2006/relationships/image" Target="../media/image1020.png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10.png"/><Relationship Id="rId10" Type="http://schemas.openxmlformats.org/officeDocument/2006/relationships/image" Target="../media/image42.png"/><Relationship Id="rId9" Type="http://schemas.openxmlformats.org/officeDocument/2006/relationships/image" Target="../media/image11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2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1.png"/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04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9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2.png"/><Relationship Id="rId11" Type="http://schemas.openxmlformats.org/officeDocument/2006/relationships/image" Target="../media/image5.jpe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hyperlink" Target="http://www.nibsc.org/" TargetMode="External"/><Relationship Id="rId9" Type="http://schemas.openxmlformats.org/officeDocument/2006/relationships/image" Target="../media/image12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24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.nibsc.org/" TargetMode="External"/><Relationship Id="rId5" Type="http://schemas.openxmlformats.org/officeDocument/2006/relationships/image" Target="../media/image126.png"/><Relationship Id="rId10" Type="http://schemas.openxmlformats.org/officeDocument/2006/relationships/image" Target="../media/image125.png"/><Relationship Id="rId4" Type="http://schemas.openxmlformats.org/officeDocument/2006/relationships/image" Target="../media/image120.png"/><Relationship Id="rId9" Type="http://schemas.openxmlformats.org/officeDocument/2006/relationships/image" Target="../media/image12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6" Type="http://schemas.microsoft.com/office/2007/relationships/hdphoto" Target="../media/hdphoto5.wdp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microsoft.com/office/2007/relationships/hdphoto" Target="../media/hdphoto4.wdp"/><Relationship Id="rId9" Type="http://schemas.openxmlformats.org/officeDocument/2006/relationships/image" Target="../media/image2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1.xml"/><Relationship Id="rId13" Type="http://schemas.openxmlformats.org/officeDocument/2006/relationships/image" Target="../media/image103.png"/><Relationship Id="rId3" Type="http://schemas.openxmlformats.org/officeDocument/2006/relationships/image" Target="../media/image62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9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0.png"/><Relationship Id="rId11" Type="http://schemas.openxmlformats.org/officeDocument/2006/relationships/image" Target="../media/image101.png"/><Relationship Id="rId5" Type="http://schemas.openxmlformats.org/officeDocument/2006/relationships/chart" Target="../charts/chart80.xml"/><Relationship Id="rId15" Type="http://schemas.openxmlformats.org/officeDocument/2006/relationships/image" Target="../media/image105.png"/><Relationship Id="rId10" Type="http://schemas.openxmlformats.org/officeDocument/2006/relationships/image" Target="../media/image98.png"/><Relationship Id="rId4" Type="http://schemas.openxmlformats.org/officeDocument/2006/relationships/chart" Target="../charts/chart79.xml"/><Relationship Id="rId9" Type="http://schemas.openxmlformats.org/officeDocument/2006/relationships/image" Target="../media/image128.png"/><Relationship Id="rId14" Type="http://schemas.openxmlformats.org/officeDocument/2006/relationships/image" Target="../media/image104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5.png"/><Relationship Id="rId18" Type="http://schemas.openxmlformats.org/officeDocument/2006/relationships/image" Target="../media/image108.png"/><Relationship Id="rId3" Type="http://schemas.openxmlformats.org/officeDocument/2006/relationships/image" Target="../media/image621.png"/><Relationship Id="rId7" Type="http://schemas.openxmlformats.org/officeDocument/2006/relationships/chart" Target="../charts/chart84.xml"/><Relationship Id="rId12" Type="http://schemas.openxmlformats.org/officeDocument/2006/relationships/image" Target="../media/image104.png"/><Relationship Id="rId17" Type="http://schemas.openxmlformats.org/officeDocument/2006/relationships/image" Target="../media/image107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5" Type="http://schemas.openxmlformats.org/officeDocument/2006/relationships/chart" Target="../charts/chart83.xml"/><Relationship Id="rId15" Type="http://schemas.openxmlformats.org/officeDocument/2006/relationships/image" Target="../media/image99.png"/><Relationship Id="rId10" Type="http://schemas.openxmlformats.org/officeDocument/2006/relationships/image" Target="../media/image102.png"/><Relationship Id="rId19" Type="http://schemas.openxmlformats.org/officeDocument/2006/relationships/image" Target="../media/image109.png"/><Relationship Id="rId4" Type="http://schemas.openxmlformats.org/officeDocument/2006/relationships/chart" Target="../charts/chart82.xml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13" Type="http://schemas.openxmlformats.org/officeDocument/2006/relationships/image" Target="../media/image170.png"/><Relationship Id="rId3" Type="http://schemas.openxmlformats.org/officeDocument/2006/relationships/image" Target="../media/image710.png"/><Relationship Id="rId7" Type="http://schemas.openxmlformats.org/officeDocument/2006/relationships/image" Target="../media/image11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11.png"/><Relationship Id="rId11" Type="http://schemas.openxmlformats.org/officeDocument/2006/relationships/image" Target="../media/image150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12.png"/><Relationship Id="rId9" Type="http://schemas.openxmlformats.org/officeDocument/2006/relationships/image" Target="../media/image13.png"/><Relationship Id="rId14" Type="http://schemas.openxmlformats.org/officeDocument/2006/relationships/image" Target="../media/image18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200.png"/><Relationship Id="rId3" Type="http://schemas.openxmlformats.org/officeDocument/2006/relationships/image" Target="../media/image710.png"/><Relationship Id="rId7" Type="http://schemas.openxmlformats.org/officeDocument/2006/relationships/image" Target="../media/image16.png"/><Relationship Id="rId12" Type="http://schemas.openxmlformats.org/officeDocument/2006/relationships/image" Target="../media/image11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0.png"/><Relationship Id="rId11" Type="http://schemas.openxmlformats.org/officeDocument/2006/relationships/image" Target="../media/image1011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812.png"/><Relationship Id="rId9" Type="http://schemas.openxmlformats.org/officeDocument/2006/relationships/image" Target="../media/image180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24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1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10" Type="http://schemas.openxmlformats.org/officeDocument/2006/relationships/image" Target="../media/image410.png"/><Relationship Id="rId4" Type="http://schemas.microsoft.com/office/2007/relationships/hdphoto" Target="../media/hdphoto5.wdp"/><Relationship Id="rId9" Type="http://schemas.openxmlformats.org/officeDocument/2006/relationships/image" Target="../media/image22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13" Type="http://schemas.openxmlformats.org/officeDocument/2006/relationships/image" Target="../media/image170.png"/><Relationship Id="rId3" Type="http://schemas.openxmlformats.org/officeDocument/2006/relationships/image" Target="../media/image130.png"/><Relationship Id="rId7" Type="http://schemas.openxmlformats.org/officeDocument/2006/relationships/image" Target="../media/image1111.png"/><Relationship Id="rId12" Type="http://schemas.openxmlformats.org/officeDocument/2006/relationships/image" Target="../media/image1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11.png"/><Relationship Id="rId11" Type="http://schemas.openxmlformats.org/officeDocument/2006/relationships/image" Target="../media/image15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Relationship Id="rId14" Type="http://schemas.openxmlformats.org/officeDocument/2006/relationships/image" Target="../media/image132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71303" y="1700680"/>
            <a:ext cx="8602663" cy="15335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600" dirty="0"/>
              <a:t>Through Vial Impedance Spectroscopy (TVIS)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600" b="0" i="1" dirty="0"/>
              <a:t>Dual-electrode System for Process Parameter Determination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3071" y="2966154"/>
            <a:ext cx="679096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>
                <a:solidFill>
                  <a:srgbClr val="FF6600"/>
                </a:solidFill>
              </a:rPr>
              <a:t>Geoff Smith</a:t>
            </a:r>
          </a:p>
          <a:p>
            <a:pPr algn="r"/>
            <a:r>
              <a:rPr lang="en-GB" dirty="0"/>
              <a:t>Leicester School of Pharmacy, De Montfort University, United Kingdom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ISL-FD Midwest Chapter Annual Meeting, April 12</a:t>
            </a:r>
            <a:r>
              <a:rPr lang="en-GB" baseline="30000" dirty="0"/>
              <a:t>th</a:t>
            </a:r>
            <a:r>
              <a:rPr lang="en-GB" dirty="0"/>
              <a:t> 2018</a:t>
            </a:r>
          </a:p>
          <a:p>
            <a:pPr algn="r"/>
            <a:r>
              <a:rPr lang="en-GB" sz="1400" dirty="0"/>
              <a:t>Midwest Conference Centre, Northlake, IL 60164, USA</a:t>
            </a:r>
          </a:p>
        </p:txBody>
      </p:sp>
    </p:spTree>
    <p:extLst>
      <p:ext uri="{BB962C8B-B14F-4D97-AF65-F5344CB8AC3E}">
        <p14:creationId xmlns:p14="http://schemas.microsoft.com/office/powerpoint/2010/main" val="61629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274647" y="2643477"/>
            <a:ext cx="2765654" cy="3898013"/>
            <a:chOff x="3317777" y="2643477"/>
            <a:chExt cx="2765654" cy="3898013"/>
          </a:xfrm>
        </p:grpSpPr>
        <p:sp>
          <p:nvSpPr>
            <p:cNvPr id="1044" name="TextBox 1043"/>
            <p:cNvSpPr txBox="1"/>
            <p:nvPr/>
          </p:nvSpPr>
          <p:spPr>
            <a:xfrm>
              <a:off x="3318687" y="2643477"/>
              <a:ext cx="27012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Dominant at T &gt; 235 K (approx. −40 </a:t>
              </a:r>
              <a:r>
                <a:rPr kumimoji="0" lang="en-US" sz="1000" b="1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o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Generation/migration of L- and D- orientation defects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in ice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Ih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84" name="TextBox 1183"/>
            <p:cNvSpPr txBox="1"/>
            <p:nvPr/>
          </p:nvSpPr>
          <p:spPr>
            <a:xfrm>
              <a:off x="3317777" y="4033058"/>
              <a:ext cx="27012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Dominant at T &lt; 235 K (approx. −40 </a:t>
              </a:r>
              <a:r>
                <a:rPr kumimoji="0" lang="en-US" sz="1000" b="1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o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Generation/migration of H3O+/OH− ion pairs (ionic defects) in ice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Ih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(similar to the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Grotthus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mechanism)</a:t>
              </a:r>
            </a:p>
          </p:txBody>
        </p:sp>
        <p:pic>
          <p:nvPicPr>
            <p:cNvPr id="1185" name="Picture 11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1023" y="3210140"/>
              <a:ext cx="2560320" cy="766181"/>
            </a:xfrm>
            <a:prstGeom prst="rect">
              <a:avLst/>
            </a:prstGeom>
          </p:spPr>
        </p:pic>
        <p:pic>
          <p:nvPicPr>
            <p:cNvPr id="1186" name="Picture 1185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81484" y="4593503"/>
              <a:ext cx="2468880" cy="696510"/>
            </a:xfrm>
            <a:prstGeom prst="rect">
              <a:avLst/>
            </a:prstGeom>
          </p:spPr>
        </p:pic>
        <p:sp>
          <p:nvSpPr>
            <p:cNvPr id="1187" name="Right Brace 1186"/>
            <p:cNvSpPr/>
            <p:nvPr/>
          </p:nvSpPr>
          <p:spPr>
            <a:xfrm rot="5400000">
              <a:off x="4668938" y="4297995"/>
              <a:ext cx="86305" cy="2448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8" name="TextBox 1187"/>
            <p:cNvSpPr txBox="1"/>
            <p:nvPr/>
          </p:nvSpPr>
          <p:spPr>
            <a:xfrm>
              <a:off x="3666724" y="5583774"/>
              <a:ext cx="213064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Polarization mechanism in ice</a:t>
              </a:r>
            </a:p>
          </p:txBody>
        </p:sp>
        <p:grpSp>
          <p:nvGrpSpPr>
            <p:cNvPr id="2055" name="Group 2054"/>
            <p:cNvGrpSpPr/>
            <p:nvPr/>
          </p:nvGrpSpPr>
          <p:grpSpPr>
            <a:xfrm>
              <a:off x="3484487" y="6272435"/>
              <a:ext cx="2598944" cy="269055"/>
              <a:chOff x="4586436" y="6294336"/>
              <a:chExt cx="2592000" cy="269055"/>
            </a:xfrm>
          </p:grpSpPr>
          <p:sp>
            <p:nvSpPr>
              <p:cNvPr id="1189" name="Right Brace 1188"/>
              <p:cNvSpPr/>
              <p:nvPr/>
            </p:nvSpPr>
            <p:spPr>
              <a:xfrm rot="5400000">
                <a:off x="5839283" y="5041489"/>
                <a:ext cx="86305" cy="25920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0" name="TextBox 1189"/>
              <p:cNvSpPr txBox="1"/>
              <p:nvPr/>
            </p:nvSpPr>
            <p:spPr>
              <a:xfrm>
                <a:off x="4824478" y="6409503"/>
                <a:ext cx="213064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TVIS response for frozen water (ice)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EC162B-A2DE-4A35-A0BA-A48B75A01716}"/>
              </a:ext>
            </a:extLst>
          </p:cNvPr>
          <p:cNvGrpSpPr/>
          <p:nvPr/>
        </p:nvGrpSpPr>
        <p:grpSpPr>
          <a:xfrm>
            <a:off x="68072" y="65054"/>
            <a:ext cx="9083550" cy="6476436"/>
            <a:chOff x="68072" y="65054"/>
            <a:chExt cx="9083550" cy="64764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712FE3-6214-4504-B6DA-9DC451004A18}"/>
                </a:ext>
              </a:extLst>
            </p:cNvPr>
            <p:cNvGrpSpPr/>
            <p:nvPr/>
          </p:nvGrpSpPr>
          <p:grpSpPr>
            <a:xfrm>
              <a:off x="68072" y="65054"/>
              <a:ext cx="9083550" cy="6476436"/>
              <a:chOff x="68072" y="65054"/>
              <a:chExt cx="9083550" cy="647643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7AA83A6-F86C-4A98-9364-5EF87BF70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32775" y="4333952"/>
                <a:ext cx="2019931" cy="1188720"/>
              </a:xfrm>
              <a:prstGeom prst="rect">
                <a:avLst/>
              </a:prstGeom>
            </p:spPr>
          </p:pic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5A7C7452-237F-49EC-A78F-1A798584E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78422" y="4336314"/>
                <a:ext cx="2027556" cy="1188720"/>
              </a:xfrm>
              <a:prstGeom prst="rect">
                <a:avLst/>
              </a:prstGeom>
            </p:spPr>
          </p:pic>
          <p:cxnSp>
            <p:nvCxnSpPr>
              <p:cNvPr id="86" name="Straight Connector 85"/>
              <p:cNvCxnSpPr/>
              <p:nvPr/>
            </p:nvCxnSpPr>
            <p:spPr>
              <a:xfrm>
                <a:off x="7114142" y="2657923"/>
                <a:ext cx="0" cy="3240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94097" y="2647669"/>
                <a:ext cx="0" cy="3240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oup 94"/>
              <p:cNvGrpSpPr/>
              <p:nvPr/>
            </p:nvGrpSpPr>
            <p:grpSpPr>
              <a:xfrm>
                <a:off x="4549920" y="65054"/>
                <a:ext cx="110833" cy="360000"/>
                <a:chOff x="3499659" y="2751512"/>
                <a:chExt cx="110833" cy="360000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3499659" y="2769512"/>
                  <a:ext cx="0" cy="324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H="1">
                  <a:off x="3610492" y="2823512"/>
                  <a:ext cx="0" cy="216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Rectangle 97"/>
                <p:cNvSpPr/>
                <p:nvPr/>
              </p:nvSpPr>
              <p:spPr>
                <a:xfrm>
                  <a:off x="3502427" y="2751512"/>
                  <a:ext cx="105294" cy="36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49892" y="224470"/>
                <a:ext cx="8203504" cy="2456148"/>
                <a:chOff x="225308" y="224470"/>
                <a:chExt cx="8203504" cy="245614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25308" y="224470"/>
                  <a:ext cx="7507600" cy="2448110"/>
                  <a:chOff x="225308" y="224470"/>
                  <a:chExt cx="7507600" cy="2448110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1772682" y="224470"/>
                    <a:ext cx="5960226" cy="465502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65" name="Group 2064"/>
                  <p:cNvGrpSpPr/>
                  <p:nvPr/>
                </p:nvGrpSpPr>
                <p:grpSpPr>
                  <a:xfrm>
                    <a:off x="225308" y="777442"/>
                    <a:ext cx="1361321" cy="1558274"/>
                    <a:chOff x="140109" y="-1887"/>
                    <a:chExt cx="1361321" cy="1558274"/>
                  </a:xfrm>
                </p:grpSpPr>
                <p:grpSp>
                  <p:nvGrpSpPr>
                    <p:cNvPr id="125" name="Group 12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34457" y="296387"/>
                      <a:ext cx="720000" cy="1260000"/>
                      <a:chOff x="1332" y="0"/>
                      <a:chExt cx="738836" cy="1295399"/>
                    </a:xfrm>
                  </p:grpSpPr>
                  <p:grpSp>
                    <p:nvGrpSpPr>
                      <p:cNvPr id="127" name="Group 126"/>
                      <p:cNvGrpSpPr/>
                      <p:nvPr/>
                    </p:nvGrpSpPr>
                    <p:grpSpPr>
                      <a:xfrm>
                        <a:off x="21771" y="0"/>
                        <a:ext cx="687070" cy="1295399"/>
                        <a:chOff x="0" y="0"/>
                        <a:chExt cx="687386" cy="1295399"/>
                      </a:xfrm>
                    </p:grpSpPr>
                    <p:grpSp>
                      <p:nvGrpSpPr>
                        <p:cNvPr id="129" name="Group 128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0" y="0"/>
                          <a:ext cx="682624" cy="1295399"/>
                          <a:chOff x="-3711" y="0"/>
                          <a:chExt cx="1088164" cy="2066219"/>
                        </a:xfrm>
                      </p:grpSpPr>
                      <p:grpSp>
                        <p:nvGrpSpPr>
                          <p:cNvPr id="131" name="Group 130"/>
                          <p:cNvGrpSpPr/>
                          <p:nvPr/>
                        </p:nvGrpSpPr>
                        <p:grpSpPr>
                          <a:xfrm>
                            <a:off x="40398" y="1445498"/>
                            <a:ext cx="1008222" cy="596549"/>
                            <a:chOff x="40398" y="1445499"/>
                            <a:chExt cx="1008223" cy="596549"/>
                          </a:xfrm>
                        </p:grpSpPr>
                        <p:sp>
                          <p:nvSpPr>
                            <p:cNvPr id="177" name="Double Bracket 30"/>
                            <p:cNvSpPr/>
                            <p:nvPr/>
                          </p:nvSpPr>
                          <p:spPr>
                            <a:xfrm>
                              <a:off x="40621" y="1445499"/>
                              <a:ext cx="1008000" cy="510737"/>
                            </a:xfrm>
                            <a:prstGeom prst="rect">
                              <a:avLst/>
                            </a:prstGeom>
                            <a:solidFill>
                              <a:srgbClr val="0000FF"/>
                            </a:solidFill>
                            <a:ln w="12700"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l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78" name="Freeform 177"/>
                            <p:cNvSpPr/>
                            <p:nvPr/>
                          </p:nvSpPr>
                          <p:spPr bwMode="auto">
                            <a:xfrm>
                              <a:off x="40398" y="1925743"/>
                              <a:ext cx="1003656" cy="116305"/>
                            </a:xfrm>
                            <a:custGeom>
                              <a:avLst/>
                              <a:gdLst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5213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58516 w 1010653"/>
                                <a:gd name="connsiteY10" fmla="*/ 11229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58516 w 1010653"/>
                                <a:gd name="connsiteY10" fmla="*/ 11229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70476 w 1010653"/>
                                <a:gd name="connsiteY10" fmla="*/ 10828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70476 w 1010653"/>
                                <a:gd name="connsiteY10" fmla="*/ 108284 h 116305"/>
                                <a:gd name="connsiteX11" fmla="*/ 1010653 w 1010653"/>
                                <a:gd name="connsiteY11" fmla="*/ 76200 h 116305"/>
                                <a:gd name="connsiteX12" fmla="*/ 1002679 w 1010653"/>
                                <a:gd name="connsiteY12" fmla="*/ 4010 h 116305"/>
                                <a:gd name="connsiteX13" fmla="*/ 4011 w 1010653"/>
                                <a:gd name="connsiteY13" fmla="*/ 0 h 11630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</a:cxnLst>
                              <a:rect l="l" t="t" r="r" b="b"/>
                              <a:pathLst>
                                <a:path w="1010653" h="116305">
                                  <a:moveTo>
                                    <a:pt x="4011" y="0"/>
                                  </a:moveTo>
                                  <a:lnTo>
                                    <a:pt x="0" y="80210"/>
                                  </a:lnTo>
                                  <a:lnTo>
                                    <a:pt x="40177" y="116305"/>
                                  </a:lnTo>
                                  <a:lnTo>
                                    <a:pt x="80211" y="108284"/>
                                  </a:lnTo>
                                  <a:lnTo>
                                    <a:pt x="176463" y="92242"/>
                                  </a:lnTo>
                                  <a:lnTo>
                                    <a:pt x="264695" y="84221"/>
                                  </a:lnTo>
                                  <a:lnTo>
                                    <a:pt x="493295" y="68179"/>
                                  </a:lnTo>
                                  <a:lnTo>
                                    <a:pt x="581527" y="68179"/>
                                  </a:lnTo>
                                  <a:lnTo>
                                    <a:pt x="749969" y="84221"/>
                                  </a:lnTo>
                                  <a:cubicBezTo>
                                    <a:pt x="790074" y="89568"/>
                                    <a:pt x="833534" y="96253"/>
                                    <a:pt x="870285" y="100263"/>
                                  </a:cubicBezTo>
                                  <a:cubicBezTo>
                                    <a:pt x="907036" y="104273"/>
                                    <a:pt x="937079" y="105610"/>
                                    <a:pt x="970476" y="108284"/>
                                  </a:cubicBezTo>
                                  <a:lnTo>
                                    <a:pt x="1010653" y="76200"/>
                                  </a:lnTo>
                                  <a:lnTo>
                                    <a:pt x="1002679" y="4010"/>
                                  </a:lnTo>
                                  <a:lnTo>
                                    <a:pt x="401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FF"/>
                            </a:solidFill>
                            <a:ln w="9525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32" name="Group 131"/>
                          <p:cNvGrpSpPr/>
                          <p:nvPr/>
                        </p:nvGrpSpPr>
                        <p:grpSpPr>
                          <a:xfrm>
                            <a:off x="-3711" y="0"/>
                            <a:ext cx="1088164" cy="2066219"/>
                            <a:chOff x="-3711" y="0"/>
                            <a:chExt cx="1088164" cy="2066219"/>
                          </a:xfrm>
                        </p:grpSpPr>
                        <p:grpSp>
                          <p:nvGrpSpPr>
                            <p:cNvPr id="133" name="Group 132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1084453" cy="2066219"/>
                              <a:chOff x="0" y="0"/>
                              <a:chExt cx="1084453" cy="2066219"/>
                            </a:xfrm>
                          </p:grpSpPr>
                          <p:grpSp>
                            <p:nvGrpSpPr>
                              <p:cNvPr id="135" name="Group 134"/>
                              <p:cNvGrpSpPr/>
                              <p:nvPr/>
                            </p:nvGrpSpPr>
                            <p:grpSpPr>
                              <a:xfrm>
                                <a:off x="0" y="1028"/>
                                <a:ext cx="569086" cy="2065191"/>
                                <a:chOff x="0" y="1028"/>
                                <a:chExt cx="569086" cy="2065191"/>
                              </a:xfrm>
                            </p:grpSpPr>
                            <p:grpSp>
                              <p:nvGrpSpPr>
                                <p:cNvPr id="157" name="Group 156"/>
                                <p:cNvGrpSpPr/>
                                <p:nvPr/>
                              </p:nvGrpSpPr>
                              <p:grpSpPr>
                                <a:xfrm>
                                  <a:off x="0" y="1028"/>
                                  <a:ext cx="569086" cy="2065191"/>
                                  <a:chOff x="0" y="1028"/>
                                  <a:chExt cx="569086" cy="2065191"/>
                                </a:xfrm>
                              </p:grpSpPr>
                              <p:sp>
                                <p:nvSpPr>
                                  <p:cNvPr id="161" name="object 43"/>
                                  <p:cNvSpPr/>
                                  <p:nvPr/>
                                </p:nvSpPr>
                                <p:spPr>
                                  <a:xfrm>
                                    <a:off x="57915" y="46409"/>
                                    <a:ext cx="0" cy="17716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77164">
                                        <a:moveTo>
                                          <a:pt x="0" y="176783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5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2" name="object 186"/>
                                  <p:cNvSpPr/>
                                  <p:nvPr/>
                                </p:nvSpPr>
                                <p:spPr>
                                  <a:xfrm>
                                    <a:off x="0" y="1987225"/>
                                    <a:ext cx="78740" cy="7874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8740" h="78739">
                                        <a:moveTo>
                                          <a:pt x="0" y="0"/>
                                        </a:moveTo>
                                        <a:lnTo>
                                          <a:pt x="6167" y="30550"/>
                                        </a:lnTo>
                                        <a:lnTo>
                                          <a:pt x="22988" y="55498"/>
                                        </a:lnTo>
                                        <a:lnTo>
                                          <a:pt x="47935" y="72318"/>
                                        </a:lnTo>
                                        <a:lnTo>
                                          <a:pt x="78486" y="78486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3" name="object 188"/>
                                  <p:cNvSpPr/>
                                  <p:nvPr/>
                                </p:nvSpPr>
                                <p:spPr>
                                  <a:xfrm>
                                    <a:off x="1524" y="642295"/>
                                    <a:ext cx="0" cy="134429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344295">
                                        <a:moveTo>
                                          <a:pt x="0" y="1344168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4" name="object 189"/>
                                  <p:cNvSpPr/>
                                  <p:nvPr/>
                                </p:nvSpPr>
                                <p:spPr>
                                  <a:xfrm>
                                    <a:off x="1524" y="529425"/>
                                    <a:ext cx="48895" cy="11366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8894" h="113664">
                                        <a:moveTo>
                                          <a:pt x="48336" y="0"/>
                                        </a:moveTo>
                                        <a:lnTo>
                                          <a:pt x="27754" y="24270"/>
                                        </a:lnTo>
                                        <a:lnTo>
                                          <a:pt x="12586" y="51889"/>
                                        </a:lnTo>
                                        <a:lnTo>
                                          <a:pt x="3209" y="81971"/>
                                        </a:lnTo>
                                        <a:lnTo>
                                          <a:pt x="0" y="113631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5" name="object 190"/>
                                  <p:cNvSpPr/>
                                  <p:nvPr/>
                                </p:nvSpPr>
                                <p:spPr>
                                  <a:xfrm>
                                    <a:off x="137160" y="265866"/>
                                    <a:ext cx="0" cy="18000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66369">
                                        <a:moveTo>
                                          <a:pt x="0" y="166116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6" name="object 19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>
                                  <a:xfrm>
                                    <a:off x="50292" y="450269"/>
                                    <a:ext cx="80169" cy="7888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9375" h="78105">
                                        <a:moveTo>
                                          <a:pt x="79248" y="0"/>
                                        </a:moveTo>
                                        <a:lnTo>
                                          <a:pt x="0" y="77724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7" name="object 195"/>
                                  <p:cNvSpPr/>
                                  <p:nvPr/>
                                </p:nvSpPr>
                                <p:spPr>
                                  <a:xfrm>
                                    <a:off x="57912" y="223194"/>
                                    <a:ext cx="71755" cy="323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1755" h="32385">
                                        <a:moveTo>
                                          <a:pt x="0" y="0"/>
                                        </a:moveTo>
                                        <a:lnTo>
                                          <a:pt x="71628" y="32004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8" name="object 196"/>
                                  <p:cNvSpPr/>
                                  <p:nvPr/>
                                </p:nvSpPr>
                                <p:spPr>
                                  <a:xfrm>
                                    <a:off x="79479" y="2030659"/>
                                    <a:ext cx="474980" cy="3556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74980" h="35560">
                                        <a:moveTo>
                                          <a:pt x="474495" y="0"/>
                                        </a:moveTo>
                                        <a:lnTo>
                                          <a:pt x="421561" y="439"/>
                                        </a:lnTo>
                                        <a:lnTo>
                                          <a:pt x="368655" y="1759"/>
                                        </a:lnTo>
                                        <a:lnTo>
                                          <a:pt x="315788" y="3957"/>
                                        </a:lnTo>
                                        <a:lnTo>
                                          <a:pt x="262969" y="7033"/>
                                        </a:lnTo>
                                        <a:lnTo>
                                          <a:pt x="210211" y="10985"/>
                                        </a:lnTo>
                                        <a:lnTo>
                                          <a:pt x="157524" y="15814"/>
                                        </a:lnTo>
                                        <a:lnTo>
                                          <a:pt x="104919" y="21518"/>
                                        </a:lnTo>
                                        <a:lnTo>
                                          <a:pt x="52407" y="28097"/>
                                        </a:lnTo>
                                        <a:lnTo>
                                          <a:pt x="0" y="35549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9" name="object 198"/>
                                  <p:cNvSpPr/>
                                  <p:nvPr/>
                                </p:nvSpPr>
                                <p:spPr>
                                  <a:xfrm>
                                    <a:off x="79447" y="1995607"/>
                                    <a:ext cx="474980" cy="3683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74980" h="36829">
                                        <a:moveTo>
                                          <a:pt x="474527" y="0"/>
                                        </a:moveTo>
                                        <a:lnTo>
                                          <a:pt x="421578" y="452"/>
                                        </a:lnTo>
                                        <a:lnTo>
                                          <a:pt x="368657" y="1810"/>
                                        </a:lnTo>
                                        <a:lnTo>
                                          <a:pt x="315778" y="4072"/>
                                        </a:lnTo>
                                        <a:lnTo>
                                          <a:pt x="262950" y="7237"/>
                                        </a:lnTo>
                                        <a:lnTo>
                                          <a:pt x="210186" y="11305"/>
                                        </a:lnTo>
                                        <a:lnTo>
                                          <a:pt x="157498" y="16274"/>
                                        </a:lnTo>
                                        <a:lnTo>
                                          <a:pt x="104896" y="22144"/>
                                        </a:lnTo>
                                        <a:lnTo>
                                          <a:pt x="52393" y="28913"/>
                                        </a:lnTo>
                                        <a:lnTo>
                                          <a:pt x="0" y="36581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0" name="object 207"/>
                                  <p:cNvSpPr/>
                                  <p:nvPr/>
                                </p:nvSpPr>
                                <p:spPr>
                                  <a:xfrm>
                                    <a:off x="181356" y="1028"/>
                                    <a:ext cx="387730" cy="4571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46760">
                                        <a:moveTo>
                                          <a:pt x="0" y="0"/>
                                        </a:moveTo>
                                        <a:lnTo>
                                          <a:pt x="74676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1" name="object 208"/>
                                  <p:cNvSpPr/>
                                  <p:nvPr/>
                                </p:nvSpPr>
                                <p:spPr>
                                  <a:xfrm>
                                    <a:off x="144529" y="259770"/>
                                    <a:ext cx="419100" cy="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19100">
                                        <a:moveTo>
                                          <a:pt x="419100" y="0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2" name="object 209"/>
                                  <p:cNvSpPr/>
                                  <p:nvPr/>
                                </p:nvSpPr>
                                <p:spPr>
                                  <a:xfrm>
                                    <a:off x="144529" y="442651"/>
                                    <a:ext cx="419100" cy="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19100">
                                        <a:moveTo>
                                          <a:pt x="419100" y="0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3" name="object 213"/>
                                  <p:cNvSpPr/>
                                  <p:nvPr/>
                                </p:nvSpPr>
                                <p:spPr>
                                  <a:xfrm>
                                    <a:off x="36576" y="678871"/>
                                    <a:ext cx="0" cy="130810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308100">
                                        <a:moveTo>
                                          <a:pt x="0" y="1307592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4" name="object 214"/>
                                  <p:cNvSpPr/>
                                  <p:nvPr/>
                                </p:nvSpPr>
                                <p:spPr>
                                  <a:xfrm>
                                    <a:off x="36576" y="566001"/>
                                    <a:ext cx="48895" cy="11366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8894" h="113664">
                                        <a:moveTo>
                                          <a:pt x="48336" y="0"/>
                                        </a:moveTo>
                                        <a:lnTo>
                                          <a:pt x="27754" y="24270"/>
                                        </a:lnTo>
                                        <a:lnTo>
                                          <a:pt x="12586" y="51889"/>
                                        </a:lnTo>
                                        <a:lnTo>
                                          <a:pt x="3209" y="81971"/>
                                        </a:lnTo>
                                        <a:lnTo>
                                          <a:pt x="0" y="113631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5" name="object 215"/>
                                  <p:cNvSpPr/>
                                  <p:nvPr/>
                                </p:nvSpPr>
                                <p:spPr>
                                  <a:xfrm>
                                    <a:off x="83820" y="439603"/>
                                    <a:ext cx="129539" cy="12509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29540" h="125094">
                                        <a:moveTo>
                                          <a:pt x="129540" y="0"/>
                                        </a:moveTo>
                                        <a:lnTo>
                                          <a:pt x="0" y="124968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6" name="object 212"/>
                                  <p:cNvSpPr/>
                                  <p:nvPr/>
                                </p:nvSpPr>
                                <p:spPr>
                                  <a:xfrm flipH="1">
                                    <a:off x="77088" y="2530"/>
                                    <a:ext cx="102235" cy="1841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02235" h="18414">
                                        <a:moveTo>
                                          <a:pt x="0" y="0"/>
                                        </a:moveTo>
                                        <a:lnTo>
                                          <a:pt x="102108" y="18288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58" name="object 192"/>
                                <p:cNvSpPr/>
                                <p:nvPr/>
                              </p:nvSpPr>
                              <p:spPr>
                                <a:xfrm>
                                  <a:off x="55498" y="22913"/>
                                  <a:ext cx="21590" cy="2286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1590" h="22860">
                                      <a:moveTo>
                                        <a:pt x="21336" y="0"/>
                                      </a:moveTo>
                                      <a:lnTo>
                                        <a:pt x="0" y="2286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object 191"/>
                                <p:cNvSpPr/>
                                <p:nvPr/>
                              </p:nvSpPr>
                              <p:spPr>
                                <a:xfrm>
                                  <a:off x="133542" y="256785"/>
                                  <a:ext cx="6985" cy="107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6984" h="10794">
                                      <a:moveTo>
                                        <a:pt x="6690" y="10399"/>
                                      </a:moveTo>
                                      <a:lnTo>
                                        <a:pt x="6689" y="5922"/>
                                      </a:lnTo>
                                      <a:lnTo>
                                        <a:pt x="4074" y="1856"/>
                                      </a:ln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0" name="object 187"/>
                                <p:cNvSpPr/>
                                <p:nvPr/>
                              </p:nvSpPr>
                              <p:spPr>
                                <a:xfrm>
                                  <a:off x="41115" y="1986446"/>
                                  <a:ext cx="43815" cy="4381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815" h="43814">
                                      <a:moveTo>
                                        <a:pt x="0" y="0"/>
                                      </a:moveTo>
                                      <a:lnTo>
                                        <a:pt x="3413" y="16906"/>
                                      </a:lnTo>
                                      <a:lnTo>
                                        <a:pt x="12721" y="30712"/>
                                      </a:lnTo>
                                      <a:lnTo>
                                        <a:pt x="26527" y="40020"/>
                                      </a:lnTo>
                                      <a:lnTo>
                                        <a:pt x="43434" y="4343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36" name="Group 135"/>
                              <p:cNvGrpSpPr/>
                              <p:nvPr/>
                            </p:nvGrpSpPr>
                            <p:grpSpPr>
                              <a:xfrm flipH="1">
                                <a:off x="515367" y="0"/>
                                <a:ext cx="569086" cy="2065965"/>
                                <a:chOff x="515367" y="0"/>
                                <a:chExt cx="569086" cy="2065965"/>
                              </a:xfrm>
                            </p:grpSpPr>
                            <p:grpSp>
                              <p:nvGrpSpPr>
                                <p:cNvPr id="137" name="Group 136"/>
                                <p:cNvGrpSpPr/>
                                <p:nvPr/>
                              </p:nvGrpSpPr>
                              <p:grpSpPr>
                                <a:xfrm>
                                  <a:off x="515367" y="0"/>
                                  <a:ext cx="569086" cy="2065965"/>
                                  <a:chOff x="515367" y="0"/>
                                  <a:chExt cx="569086" cy="2065965"/>
                                </a:xfrm>
                              </p:grpSpPr>
                              <p:sp>
                                <p:nvSpPr>
                                  <p:cNvPr id="141" name="object 43"/>
                                  <p:cNvSpPr/>
                                  <p:nvPr/>
                                </p:nvSpPr>
                                <p:spPr>
                                  <a:xfrm>
                                    <a:off x="573282" y="46155"/>
                                    <a:ext cx="0" cy="17716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77164">
                                        <a:moveTo>
                                          <a:pt x="0" y="176783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5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2" name="object 186"/>
                                  <p:cNvSpPr/>
                                  <p:nvPr/>
                                </p:nvSpPr>
                                <p:spPr>
                                  <a:xfrm>
                                    <a:off x="515367" y="1986971"/>
                                    <a:ext cx="78740" cy="7874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8740" h="78739">
                                        <a:moveTo>
                                          <a:pt x="0" y="0"/>
                                        </a:moveTo>
                                        <a:lnTo>
                                          <a:pt x="6167" y="30550"/>
                                        </a:lnTo>
                                        <a:lnTo>
                                          <a:pt x="22988" y="55498"/>
                                        </a:lnTo>
                                        <a:lnTo>
                                          <a:pt x="47935" y="72318"/>
                                        </a:lnTo>
                                        <a:lnTo>
                                          <a:pt x="78486" y="78486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3" name="object 188"/>
                                  <p:cNvSpPr/>
                                  <p:nvPr/>
                                </p:nvSpPr>
                                <p:spPr>
                                  <a:xfrm>
                                    <a:off x="516891" y="642041"/>
                                    <a:ext cx="0" cy="134429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344295">
                                        <a:moveTo>
                                          <a:pt x="0" y="1344168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4" name="object 189"/>
                                  <p:cNvSpPr/>
                                  <p:nvPr/>
                                </p:nvSpPr>
                                <p:spPr>
                                  <a:xfrm>
                                    <a:off x="516891" y="529171"/>
                                    <a:ext cx="48895" cy="11366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8894" h="113664">
                                        <a:moveTo>
                                          <a:pt x="48336" y="0"/>
                                        </a:moveTo>
                                        <a:lnTo>
                                          <a:pt x="27754" y="24270"/>
                                        </a:lnTo>
                                        <a:lnTo>
                                          <a:pt x="12586" y="51889"/>
                                        </a:lnTo>
                                        <a:lnTo>
                                          <a:pt x="3209" y="81971"/>
                                        </a:lnTo>
                                        <a:lnTo>
                                          <a:pt x="0" y="113631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5" name="object 190"/>
                                  <p:cNvSpPr/>
                                  <p:nvPr/>
                                </p:nvSpPr>
                                <p:spPr>
                                  <a:xfrm>
                                    <a:off x="652527" y="265612"/>
                                    <a:ext cx="0" cy="18000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66369">
                                        <a:moveTo>
                                          <a:pt x="0" y="166116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6" name="object 19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>
                                  <a:xfrm>
                                    <a:off x="564071" y="450015"/>
                                    <a:ext cx="80963" cy="7966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9375" h="78105">
                                        <a:moveTo>
                                          <a:pt x="79248" y="0"/>
                                        </a:moveTo>
                                        <a:lnTo>
                                          <a:pt x="0" y="77724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7" name="object 195"/>
                                  <p:cNvSpPr/>
                                  <p:nvPr/>
                                </p:nvSpPr>
                                <p:spPr>
                                  <a:xfrm>
                                    <a:off x="573279" y="222940"/>
                                    <a:ext cx="71755" cy="323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1755" h="32385">
                                        <a:moveTo>
                                          <a:pt x="0" y="0"/>
                                        </a:moveTo>
                                        <a:lnTo>
                                          <a:pt x="71628" y="32004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8" name="object 196"/>
                                  <p:cNvSpPr/>
                                  <p:nvPr/>
                                </p:nvSpPr>
                                <p:spPr>
                                  <a:xfrm>
                                    <a:off x="594846" y="2030405"/>
                                    <a:ext cx="474980" cy="3556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74980" h="35560">
                                        <a:moveTo>
                                          <a:pt x="474495" y="0"/>
                                        </a:moveTo>
                                        <a:lnTo>
                                          <a:pt x="421561" y="439"/>
                                        </a:lnTo>
                                        <a:lnTo>
                                          <a:pt x="368655" y="1759"/>
                                        </a:lnTo>
                                        <a:lnTo>
                                          <a:pt x="315788" y="3957"/>
                                        </a:lnTo>
                                        <a:lnTo>
                                          <a:pt x="262969" y="7033"/>
                                        </a:lnTo>
                                        <a:lnTo>
                                          <a:pt x="210211" y="10985"/>
                                        </a:lnTo>
                                        <a:lnTo>
                                          <a:pt x="157524" y="15814"/>
                                        </a:lnTo>
                                        <a:lnTo>
                                          <a:pt x="104919" y="21518"/>
                                        </a:lnTo>
                                        <a:lnTo>
                                          <a:pt x="52407" y="28097"/>
                                        </a:lnTo>
                                        <a:lnTo>
                                          <a:pt x="0" y="35549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9" name="object 198"/>
                                  <p:cNvSpPr/>
                                  <p:nvPr/>
                                </p:nvSpPr>
                                <p:spPr>
                                  <a:xfrm>
                                    <a:off x="594814" y="1995353"/>
                                    <a:ext cx="474980" cy="3683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74980" h="36829">
                                        <a:moveTo>
                                          <a:pt x="474527" y="0"/>
                                        </a:moveTo>
                                        <a:lnTo>
                                          <a:pt x="421578" y="452"/>
                                        </a:lnTo>
                                        <a:lnTo>
                                          <a:pt x="368657" y="1810"/>
                                        </a:lnTo>
                                        <a:lnTo>
                                          <a:pt x="315778" y="4072"/>
                                        </a:lnTo>
                                        <a:lnTo>
                                          <a:pt x="262950" y="7237"/>
                                        </a:lnTo>
                                        <a:lnTo>
                                          <a:pt x="210186" y="11305"/>
                                        </a:lnTo>
                                        <a:lnTo>
                                          <a:pt x="157498" y="16274"/>
                                        </a:lnTo>
                                        <a:lnTo>
                                          <a:pt x="104896" y="22144"/>
                                        </a:lnTo>
                                        <a:lnTo>
                                          <a:pt x="52393" y="28913"/>
                                        </a:lnTo>
                                        <a:lnTo>
                                          <a:pt x="0" y="36581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0" name="object 207"/>
                                  <p:cNvSpPr/>
                                  <p:nvPr/>
                                </p:nvSpPr>
                                <p:spPr>
                                  <a:xfrm>
                                    <a:off x="696723" y="0"/>
                                    <a:ext cx="387730" cy="4571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46760">
                                        <a:moveTo>
                                          <a:pt x="0" y="0"/>
                                        </a:moveTo>
                                        <a:lnTo>
                                          <a:pt x="74676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1" name="object 208"/>
                                  <p:cNvSpPr/>
                                  <p:nvPr/>
                                </p:nvSpPr>
                                <p:spPr>
                                  <a:xfrm>
                                    <a:off x="659896" y="259516"/>
                                    <a:ext cx="419100" cy="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19100">
                                        <a:moveTo>
                                          <a:pt x="419100" y="0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2" name="object 209"/>
                                  <p:cNvSpPr/>
                                  <p:nvPr/>
                                </p:nvSpPr>
                                <p:spPr>
                                  <a:xfrm>
                                    <a:off x="659896" y="442397"/>
                                    <a:ext cx="419100" cy="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19100">
                                        <a:moveTo>
                                          <a:pt x="419100" y="0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3" name="object 213"/>
                                  <p:cNvSpPr/>
                                  <p:nvPr/>
                                </p:nvSpPr>
                                <p:spPr>
                                  <a:xfrm>
                                    <a:off x="551943" y="678617"/>
                                    <a:ext cx="0" cy="130810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308100">
                                        <a:moveTo>
                                          <a:pt x="0" y="1307592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4" name="object 214"/>
                                  <p:cNvSpPr/>
                                  <p:nvPr/>
                                </p:nvSpPr>
                                <p:spPr>
                                  <a:xfrm>
                                    <a:off x="551943" y="565747"/>
                                    <a:ext cx="48895" cy="11366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8894" h="113664">
                                        <a:moveTo>
                                          <a:pt x="48336" y="0"/>
                                        </a:moveTo>
                                        <a:lnTo>
                                          <a:pt x="27754" y="24270"/>
                                        </a:lnTo>
                                        <a:lnTo>
                                          <a:pt x="12586" y="51889"/>
                                        </a:lnTo>
                                        <a:lnTo>
                                          <a:pt x="3209" y="81971"/>
                                        </a:lnTo>
                                        <a:lnTo>
                                          <a:pt x="0" y="113631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5" name="object 215"/>
                                  <p:cNvSpPr/>
                                  <p:nvPr/>
                                </p:nvSpPr>
                                <p:spPr>
                                  <a:xfrm>
                                    <a:off x="599187" y="439349"/>
                                    <a:ext cx="129539" cy="12509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29540" h="125094">
                                        <a:moveTo>
                                          <a:pt x="129540" y="0"/>
                                        </a:moveTo>
                                        <a:lnTo>
                                          <a:pt x="0" y="124968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6" name="object 212"/>
                                  <p:cNvSpPr/>
                                  <p:nvPr/>
                                </p:nvSpPr>
                                <p:spPr>
                                  <a:xfrm flipH="1">
                                    <a:off x="592455" y="2276"/>
                                    <a:ext cx="102235" cy="1841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02235" h="18414">
                                        <a:moveTo>
                                          <a:pt x="0" y="0"/>
                                        </a:moveTo>
                                        <a:lnTo>
                                          <a:pt x="102108" y="18288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38" name="object 192"/>
                                <p:cNvSpPr/>
                                <p:nvPr/>
                              </p:nvSpPr>
                              <p:spPr>
                                <a:xfrm>
                                  <a:off x="570865" y="22659"/>
                                  <a:ext cx="21590" cy="2286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1590" h="22860">
                                      <a:moveTo>
                                        <a:pt x="21336" y="0"/>
                                      </a:moveTo>
                                      <a:lnTo>
                                        <a:pt x="0" y="2286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9" name="object 191"/>
                                <p:cNvSpPr/>
                                <p:nvPr/>
                              </p:nvSpPr>
                              <p:spPr>
                                <a:xfrm>
                                  <a:off x="648909" y="256531"/>
                                  <a:ext cx="6985" cy="107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6984" h="10794">
                                      <a:moveTo>
                                        <a:pt x="6690" y="10399"/>
                                      </a:moveTo>
                                      <a:lnTo>
                                        <a:pt x="6689" y="5922"/>
                                      </a:lnTo>
                                      <a:lnTo>
                                        <a:pt x="4074" y="1856"/>
                                      </a:ln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0" name="object 187"/>
                                <p:cNvSpPr/>
                                <p:nvPr/>
                              </p:nvSpPr>
                              <p:spPr>
                                <a:xfrm>
                                  <a:off x="556482" y="1986192"/>
                                  <a:ext cx="43815" cy="4381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815" h="43814">
                                      <a:moveTo>
                                        <a:pt x="0" y="0"/>
                                      </a:moveTo>
                                      <a:lnTo>
                                        <a:pt x="3413" y="16906"/>
                                      </a:lnTo>
                                      <a:lnTo>
                                        <a:pt x="12721" y="30712"/>
                                      </a:lnTo>
                                      <a:lnTo>
                                        <a:pt x="26527" y="40020"/>
                                      </a:lnTo>
                                      <a:lnTo>
                                        <a:pt x="43434" y="4343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34" name="Rectangle 133"/>
                            <p:cNvSpPr/>
                            <p:nvPr/>
                          </p:nvSpPr>
                          <p:spPr bwMode="auto">
                            <a:xfrm>
                              <a:off x="-3711" y="1441275"/>
                              <a:ext cx="45910" cy="450488"/>
                            </a:xfrm>
                            <a:prstGeom prst="rect">
                              <a:avLst/>
                            </a:prstGeom>
                            <a:solidFill>
                              <a:srgbClr val="FF6600"/>
                            </a:solidFill>
                            <a:ln w="9525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30" name="Rectangle 129"/>
                        <p:cNvSpPr/>
                        <p:nvPr/>
                      </p:nvSpPr>
                      <p:spPr bwMode="auto">
                        <a:xfrm>
                          <a:off x="658586" y="903514"/>
                          <a:ext cx="28800" cy="282430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2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32" y="865280"/>
                        <a:ext cx="738836" cy="32591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prstDash val="sys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060" name="TextBox 2059"/>
                    <p:cNvSpPr txBox="1"/>
                    <p:nvPr/>
                  </p:nvSpPr>
                  <p:spPr>
                    <a:xfrm>
                      <a:off x="140109" y="-1887"/>
                      <a:ext cx="136132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Measurement vial</a:t>
                      </a:r>
                    </a:p>
                  </p:txBody>
                </p:sp>
              </p:grpSp>
              <p:sp>
                <p:nvSpPr>
                  <p:cNvPr id="2061" name="Right Arrow 2060"/>
                  <p:cNvSpPr>
                    <a:spLocks noChangeAspect="1"/>
                  </p:cNvSpPr>
                  <p:nvPr/>
                </p:nvSpPr>
                <p:spPr>
                  <a:xfrm>
                    <a:off x="1500324" y="1586928"/>
                    <a:ext cx="240362" cy="163429"/>
                  </a:xfrm>
                  <a:prstGeom prst="rightArrow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67" name="Group 2066"/>
                  <p:cNvGrpSpPr>
                    <a:grpSpLocks noChangeAspect="1"/>
                  </p:cNvGrpSpPr>
                  <p:nvPr/>
                </p:nvGrpSpPr>
                <p:grpSpPr>
                  <a:xfrm>
                    <a:off x="1946500" y="440579"/>
                    <a:ext cx="315312" cy="2232000"/>
                    <a:chOff x="2060814" y="299258"/>
                    <a:chExt cx="177995" cy="1260000"/>
                  </a:xfrm>
                </p:grpSpPr>
                <p:sp>
                  <p:nvSpPr>
                    <p:cNvPr id="2062" name="Rectangle 2061"/>
                    <p:cNvSpPr/>
                    <p:nvPr/>
                  </p:nvSpPr>
                  <p:spPr>
                    <a:xfrm>
                      <a:off x="2060814" y="299258"/>
                      <a:ext cx="36000" cy="1260000"/>
                    </a:xfrm>
                    <a:prstGeom prst="rect">
                      <a:avLst/>
                    </a:prstGeom>
                    <a:solidFill>
                      <a:srgbClr val="EE6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66" name="Rectangle 2065"/>
                    <p:cNvSpPr/>
                    <p:nvPr/>
                  </p:nvSpPr>
                  <p:spPr>
                    <a:xfrm>
                      <a:off x="2094809" y="299258"/>
                      <a:ext cx="144000" cy="1260000"/>
                    </a:xfrm>
                    <a:prstGeom prst="rect">
                      <a:avLst/>
                    </a:prstGeom>
                    <a:pattFill prst="sphere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270" lIns="0" tIns="0" rIns="0" bIns="0"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Glass</a:t>
                      </a:r>
                    </a:p>
                  </p:txBody>
                </p:sp>
              </p:grpSp>
              <p:grpSp>
                <p:nvGrpSpPr>
                  <p:cNvPr id="226" name="Group 225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7191481" y="440579"/>
                    <a:ext cx="315315" cy="2232000"/>
                    <a:chOff x="2060814" y="299258"/>
                    <a:chExt cx="177993" cy="1260000"/>
                  </a:xfrm>
                </p:grpSpPr>
                <p:sp>
                  <p:nvSpPr>
                    <p:cNvPr id="227" name="Rectangle 226"/>
                    <p:cNvSpPr/>
                    <p:nvPr/>
                  </p:nvSpPr>
                  <p:spPr>
                    <a:xfrm>
                      <a:off x="2060814" y="299258"/>
                      <a:ext cx="36000" cy="1260000"/>
                    </a:xfrm>
                    <a:prstGeom prst="rect">
                      <a:avLst/>
                    </a:prstGeom>
                    <a:solidFill>
                      <a:srgbClr val="EE6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8" name="Rectangle 227"/>
                    <p:cNvSpPr/>
                    <p:nvPr/>
                  </p:nvSpPr>
                  <p:spPr>
                    <a:xfrm>
                      <a:off x="2094807" y="299258"/>
                      <a:ext cx="144000" cy="1260000"/>
                    </a:xfrm>
                    <a:prstGeom prst="rect">
                      <a:avLst/>
                    </a:prstGeom>
                    <a:pattFill prst="sphere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" lIns="0" tIns="0" rIns="0" bIns="0"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Glass</a:t>
                      </a:r>
                    </a:p>
                  </p:txBody>
                </p:sp>
              </p:grpSp>
              <p:sp>
                <p:nvSpPr>
                  <p:cNvPr id="2068" name="Rectangle 2067"/>
                  <p:cNvSpPr>
                    <a:spLocks noChangeAspect="1"/>
                  </p:cNvSpPr>
                  <p:nvPr/>
                </p:nvSpPr>
                <p:spPr>
                  <a:xfrm>
                    <a:off x="2274980" y="443530"/>
                    <a:ext cx="4910400" cy="2229050"/>
                  </a:xfrm>
                  <a:prstGeom prst="rect">
                    <a:avLst/>
                  </a:prstGeom>
                  <a:pattFill prst="lgConfetti">
                    <a:fgClr>
                      <a:srgbClr val="00F4EE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1868827" y="451501"/>
                    <a:ext cx="515389" cy="461665"/>
                    <a:chOff x="1972025" y="-22340"/>
                    <a:chExt cx="515389" cy="461665"/>
                  </a:xfrm>
                </p:grpSpPr>
                <p:cxnSp>
                  <p:nvCxnSpPr>
                    <p:cNvPr id="5" name="Straight Arrow Connector 4"/>
                    <p:cNvCxnSpPr/>
                    <p:nvPr/>
                  </p:nvCxnSpPr>
                  <p:spPr>
                    <a:xfrm>
                      <a:off x="2104403" y="216130"/>
                      <a:ext cx="255091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arrow" w="sm" len="sm"/>
                      <a:tailEnd type="arrow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1972025" y="-22340"/>
                      <a:ext cx="51538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1.1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mm</a:t>
                      </a:r>
                    </a:p>
                  </p:txBody>
                </p:sp>
              </p:grpSp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2252064" y="451501"/>
                    <a:ext cx="4968000" cy="461665"/>
                    <a:chOff x="2104402" y="-22340"/>
                    <a:chExt cx="4968000" cy="461665"/>
                  </a:xfrm>
                </p:grpSpPr>
                <p:cxnSp>
                  <p:nvCxnSpPr>
                    <p:cNvPr id="74" name="Straight Arrow Connector 73"/>
                    <p:cNvCxnSpPr/>
                    <p:nvPr/>
                  </p:nvCxnSpPr>
                  <p:spPr>
                    <a:xfrm>
                      <a:off x="2104402" y="216130"/>
                      <a:ext cx="496800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arrow" w="sm" len="sm"/>
                      <a:tailEnd type="arrow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4293504" y="-22340"/>
                      <a:ext cx="51538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mm</a:t>
                      </a:r>
                    </a:p>
                  </p:txBody>
                </p:sp>
              </p:grpSp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7055386" y="435418"/>
                    <a:ext cx="515389" cy="461665"/>
                    <a:chOff x="1943744" y="-41194"/>
                    <a:chExt cx="515389" cy="461665"/>
                  </a:xfrm>
                </p:grpSpPr>
                <p:cxnSp>
                  <p:nvCxnSpPr>
                    <p:cNvPr id="77" name="Straight Arrow Connector 76"/>
                    <p:cNvCxnSpPr/>
                    <p:nvPr/>
                  </p:nvCxnSpPr>
                  <p:spPr>
                    <a:xfrm>
                      <a:off x="2104403" y="216130"/>
                      <a:ext cx="255091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arrow" w="sm" len="sm"/>
                      <a:tailEnd type="arrow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8" name="TextBox 77"/>
                    <p:cNvSpPr txBox="1"/>
                    <p:nvPr/>
                  </p:nvSpPr>
                  <p:spPr>
                    <a:xfrm>
                      <a:off x="1943744" y="-41194"/>
                      <a:ext cx="51538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1.1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mm</a:t>
                      </a:r>
                    </a:p>
                  </p:txBody>
                </p:sp>
              </p:grpSp>
            </p:grpSp>
            <p:cxnSp>
              <p:nvCxnSpPr>
                <p:cNvPr id="99" name="Straight Arrow Connector 98"/>
                <p:cNvCxnSpPr/>
                <p:nvPr/>
              </p:nvCxnSpPr>
              <p:spPr>
                <a:xfrm>
                  <a:off x="7874530" y="448618"/>
                  <a:ext cx="0" cy="2232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/>
                <p:cNvSpPr txBox="1"/>
                <p:nvPr/>
              </p:nvSpPr>
              <p:spPr>
                <a:xfrm>
                  <a:off x="7912966" y="1489543"/>
                  <a:ext cx="515846" cy="276999"/>
                </a:xfrm>
                <a:prstGeom prst="rect">
                  <a:avLst/>
                </a:prstGeom>
                <a:noFill/>
              </p:spPr>
              <p:txBody>
                <a:bodyPr wrap="square" lIns="3600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rPr>
                    <a:t>10 mm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8072" y="2651895"/>
                <a:ext cx="1949198" cy="553998"/>
                <a:chOff x="257796" y="2717679"/>
                <a:chExt cx="1949198" cy="553998"/>
              </a:xfrm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257796" y="2717679"/>
                  <a:ext cx="14040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Electronic polarization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distortion of electrons relative to the nuclei</a:t>
                  </a:r>
                  <a:endPara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0" name="Group 109"/>
                <p:cNvGrpSpPr/>
                <p:nvPr/>
              </p:nvGrpSpPr>
              <p:grpSpPr>
                <a:xfrm>
                  <a:off x="1724855" y="2817450"/>
                  <a:ext cx="482139" cy="377538"/>
                  <a:chOff x="1449185" y="2814374"/>
                  <a:chExt cx="482139" cy="377538"/>
                </a:xfrm>
              </p:grpSpPr>
              <p:sp>
                <p:nvSpPr>
                  <p:cNvPr id="111" name="Oval 110"/>
                  <p:cNvSpPr/>
                  <p:nvPr/>
                </p:nvSpPr>
                <p:spPr>
                  <a:xfrm>
                    <a:off x="1449185" y="2975912"/>
                    <a:ext cx="482139" cy="216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  <a:alpha val="76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1765068" y="3020291"/>
                    <a:ext cx="108000" cy="108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7200" tIns="0" rIns="0" bIns="1080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+</a:t>
                    </a:r>
                  </a:p>
                </p:txBody>
              </p:sp>
              <p:sp>
                <p:nvSpPr>
                  <p:cNvPr id="113" name="Oval 112"/>
                  <p:cNvSpPr/>
                  <p:nvPr/>
                </p:nvSpPr>
                <p:spPr>
                  <a:xfrm>
                    <a:off x="1460267" y="3114500"/>
                    <a:ext cx="72000" cy="7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7200" tIns="0" rIns="0" bIns="2520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-</a:t>
                    </a:r>
                  </a:p>
                </p:txBody>
              </p:sp>
              <p:cxnSp>
                <p:nvCxnSpPr>
                  <p:cNvPr id="114" name="Straight Arrow Connector 113"/>
                  <p:cNvCxnSpPr/>
                  <p:nvPr/>
                </p:nvCxnSpPr>
                <p:spPr>
                  <a:xfrm>
                    <a:off x="1577805" y="2903912"/>
                    <a:ext cx="285807" cy="0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1475264" y="2814374"/>
                        <a:ext cx="114006" cy="1538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oMath>
                          </m:oMathPara>
                        </a14:m>
                        <a:endPara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5" name="TextBox 1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75264" y="2814374"/>
                        <a:ext cx="114006" cy="15388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6316" r="-21053" b="-769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74797" y="3189139"/>
                <a:ext cx="1976021" cy="707886"/>
                <a:chOff x="264521" y="3339860"/>
                <a:chExt cx="1976021" cy="707886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264521" y="3339860"/>
                  <a:ext cx="1404000" cy="707886"/>
                </a:xfrm>
                <a:prstGeom prst="rect">
                  <a:avLst/>
                </a:prstGeom>
                <a:noFill/>
              </p:spPr>
              <p:txBody>
                <a:bodyPr wrap="square" lIns="7200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Atomic polarization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distortion of nuclei across a heteroatom bond by stretching and bending</a:t>
                  </a: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1669298" y="3589230"/>
                  <a:ext cx="571244" cy="203122"/>
                  <a:chOff x="1669298" y="3589230"/>
                  <a:chExt cx="571244" cy="203122"/>
                </a:xfrm>
              </p:grpSpPr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1669298" y="3655192"/>
                    <a:ext cx="571244" cy="137160"/>
                    <a:chOff x="2178985" y="4738254"/>
                    <a:chExt cx="571244" cy="137160"/>
                  </a:xfrm>
                </p:grpSpPr>
                <p:pic>
                  <p:nvPicPr>
                    <p:cNvPr id="118" name="Picture 121" descr="Tensions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586" t="4090" r="80562" b="78182"/>
                    <a:stretch/>
                  </p:blipFill>
                  <p:spPr bwMode="auto">
                    <a:xfrm>
                      <a:off x="2291475" y="4760454"/>
                      <a:ext cx="336253" cy="636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2178985" y="4752834"/>
                      <a:ext cx="108000" cy="108000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7200" tIns="0" rIns="0" bIns="25200"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p:txBody>
                </p: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2613069" y="4738254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7200" tIns="0" rIns="0" bIns="10800"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p:txBody>
                </p:sp>
              </p:grpSp>
              <p:cxnSp>
                <p:nvCxnSpPr>
                  <p:cNvPr id="25" name="Straight Arrow Connector 24"/>
                  <p:cNvCxnSpPr/>
                  <p:nvPr/>
                </p:nvCxnSpPr>
                <p:spPr>
                  <a:xfrm>
                    <a:off x="1737262" y="3589230"/>
                    <a:ext cx="425206" cy="0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headEnd type="arrow" w="sm" len="sm"/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24" name="Right Brace 223"/>
              <p:cNvSpPr/>
              <p:nvPr/>
            </p:nvSpPr>
            <p:spPr>
              <a:xfrm rot="5400000">
                <a:off x="1059934" y="2991170"/>
                <a:ext cx="121857" cy="18720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136604" y="4036223"/>
                <a:ext cx="2016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Instantaneous polarization dominant mechanism in the glass wall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7227258" y="2651895"/>
                <a:ext cx="1838993" cy="553998"/>
                <a:chOff x="7302674" y="2715797"/>
                <a:chExt cx="1838993" cy="553998"/>
              </a:xfrm>
            </p:grpSpPr>
            <p:sp>
              <p:nvSpPr>
                <p:cNvPr id="362" name="TextBox 361"/>
                <p:cNvSpPr txBox="1"/>
                <p:nvPr/>
              </p:nvSpPr>
              <p:spPr>
                <a:xfrm>
                  <a:off x="7737667" y="2715797"/>
                  <a:ext cx="14040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Electronic polarization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distortion of electrons relative to the nuclei</a:t>
                  </a:r>
                  <a:endPara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63" name="Group 362"/>
                <p:cNvGrpSpPr/>
                <p:nvPr/>
              </p:nvGrpSpPr>
              <p:grpSpPr>
                <a:xfrm>
                  <a:off x="7302674" y="2815568"/>
                  <a:ext cx="482139" cy="377538"/>
                  <a:chOff x="1449185" y="2814374"/>
                  <a:chExt cx="482139" cy="377538"/>
                </a:xfrm>
              </p:grpSpPr>
              <p:sp>
                <p:nvSpPr>
                  <p:cNvPr id="364" name="Oval 363"/>
                  <p:cNvSpPr/>
                  <p:nvPr/>
                </p:nvSpPr>
                <p:spPr>
                  <a:xfrm>
                    <a:off x="1449185" y="2975912"/>
                    <a:ext cx="482139" cy="216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  <a:alpha val="76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5" name="Oval 364"/>
                  <p:cNvSpPr/>
                  <p:nvPr/>
                </p:nvSpPr>
                <p:spPr>
                  <a:xfrm>
                    <a:off x="1765068" y="3020291"/>
                    <a:ext cx="108000" cy="108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7200" tIns="0" rIns="0" bIns="1080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+</a:t>
                    </a:r>
                  </a:p>
                </p:txBody>
              </p:sp>
              <p:sp>
                <p:nvSpPr>
                  <p:cNvPr id="366" name="Oval 365"/>
                  <p:cNvSpPr/>
                  <p:nvPr/>
                </p:nvSpPr>
                <p:spPr>
                  <a:xfrm>
                    <a:off x="1460267" y="3114500"/>
                    <a:ext cx="72000" cy="7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7200" tIns="0" rIns="0" bIns="2520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-</a:t>
                    </a:r>
                  </a:p>
                </p:txBody>
              </p:sp>
              <p:cxnSp>
                <p:nvCxnSpPr>
                  <p:cNvPr id="367" name="Straight Arrow Connector 366"/>
                  <p:cNvCxnSpPr/>
                  <p:nvPr/>
                </p:nvCxnSpPr>
                <p:spPr>
                  <a:xfrm>
                    <a:off x="1577805" y="2903912"/>
                    <a:ext cx="285807" cy="0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8" name="TextBox 367"/>
                      <p:cNvSpPr txBox="1"/>
                      <p:nvPr/>
                    </p:nvSpPr>
                    <p:spPr>
                      <a:xfrm>
                        <a:off x="1475264" y="2814374"/>
                        <a:ext cx="114006" cy="1538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oMath>
                          </m:oMathPara>
                        </a14:m>
                        <a:endPara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68" name="TextBox 3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75264" y="2814374"/>
                        <a:ext cx="114006" cy="153888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l="-26316" r="-2105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7208426" y="3189139"/>
                <a:ext cx="1862608" cy="707886"/>
                <a:chOff x="7283842" y="3259825"/>
                <a:chExt cx="1862608" cy="707886"/>
              </a:xfrm>
            </p:grpSpPr>
            <p:sp>
              <p:nvSpPr>
                <p:cNvPr id="355" name="TextBox 354"/>
                <p:cNvSpPr txBox="1"/>
                <p:nvPr/>
              </p:nvSpPr>
              <p:spPr>
                <a:xfrm>
                  <a:off x="7742450" y="3259825"/>
                  <a:ext cx="1404000" cy="707886"/>
                </a:xfrm>
                <a:prstGeom prst="rect">
                  <a:avLst/>
                </a:prstGeom>
                <a:noFill/>
              </p:spPr>
              <p:txBody>
                <a:bodyPr wrap="square" lIns="7200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Atomic polarization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distortion of nuclei across a heteroatom bond by stretching and bending</a:t>
                  </a:r>
                </a:p>
              </p:txBody>
            </p:sp>
            <p:grpSp>
              <p:nvGrpSpPr>
                <p:cNvPr id="356" name="Group 355"/>
                <p:cNvGrpSpPr/>
                <p:nvPr/>
              </p:nvGrpSpPr>
              <p:grpSpPr>
                <a:xfrm>
                  <a:off x="7283842" y="3542176"/>
                  <a:ext cx="552194" cy="203122"/>
                  <a:chOff x="1688348" y="3589230"/>
                  <a:chExt cx="552194" cy="203122"/>
                </a:xfrm>
              </p:grpSpPr>
              <p:grpSp>
                <p:nvGrpSpPr>
                  <p:cNvPr id="357" name="Group 356"/>
                  <p:cNvGrpSpPr/>
                  <p:nvPr/>
                </p:nvGrpSpPr>
                <p:grpSpPr>
                  <a:xfrm>
                    <a:off x="1688348" y="3655192"/>
                    <a:ext cx="552194" cy="137160"/>
                    <a:chOff x="2198035" y="4738254"/>
                    <a:chExt cx="552194" cy="137160"/>
                  </a:xfrm>
                </p:grpSpPr>
                <p:pic>
                  <p:nvPicPr>
                    <p:cNvPr id="359" name="Picture 121" descr="Tensions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586" t="4090" r="80562" b="78182"/>
                    <a:stretch/>
                  </p:blipFill>
                  <p:spPr bwMode="auto">
                    <a:xfrm>
                      <a:off x="2291475" y="4760454"/>
                      <a:ext cx="336253" cy="636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60" name="Oval 359"/>
                    <p:cNvSpPr/>
                    <p:nvPr/>
                  </p:nvSpPr>
                  <p:spPr>
                    <a:xfrm>
                      <a:off x="2198035" y="4752834"/>
                      <a:ext cx="108000" cy="108000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7200" tIns="0" rIns="0" bIns="25200"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p:txBody>
                </p:sp>
                <p:sp>
                  <p:nvSpPr>
                    <p:cNvPr id="361" name="Oval 360"/>
                    <p:cNvSpPr/>
                    <p:nvPr/>
                  </p:nvSpPr>
                  <p:spPr>
                    <a:xfrm>
                      <a:off x="2613069" y="4738254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7200" tIns="0" rIns="0" bIns="10800"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p:txBody>
                </p:sp>
              </p:grpSp>
              <p:cxnSp>
                <p:nvCxnSpPr>
                  <p:cNvPr id="358" name="Straight Arrow Connector 357"/>
                  <p:cNvCxnSpPr/>
                  <p:nvPr/>
                </p:nvCxnSpPr>
                <p:spPr>
                  <a:xfrm>
                    <a:off x="1737262" y="3589230"/>
                    <a:ext cx="425206" cy="0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headEnd type="arrow" w="sm" len="sm"/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69" name="Right Brace 368"/>
              <p:cNvSpPr/>
              <p:nvPr/>
            </p:nvSpPr>
            <p:spPr>
              <a:xfrm rot="5400000">
                <a:off x="8034545" y="3009170"/>
                <a:ext cx="121857" cy="18360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7109964" y="4028529"/>
                <a:ext cx="2016000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Instantaneous polarization dominant mechanism in the glass wall</a:t>
                </a:r>
              </a:p>
            </p:txBody>
          </p:sp>
          <p:grpSp>
            <p:nvGrpSpPr>
              <p:cNvPr id="2054" name="Group 2053"/>
              <p:cNvGrpSpPr/>
              <p:nvPr/>
            </p:nvGrpSpPr>
            <p:grpSpPr>
              <a:xfrm>
                <a:off x="1144784" y="5858876"/>
                <a:ext cx="2130641" cy="446263"/>
                <a:chOff x="1210472" y="5953861"/>
                <a:chExt cx="2130641" cy="446263"/>
              </a:xfrm>
            </p:grpSpPr>
            <p:sp>
              <p:nvSpPr>
                <p:cNvPr id="1191" name="Right Brace 1190"/>
                <p:cNvSpPr/>
                <p:nvPr/>
              </p:nvSpPr>
              <p:spPr>
                <a:xfrm rot="5400000">
                  <a:off x="2202851" y="5870790"/>
                  <a:ext cx="121857" cy="28800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2" name="TextBox 1191"/>
                <p:cNvSpPr txBox="1"/>
                <p:nvPr/>
              </p:nvSpPr>
              <p:spPr>
                <a:xfrm>
                  <a:off x="1210472" y="6092347"/>
                  <a:ext cx="213064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MW (space-charge) polarization at glass wall – sample interface</a:t>
                  </a:r>
                </a:p>
              </p:txBody>
            </p:sp>
          </p:grpSp>
          <p:grpSp>
            <p:nvGrpSpPr>
              <p:cNvPr id="2053" name="Group 2052"/>
              <p:cNvGrpSpPr/>
              <p:nvPr/>
            </p:nvGrpSpPr>
            <p:grpSpPr>
              <a:xfrm>
                <a:off x="6055852" y="5858876"/>
                <a:ext cx="2130641" cy="436535"/>
                <a:chOff x="6150724" y="5977906"/>
                <a:chExt cx="2130641" cy="436535"/>
              </a:xfrm>
            </p:grpSpPr>
            <p:sp>
              <p:nvSpPr>
                <p:cNvPr id="1193" name="Right Brace 1192"/>
                <p:cNvSpPr/>
                <p:nvPr/>
              </p:nvSpPr>
              <p:spPr>
                <a:xfrm rot="5400000">
                  <a:off x="7143103" y="5894835"/>
                  <a:ext cx="121857" cy="28800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4" name="TextBox 1193"/>
                <p:cNvSpPr txBox="1"/>
                <p:nvPr/>
              </p:nvSpPr>
              <p:spPr>
                <a:xfrm>
                  <a:off x="6150724" y="6106664"/>
                  <a:ext cx="213064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MW (space-charge) polarization at glass wall – sample interface</a:t>
                  </a:r>
                </a:p>
              </p:txBody>
            </p:sp>
          </p:grpSp>
          <p:grpSp>
            <p:nvGrpSpPr>
              <p:cNvPr id="2056" name="Group 2055"/>
              <p:cNvGrpSpPr/>
              <p:nvPr/>
            </p:nvGrpSpPr>
            <p:grpSpPr>
              <a:xfrm>
                <a:off x="155483" y="6272435"/>
                <a:ext cx="2030913" cy="269055"/>
                <a:chOff x="230899" y="6289445"/>
                <a:chExt cx="2592000" cy="269055"/>
              </a:xfrm>
            </p:grpSpPr>
            <p:sp>
              <p:nvSpPr>
                <p:cNvPr id="1195" name="Right Brace 1194"/>
                <p:cNvSpPr/>
                <p:nvPr/>
              </p:nvSpPr>
              <p:spPr>
                <a:xfrm rot="5400000">
                  <a:off x="1483746" y="5036598"/>
                  <a:ext cx="86305" cy="259200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6" name="TextBox 1195"/>
                <p:cNvSpPr txBox="1"/>
                <p:nvPr/>
              </p:nvSpPr>
              <p:spPr>
                <a:xfrm>
                  <a:off x="468941" y="6404612"/>
                  <a:ext cx="2130641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TVIS response for empty vial</a:t>
                  </a:r>
                </a:p>
              </p:txBody>
            </p:sp>
          </p:grpSp>
          <p:grpSp>
            <p:nvGrpSpPr>
              <p:cNvPr id="2057" name="Group 2056"/>
              <p:cNvGrpSpPr/>
              <p:nvPr/>
            </p:nvGrpSpPr>
            <p:grpSpPr>
              <a:xfrm>
                <a:off x="175678" y="5490046"/>
                <a:ext cx="2016000" cy="452647"/>
                <a:chOff x="258980" y="5300837"/>
                <a:chExt cx="2016000" cy="452647"/>
              </a:xfrm>
            </p:grpSpPr>
            <p:sp>
              <p:nvSpPr>
                <p:cNvPr id="1199" name="Right Brace 1198"/>
                <p:cNvSpPr/>
                <p:nvPr/>
              </p:nvSpPr>
              <p:spPr>
                <a:xfrm rot="5400000">
                  <a:off x="1182310" y="4425766"/>
                  <a:ext cx="121857" cy="187200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0" name="TextBox 1199"/>
                <p:cNvSpPr txBox="1"/>
                <p:nvPr/>
              </p:nvSpPr>
              <p:spPr>
                <a:xfrm>
                  <a:off x="258980" y="5445707"/>
                  <a:ext cx="201600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Space charge polarization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(weak frequency dependence)</a:t>
                  </a:r>
                </a:p>
              </p:txBody>
            </p:sp>
          </p:grpSp>
          <p:grpSp>
            <p:nvGrpSpPr>
              <p:cNvPr id="1201" name="Group 1200"/>
              <p:cNvGrpSpPr/>
              <p:nvPr/>
            </p:nvGrpSpPr>
            <p:grpSpPr>
              <a:xfrm>
                <a:off x="7135622" y="5490046"/>
                <a:ext cx="2016000" cy="452647"/>
                <a:chOff x="258980" y="5300837"/>
                <a:chExt cx="2016000" cy="452647"/>
              </a:xfrm>
            </p:grpSpPr>
            <p:sp>
              <p:nvSpPr>
                <p:cNvPr id="1202" name="Right Brace 1201"/>
                <p:cNvSpPr/>
                <p:nvPr/>
              </p:nvSpPr>
              <p:spPr>
                <a:xfrm rot="5400000">
                  <a:off x="1182310" y="4425766"/>
                  <a:ext cx="121857" cy="187200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3" name="TextBox 1202"/>
                <p:cNvSpPr txBox="1"/>
                <p:nvPr/>
              </p:nvSpPr>
              <p:spPr>
                <a:xfrm>
                  <a:off x="258980" y="5445707"/>
                  <a:ext cx="201600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Space charge polarization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(weak frequency dependence)</a:t>
                  </a:r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2D431C4-A010-4FD8-97B0-1A342620B2FD}"/>
                  </a:ext>
                </a:extLst>
              </p:cNvPr>
              <p:cNvGrpSpPr/>
              <p:nvPr/>
            </p:nvGrpSpPr>
            <p:grpSpPr>
              <a:xfrm>
                <a:off x="1732773" y="663494"/>
                <a:ext cx="5836642" cy="2031325"/>
                <a:chOff x="1808189" y="663494"/>
                <a:chExt cx="5836642" cy="2031325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5612449-EB9A-4938-B689-3E6508770E91}"/>
                    </a:ext>
                  </a:extLst>
                </p:cNvPr>
                <p:cNvSpPr txBox="1"/>
                <p:nvPr/>
              </p:nvSpPr>
              <p:spPr>
                <a:xfrm>
                  <a:off x="1808189" y="663494"/>
                  <a:ext cx="192174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</p:txBody>
            </p: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55203D56-81F1-4645-9BDF-5FAF8066FAEE}"/>
                    </a:ext>
                  </a:extLst>
                </p:cNvPr>
                <p:cNvSpPr txBox="1"/>
                <p:nvPr/>
              </p:nvSpPr>
              <p:spPr>
                <a:xfrm>
                  <a:off x="7452657" y="663494"/>
                  <a:ext cx="192174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2F30CC42-56BA-46CC-8418-58864579588F}"/>
                    </a:ext>
                  </a:extLst>
                </p:cNvPr>
                <p:cNvSpPr txBox="1"/>
                <p:nvPr/>
              </p:nvSpPr>
              <p:spPr>
                <a:xfrm>
                  <a:off x="1950541" y="663494"/>
                  <a:ext cx="192174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67D4FF4C-22D9-4451-BFAC-44ECF5922E3F}"/>
                    </a:ext>
                  </a:extLst>
                </p:cNvPr>
                <p:cNvSpPr txBox="1"/>
                <p:nvPr/>
              </p:nvSpPr>
              <p:spPr>
                <a:xfrm>
                  <a:off x="2138109" y="663494"/>
                  <a:ext cx="192174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67EEBC78-9AB4-4A92-ACBA-FE1C159BFD56}"/>
                    </a:ext>
                  </a:extLst>
                </p:cNvPr>
                <p:cNvSpPr txBox="1"/>
                <p:nvPr/>
              </p:nvSpPr>
              <p:spPr>
                <a:xfrm>
                  <a:off x="7316380" y="663494"/>
                  <a:ext cx="192174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</p:txBody>
            </p:sp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E678F82F-CC3D-469A-900F-8BC67F4E27D0}"/>
                    </a:ext>
                  </a:extLst>
                </p:cNvPr>
                <p:cNvSpPr txBox="1"/>
                <p:nvPr/>
              </p:nvSpPr>
              <p:spPr>
                <a:xfrm>
                  <a:off x="7113316" y="663494"/>
                  <a:ext cx="192174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</p:txBody>
            </p:sp>
          </p:grpSp>
        </p:grpSp>
        <p:sp>
          <p:nvSpPr>
            <p:cNvPr id="192" name="Right Brace 191">
              <a:extLst>
                <a:ext uri="{FF2B5EF4-FFF2-40B4-BE49-F238E27FC236}">
                  <a16:creationId xmlns:a16="http://schemas.microsoft.com/office/drawing/2014/main" id="{598181BD-1893-464D-8B56-62932AEA25DB}"/>
                </a:ext>
              </a:extLst>
            </p:cNvPr>
            <p:cNvSpPr/>
            <p:nvPr/>
          </p:nvSpPr>
          <p:spPr>
            <a:xfrm rot="5400000">
              <a:off x="8060173" y="5355468"/>
              <a:ext cx="86305" cy="192024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68A07D6-8BCD-4CDC-B26A-7C6601045286}"/>
                </a:ext>
              </a:extLst>
            </p:cNvPr>
            <p:cNvSpPr txBox="1"/>
            <p:nvPr/>
          </p:nvSpPr>
          <p:spPr>
            <a:xfrm>
              <a:off x="7304771" y="6387602"/>
              <a:ext cx="166942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TVIS response for empty vial</a:t>
              </a:r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780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1648" y="978196"/>
            <a:ext cx="3602929" cy="4947683"/>
          </a:xfrm>
        </p:spPr>
        <p:txBody>
          <a:bodyPr/>
          <a:lstStyle/>
          <a:p>
            <a:pPr marL="411163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-20" dirty="0">
                <a:cs typeface="Times New Roman" panose="02020603050405020304" pitchFamily="18" charset="0"/>
              </a:rPr>
              <a:t>The polarization of the water dipole in liquid water at 20 </a:t>
            </a:r>
            <a:r>
              <a:rPr lang="en-US" spc="-20" dirty="0"/>
              <a:t>˚C</a:t>
            </a:r>
            <a:r>
              <a:rPr lang="en-US" spc="-20" dirty="0">
                <a:cs typeface="Times New Roman" panose="02020603050405020304" pitchFamily="18" charset="0"/>
              </a:rPr>
              <a:t>, with a dielectric loss peak frequency of ~ 18 GHz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Frozen Water and Dielectric Relaxation of Ice</a:t>
            </a:r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00000000-0008-0000-2100-00000A000000}"/>
              </a:ext>
            </a:extLst>
          </p:cNvPr>
          <p:cNvGraphicFramePr>
            <a:graphicFrameLocks noGrp="1"/>
          </p:cNvGraphicFramePr>
          <p:nvPr>
            <p:ph idx="11"/>
            <p:extLst/>
          </p:nvPr>
        </p:nvGraphicFramePr>
        <p:xfrm>
          <a:off x="3976688" y="773113"/>
          <a:ext cx="5167312" cy="259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00000000-0008-0000-2100-00000C000000}"/>
              </a:ext>
            </a:extLst>
          </p:cNvPr>
          <p:cNvGraphicFramePr>
            <a:graphicFrameLocks noGrp="1"/>
          </p:cNvGraphicFramePr>
          <p:nvPr>
            <p:ph idx="12"/>
            <p:extLst/>
          </p:nvPr>
        </p:nvGraphicFramePr>
        <p:xfrm>
          <a:off x="3976688" y="3494088"/>
          <a:ext cx="5167312" cy="259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238778" y="920532"/>
            <a:ext cx="1079224" cy="307777"/>
            <a:chOff x="1579137" y="1140642"/>
            <a:chExt cx="1079224" cy="307777"/>
          </a:xfrm>
        </p:grpSpPr>
        <p:cxnSp>
          <p:nvCxnSpPr>
            <p:cNvPr id="20" name="Straight Connector 19"/>
            <p:cNvCxnSpPr/>
            <p:nvPr/>
          </p:nvCxnSpPr>
          <p:spPr bwMode="auto">
            <a:xfrm flipV="1">
              <a:off x="1579137" y="1313567"/>
              <a:ext cx="98834" cy="91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9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677970" y="1310130"/>
              <a:ext cx="252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873411" y="1140642"/>
              <a:ext cx="78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20.3 °C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72227" y="1619485"/>
            <a:ext cx="1011849" cy="307777"/>
            <a:chOff x="1579137" y="1140642"/>
            <a:chExt cx="1011849" cy="307777"/>
          </a:xfrm>
        </p:grpSpPr>
        <p:cxnSp>
          <p:nvCxnSpPr>
            <p:cNvPr id="25" name="Straight Connector 24"/>
            <p:cNvCxnSpPr/>
            <p:nvPr/>
          </p:nvCxnSpPr>
          <p:spPr bwMode="auto">
            <a:xfrm flipV="1">
              <a:off x="1579137" y="1313567"/>
              <a:ext cx="98834" cy="91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600CC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677970" y="1310328"/>
              <a:ext cx="252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1806036" y="1140642"/>
              <a:ext cx="7849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-20 °C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65504" y="1732065"/>
            <a:ext cx="925224" cy="307777"/>
            <a:chOff x="1579137" y="1140642"/>
            <a:chExt cx="925224" cy="307777"/>
          </a:xfrm>
        </p:grpSpPr>
        <p:cxnSp>
          <p:nvCxnSpPr>
            <p:cNvPr id="31" name="Straight Connector 30"/>
            <p:cNvCxnSpPr/>
            <p:nvPr/>
          </p:nvCxnSpPr>
          <p:spPr bwMode="auto">
            <a:xfrm flipV="1">
              <a:off x="1579137" y="1313567"/>
              <a:ext cx="98834" cy="91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633FD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677970" y="1310328"/>
              <a:ext cx="1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633F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1719411" y="1140642"/>
              <a:ext cx="7849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633F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-40 °C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730139" y="4069766"/>
            <a:ext cx="7849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63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-40 °C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06093" y="3876536"/>
            <a:ext cx="7849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-20 °C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95285" y="3661575"/>
            <a:ext cx="78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20.3 °C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5278152" y="4319793"/>
            <a:ext cx="27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8381637" y="2157034"/>
            <a:ext cx="0" cy="57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8381637" y="2266461"/>
            <a:ext cx="43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(I)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7198537" y="2144701"/>
            <a:ext cx="128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7198537" y="2723409"/>
            <a:ext cx="128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539648" y="4064518"/>
            <a:ext cx="83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GHz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257448" y="792711"/>
            <a:ext cx="2054832" cy="2693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ＭＳ Ｐゴシック" pitchFamily="1" charset="-128"/>
                <a:cs typeface="+mn-cs"/>
              </a:rPr>
              <a:t>Real part Capacitance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041808" y="3476508"/>
            <a:ext cx="2054832" cy="2693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ＭＳ Ｐゴシック" pitchFamily="1" charset="-128"/>
                <a:cs typeface="+mn-cs"/>
              </a:rPr>
              <a:t>Imaginary part Capacitance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6BB06B-22D4-4DB7-B941-70BB44D9FC80}"/>
              </a:ext>
            </a:extLst>
          </p:cNvPr>
          <p:cNvCxnSpPr/>
          <p:nvPr/>
        </p:nvCxnSpPr>
        <p:spPr bwMode="auto">
          <a:xfrm>
            <a:off x="6225524" y="2144702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3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1648" y="978196"/>
            <a:ext cx="3602929" cy="4947683"/>
          </a:xfrm>
        </p:spPr>
        <p:txBody>
          <a:bodyPr/>
          <a:lstStyle/>
          <a:p>
            <a:pPr marL="411163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-20" dirty="0">
                <a:cs typeface="Times New Roman" panose="02020603050405020304" pitchFamily="18" charset="0"/>
              </a:rPr>
              <a:t>The polarization of the water dipole in liquid water at 20 </a:t>
            </a:r>
            <a:r>
              <a:rPr lang="en-US" spc="-20" dirty="0"/>
              <a:t>˚C</a:t>
            </a:r>
            <a:r>
              <a:rPr lang="en-US" spc="-20" dirty="0">
                <a:cs typeface="Times New Roman" panose="02020603050405020304" pitchFamily="18" charset="0"/>
              </a:rPr>
              <a:t>, with a dielectric loss peak frequency of ~ 18 GHz </a:t>
            </a:r>
          </a:p>
          <a:p>
            <a:pPr marL="411163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-20" dirty="0"/>
              <a:t>The Maxwell-Wagner (MW) polarization of the glass wall of the TVIS vial at 20 ˚C, with a dielectric loss peak frequency of 17.8 kHz </a:t>
            </a:r>
            <a:endParaRPr lang="en-US" spc="-2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Frozen Water and Dielectric Relaxation of Ice</a:t>
            </a:r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00000000-0008-0000-2100-00000A000000}"/>
              </a:ext>
            </a:extLst>
          </p:cNvPr>
          <p:cNvGraphicFramePr>
            <a:graphicFrameLocks noGrp="1"/>
          </p:cNvGraphicFramePr>
          <p:nvPr>
            <p:ph idx="11"/>
            <p:extLst/>
          </p:nvPr>
        </p:nvGraphicFramePr>
        <p:xfrm>
          <a:off x="3976688" y="773113"/>
          <a:ext cx="5167312" cy="259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00000000-0008-0000-2100-00000C000000}"/>
              </a:ext>
            </a:extLst>
          </p:cNvPr>
          <p:cNvGraphicFramePr>
            <a:graphicFrameLocks noGrp="1"/>
          </p:cNvGraphicFramePr>
          <p:nvPr>
            <p:ph idx="12"/>
            <p:extLst/>
          </p:nvPr>
        </p:nvGraphicFramePr>
        <p:xfrm>
          <a:off x="3976688" y="3494088"/>
          <a:ext cx="5167312" cy="259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238778" y="920532"/>
            <a:ext cx="1079224" cy="307777"/>
            <a:chOff x="1579137" y="1140642"/>
            <a:chExt cx="1079224" cy="307777"/>
          </a:xfrm>
        </p:grpSpPr>
        <p:cxnSp>
          <p:nvCxnSpPr>
            <p:cNvPr id="20" name="Straight Connector 19"/>
            <p:cNvCxnSpPr/>
            <p:nvPr/>
          </p:nvCxnSpPr>
          <p:spPr bwMode="auto">
            <a:xfrm flipV="1">
              <a:off x="1579137" y="1313567"/>
              <a:ext cx="98834" cy="91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9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677970" y="1310130"/>
              <a:ext cx="252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873411" y="1140642"/>
              <a:ext cx="78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20.3 °C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72227" y="1619485"/>
            <a:ext cx="1011849" cy="307777"/>
            <a:chOff x="1579137" y="1140642"/>
            <a:chExt cx="1011849" cy="307777"/>
          </a:xfrm>
        </p:grpSpPr>
        <p:cxnSp>
          <p:nvCxnSpPr>
            <p:cNvPr id="25" name="Straight Connector 24"/>
            <p:cNvCxnSpPr/>
            <p:nvPr/>
          </p:nvCxnSpPr>
          <p:spPr bwMode="auto">
            <a:xfrm flipV="1">
              <a:off x="1579137" y="1313567"/>
              <a:ext cx="98834" cy="91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600CC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677970" y="1310328"/>
              <a:ext cx="252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1806036" y="1140642"/>
              <a:ext cx="7849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-20 °C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65504" y="1732065"/>
            <a:ext cx="925224" cy="307777"/>
            <a:chOff x="1579137" y="1140642"/>
            <a:chExt cx="925224" cy="307777"/>
          </a:xfrm>
        </p:grpSpPr>
        <p:cxnSp>
          <p:nvCxnSpPr>
            <p:cNvPr id="31" name="Straight Connector 30"/>
            <p:cNvCxnSpPr/>
            <p:nvPr/>
          </p:nvCxnSpPr>
          <p:spPr bwMode="auto">
            <a:xfrm flipV="1">
              <a:off x="1579137" y="1313567"/>
              <a:ext cx="98834" cy="91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633FD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677970" y="1310328"/>
              <a:ext cx="1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633F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1719411" y="1140642"/>
              <a:ext cx="7849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633F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-40 °C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730139" y="4069766"/>
            <a:ext cx="7849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63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-40 °C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06093" y="3876536"/>
            <a:ext cx="7849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-20 °C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95285" y="3661575"/>
            <a:ext cx="78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20.3 °C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5278152" y="4319793"/>
            <a:ext cx="27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4664360" y="1247559"/>
            <a:ext cx="176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371925" y="1247559"/>
            <a:ext cx="0" cy="9088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380235" y="1549942"/>
            <a:ext cx="43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(II)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8381637" y="2157034"/>
            <a:ext cx="0" cy="57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8381637" y="2266461"/>
            <a:ext cx="43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(I)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7198537" y="2144701"/>
            <a:ext cx="128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7198537" y="2723409"/>
            <a:ext cx="128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539648" y="4064518"/>
            <a:ext cx="83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GHz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01836" y="3541338"/>
            <a:ext cx="83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kHz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257448" y="792711"/>
            <a:ext cx="2054832" cy="2693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ＭＳ Ｐゴシック" pitchFamily="1" charset="-128"/>
                <a:cs typeface="+mn-cs"/>
              </a:rPr>
              <a:t>Real part Capacitance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041808" y="3476508"/>
            <a:ext cx="2054832" cy="2693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ＭＳ Ｐゴシック" pitchFamily="1" charset="-128"/>
                <a:cs typeface="+mn-cs"/>
              </a:rPr>
              <a:t>Imaginary part Capacitance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6BB06B-22D4-4DB7-B941-70BB44D9FC80}"/>
              </a:ext>
            </a:extLst>
          </p:cNvPr>
          <p:cNvCxnSpPr/>
          <p:nvPr/>
        </p:nvCxnSpPr>
        <p:spPr bwMode="auto">
          <a:xfrm>
            <a:off x="6225524" y="2144702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96213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1648" y="978196"/>
            <a:ext cx="3602929" cy="4947683"/>
          </a:xfrm>
        </p:spPr>
        <p:txBody>
          <a:bodyPr/>
          <a:lstStyle/>
          <a:p>
            <a:pPr marL="411163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-20" dirty="0">
                <a:cs typeface="Times New Roman" panose="02020603050405020304" pitchFamily="18" charset="0"/>
              </a:rPr>
              <a:t>The polarization of the water dipole in liquid water at 20 </a:t>
            </a:r>
            <a:r>
              <a:rPr lang="en-US" spc="-20" dirty="0"/>
              <a:t>˚C</a:t>
            </a:r>
            <a:r>
              <a:rPr lang="en-US" spc="-20" dirty="0">
                <a:cs typeface="Times New Roman" panose="02020603050405020304" pitchFamily="18" charset="0"/>
              </a:rPr>
              <a:t>, with a dielectric loss peak frequency of ~ 18 GHz </a:t>
            </a:r>
          </a:p>
          <a:p>
            <a:pPr marL="411163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-20" dirty="0"/>
              <a:t>The Maxwell-Wagner (MW) polarization of the glass wall of the TVIS vial at 20 ˚C, with a dielectric loss peak frequency of 17.8 kHz </a:t>
            </a:r>
            <a:endParaRPr lang="en-US" spc="-20" dirty="0">
              <a:latin typeface="+mn-lt"/>
              <a:cs typeface="Times New Roman" panose="02020603050405020304" pitchFamily="18" charset="0"/>
            </a:endParaRPr>
          </a:p>
          <a:p>
            <a:pPr marL="411163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-20" dirty="0">
                <a:latin typeface="+mn-lt"/>
                <a:cs typeface="Times New Roman" panose="02020603050405020304" pitchFamily="18" charset="0"/>
              </a:rPr>
              <a:t>The dielectric polarization of ice at −20 </a:t>
            </a:r>
            <a:r>
              <a:rPr lang="en-US" spc="-20" dirty="0"/>
              <a:t>˚C</a:t>
            </a:r>
            <a:r>
              <a:rPr lang="en-US" spc="-20" dirty="0">
                <a:latin typeface="+mn-lt"/>
                <a:cs typeface="Times New Roman" panose="02020603050405020304" pitchFamily="18" charset="0"/>
              </a:rPr>
              <a:t>, with a dielectric loss peak frequencies of 2.57 kHz</a:t>
            </a:r>
            <a:endParaRPr lang="en-US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Frozen Water and Dielectric Relaxation of Ice</a:t>
            </a:r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00000000-0008-0000-2100-00000A000000}"/>
              </a:ext>
            </a:extLst>
          </p:cNvPr>
          <p:cNvGraphicFramePr>
            <a:graphicFrameLocks noGrp="1"/>
          </p:cNvGraphicFramePr>
          <p:nvPr>
            <p:ph idx="11"/>
            <p:extLst/>
          </p:nvPr>
        </p:nvGraphicFramePr>
        <p:xfrm>
          <a:off x="3976688" y="773113"/>
          <a:ext cx="5167312" cy="259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00000000-0008-0000-2100-00000C000000}"/>
              </a:ext>
            </a:extLst>
          </p:cNvPr>
          <p:cNvGraphicFramePr>
            <a:graphicFrameLocks noGrp="1"/>
          </p:cNvGraphicFramePr>
          <p:nvPr>
            <p:ph idx="12"/>
            <p:extLst/>
          </p:nvPr>
        </p:nvGraphicFramePr>
        <p:xfrm>
          <a:off x="3976688" y="3494088"/>
          <a:ext cx="5167312" cy="259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238778" y="920532"/>
            <a:ext cx="1079224" cy="307777"/>
            <a:chOff x="1579137" y="1140642"/>
            <a:chExt cx="1079224" cy="307777"/>
          </a:xfrm>
        </p:grpSpPr>
        <p:cxnSp>
          <p:nvCxnSpPr>
            <p:cNvPr id="20" name="Straight Connector 19"/>
            <p:cNvCxnSpPr/>
            <p:nvPr/>
          </p:nvCxnSpPr>
          <p:spPr bwMode="auto">
            <a:xfrm flipV="1">
              <a:off x="1579137" y="1313567"/>
              <a:ext cx="98834" cy="91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9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677970" y="1310130"/>
              <a:ext cx="252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873411" y="1140642"/>
              <a:ext cx="78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20.3 °C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72227" y="1619485"/>
            <a:ext cx="1011849" cy="307777"/>
            <a:chOff x="1579137" y="1140642"/>
            <a:chExt cx="1011849" cy="307777"/>
          </a:xfrm>
        </p:grpSpPr>
        <p:cxnSp>
          <p:nvCxnSpPr>
            <p:cNvPr id="25" name="Straight Connector 24"/>
            <p:cNvCxnSpPr/>
            <p:nvPr/>
          </p:nvCxnSpPr>
          <p:spPr bwMode="auto">
            <a:xfrm flipV="1">
              <a:off x="1579137" y="1313567"/>
              <a:ext cx="98834" cy="91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600CC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677970" y="1310328"/>
              <a:ext cx="252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1806036" y="1140642"/>
              <a:ext cx="7849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-20 °C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65504" y="1732065"/>
            <a:ext cx="925224" cy="307777"/>
            <a:chOff x="1579137" y="1140642"/>
            <a:chExt cx="925224" cy="307777"/>
          </a:xfrm>
        </p:grpSpPr>
        <p:cxnSp>
          <p:nvCxnSpPr>
            <p:cNvPr id="31" name="Straight Connector 30"/>
            <p:cNvCxnSpPr/>
            <p:nvPr/>
          </p:nvCxnSpPr>
          <p:spPr bwMode="auto">
            <a:xfrm flipV="1">
              <a:off x="1579137" y="1313567"/>
              <a:ext cx="98834" cy="91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633FD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677970" y="1310328"/>
              <a:ext cx="1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633F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1719411" y="1140642"/>
              <a:ext cx="7849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633F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-40 °C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730139" y="4069766"/>
            <a:ext cx="7849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63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-40 °C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06093" y="3876536"/>
            <a:ext cx="7849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-20 °C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95285" y="3661575"/>
            <a:ext cx="78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20.3 °C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5278152" y="4319793"/>
            <a:ext cx="27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4664360" y="1247559"/>
            <a:ext cx="176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4968685" y="1988931"/>
            <a:ext cx="100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371925" y="1247559"/>
            <a:ext cx="0" cy="9088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380235" y="1549942"/>
            <a:ext cx="43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(II)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8381637" y="2157034"/>
            <a:ext cx="0" cy="57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8381637" y="2266461"/>
            <a:ext cx="43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(I)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7198537" y="2144701"/>
            <a:ext cx="128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5872350" y="1979694"/>
            <a:ext cx="0" cy="75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860932" y="2204893"/>
            <a:ext cx="49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(III)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7198537" y="2723409"/>
            <a:ext cx="128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539648" y="4064518"/>
            <a:ext cx="83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GHz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01836" y="3541338"/>
            <a:ext cx="83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kHz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9156" y="3750277"/>
            <a:ext cx="83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2.6 kHz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257448" y="792711"/>
            <a:ext cx="2054832" cy="2693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ＭＳ Ｐゴシック" pitchFamily="1" charset="-128"/>
                <a:cs typeface="+mn-cs"/>
              </a:rPr>
              <a:t>Real part Capacitance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041808" y="3476508"/>
            <a:ext cx="2054832" cy="2693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ＭＳ Ｐゴシック" pitchFamily="1" charset="-128"/>
                <a:cs typeface="+mn-cs"/>
              </a:rPr>
              <a:t>Imaginary part Capacitance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6BB06B-22D4-4DB7-B941-70BB44D9FC80}"/>
              </a:ext>
            </a:extLst>
          </p:cNvPr>
          <p:cNvCxnSpPr/>
          <p:nvPr/>
        </p:nvCxnSpPr>
        <p:spPr bwMode="auto">
          <a:xfrm>
            <a:off x="6225524" y="2144702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2A8F8EF-C610-4F79-86D1-1B9BEF8A24CB}"/>
              </a:ext>
            </a:extLst>
          </p:cNvPr>
          <p:cNvCxnSpPr/>
          <p:nvPr/>
        </p:nvCxnSpPr>
        <p:spPr bwMode="auto">
          <a:xfrm>
            <a:off x="4687807" y="2723410"/>
            <a:ext cx="176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48783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1648" y="978196"/>
            <a:ext cx="3602929" cy="4947683"/>
          </a:xfrm>
        </p:spPr>
        <p:txBody>
          <a:bodyPr/>
          <a:lstStyle/>
          <a:p>
            <a:pPr marL="411163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-20" dirty="0">
                <a:cs typeface="Times New Roman" panose="02020603050405020304" pitchFamily="18" charset="0"/>
              </a:rPr>
              <a:t>The polarization of the water dipole in liquid water at 20 </a:t>
            </a:r>
            <a:r>
              <a:rPr lang="en-US" spc="-20" dirty="0"/>
              <a:t>˚C</a:t>
            </a:r>
            <a:r>
              <a:rPr lang="en-US" spc="-20" dirty="0">
                <a:cs typeface="Times New Roman" panose="02020603050405020304" pitchFamily="18" charset="0"/>
              </a:rPr>
              <a:t>, with a dielectric loss peak frequency of ~ 18 GHz </a:t>
            </a:r>
          </a:p>
          <a:p>
            <a:pPr marL="411163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-20" dirty="0"/>
              <a:t>The Maxwell-Wagner (MW) polarization of the glass wall of the TVIS vial at 20 ˚C, with a dielectric loss peak frequency of 17.8 kHz </a:t>
            </a:r>
            <a:endParaRPr lang="en-US" spc="-20" dirty="0">
              <a:latin typeface="+mn-lt"/>
              <a:cs typeface="Times New Roman" panose="02020603050405020304" pitchFamily="18" charset="0"/>
            </a:endParaRPr>
          </a:p>
          <a:p>
            <a:pPr marL="411163" indent="-400050" algn="just">
              <a:spcAft>
                <a:spcPts val="1200"/>
              </a:spcAft>
              <a:buFont typeface="+mj-lt"/>
              <a:buAutoNum type="romanUcPeriod"/>
            </a:pP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-20" dirty="0">
                <a:latin typeface="+mn-lt"/>
                <a:cs typeface="Times New Roman" panose="02020603050405020304" pitchFamily="18" charset="0"/>
              </a:rPr>
              <a:t>The dielectric polarization of ice at −20 </a:t>
            </a:r>
            <a:r>
              <a:rPr lang="en-US" spc="-20" dirty="0"/>
              <a:t>˚C</a:t>
            </a:r>
            <a:r>
              <a:rPr lang="en-US" spc="-20" dirty="0">
                <a:latin typeface="+mn-lt"/>
                <a:cs typeface="Times New Roman" panose="02020603050405020304" pitchFamily="18" charset="0"/>
              </a:rPr>
              <a:t>, with a dielectric loss peak frequencies of 2.57 kHz</a:t>
            </a:r>
            <a:endParaRPr lang="en-US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3" indent="-400050" algn="just">
              <a:buFont typeface="+mj-lt"/>
              <a:buAutoNum type="romanUcPeriod"/>
            </a:pP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-20" dirty="0">
                <a:cs typeface="Times New Roman" panose="02020603050405020304" pitchFamily="18" charset="0"/>
              </a:rPr>
              <a:t>The dielectric polarization of ice at −40 </a:t>
            </a:r>
            <a:r>
              <a:rPr lang="en-US" spc="-20" dirty="0"/>
              <a:t>˚C</a:t>
            </a:r>
            <a:r>
              <a:rPr lang="en-US" spc="-20" dirty="0">
                <a:cs typeface="Times New Roman" panose="02020603050405020304" pitchFamily="18" charset="0"/>
              </a:rPr>
              <a:t> with a dielectric loss peak frequencies of 537 Hz.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Frozen Water and Dielectric Relaxation of Ice</a:t>
            </a:r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00000000-0008-0000-2100-00000A000000}"/>
              </a:ext>
            </a:extLst>
          </p:cNvPr>
          <p:cNvGraphicFramePr>
            <a:graphicFrameLocks noGrp="1"/>
          </p:cNvGraphicFramePr>
          <p:nvPr>
            <p:ph idx="11"/>
            <p:extLst/>
          </p:nvPr>
        </p:nvGraphicFramePr>
        <p:xfrm>
          <a:off x="3976688" y="773113"/>
          <a:ext cx="5167312" cy="259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00000000-0008-0000-2100-00000C000000}"/>
              </a:ext>
            </a:extLst>
          </p:cNvPr>
          <p:cNvGraphicFramePr>
            <a:graphicFrameLocks noGrp="1"/>
          </p:cNvGraphicFramePr>
          <p:nvPr>
            <p:ph idx="12"/>
            <p:extLst/>
          </p:nvPr>
        </p:nvGraphicFramePr>
        <p:xfrm>
          <a:off x="3976688" y="3494088"/>
          <a:ext cx="5167312" cy="259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238778" y="920532"/>
            <a:ext cx="1079224" cy="307777"/>
            <a:chOff x="1579137" y="1140642"/>
            <a:chExt cx="1079224" cy="307777"/>
          </a:xfrm>
        </p:grpSpPr>
        <p:cxnSp>
          <p:nvCxnSpPr>
            <p:cNvPr id="20" name="Straight Connector 19"/>
            <p:cNvCxnSpPr/>
            <p:nvPr/>
          </p:nvCxnSpPr>
          <p:spPr bwMode="auto">
            <a:xfrm flipV="1">
              <a:off x="1579137" y="1313567"/>
              <a:ext cx="98834" cy="91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9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677970" y="1310130"/>
              <a:ext cx="252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873411" y="1140642"/>
              <a:ext cx="78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20.3 °C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72227" y="1619485"/>
            <a:ext cx="1011849" cy="307777"/>
            <a:chOff x="1579137" y="1140642"/>
            <a:chExt cx="1011849" cy="307777"/>
          </a:xfrm>
        </p:grpSpPr>
        <p:cxnSp>
          <p:nvCxnSpPr>
            <p:cNvPr id="25" name="Straight Connector 24"/>
            <p:cNvCxnSpPr/>
            <p:nvPr/>
          </p:nvCxnSpPr>
          <p:spPr bwMode="auto">
            <a:xfrm flipV="1">
              <a:off x="1579137" y="1313567"/>
              <a:ext cx="98834" cy="91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600CC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677970" y="1310328"/>
              <a:ext cx="252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1806036" y="1140642"/>
              <a:ext cx="7849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-20 °C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65504" y="1732065"/>
            <a:ext cx="925224" cy="307777"/>
            <a:chOff x="1579137" y="1140642"/>
            <a:chExt cx="925224" cy="307777"/>
          </a:xfrm>
        </p:grpSpPr>
        <p:cxnSp>
          <p:nvCxnSpPr>
            <p:cNvPr id="31" name="Straight Connector 30"/>
            <p:cNvCxnSpPr/>
            <p:nvPr/>
          </p:nvCxnSpPr>
          <p:spPr bwMode="auto">
            <a:xfrm flipV="1">
              <a:off x="1579137" y="1313567"/>
              <a:ext cx="98834" cy="91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633FD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677970" y="1310328"/>
              <a:ext cx="1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633F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1719411" y="1140642"/>
              <a:ext cx="7849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633F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-40 °C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730139" y="4069766"/>
            <a:ext cx="7849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63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-40 °C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06093" y="3876536"/>
            <a:ext cx="7849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-20 °C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95285" y="3661575"/>
            <a:ext cx="78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20.3 °C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5278152" y="4319793"/>
            <a:ext cx="27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4664360" y="1247559"/>
            <a:ext cx="176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4968685" y="1988931"/>
            <a:ext cx="100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4651089" y="2020592"/>
            <a:ext cx="72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371925" y="1247559"/>
            <a:ext cx="0" cy="9088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380235" y="1549942"/>
            <a:ext cx="43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(II)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8381637" y="2157034"/>
            <a:ext cx="0" cy="57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8381637" y="2266461"/>
            <a:ext cx="43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(I)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7198537" y="2144701"/>
            <a:ext cx="128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5872350" y="1979694"/>
            <a:ext cx="0" cy="75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860932" y="2204893"/>
            <a:ext cx="49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(III)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4865504" y="2020592"/>
            <a:ext cx="0" cy="720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7198537" y="2723409"/>
            <a:ext cx="128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792529" y="2261745"/>
            <a:ext cx="49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(IV)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39648" y="4064518"/>
            <a:ext cx="83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GHz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01836" y="3541338"/>
            <a:ext cx="83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kHz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9156" y="3750277"/>
            <a:ext cx="83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2.6 kHz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53213" y="3959665"/>
            <a:ext cx="83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537 Hz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257448" y="792711"/>
            <a:ext cx="2054832" cy="2693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ＭＳ Ｐゴシック" pitchFamily="1" charset="-128"/>
                <a:cs typeface="+mn-cs"/>
              </a:rPr>
              <a:t>Real part Capacitance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041808" y="3476508"/>
            <a:ext cx="2054832" cy="2693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ＭＳ Ｐゴシック" pitchFamily="1" charset="-128"/>
                <a:cs typeface="+mn-cs"/>
              </a:rPr>
              <a:t>Imaginary part Capacitance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6BB06B-22D4-4DB7-B941-70BB44D9FC80}"/>
              </a:ext>
            </a:extLst>
          </p:cNvPr>
          <p:cNvCxnSpPr/>
          <p:nvPr/>
        </p:nvCxnSpPr>
        <p:spPr bwMode="auto">
          <a:xfrm>
            <a:off x="6225524" y="2144702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2A8F8EF-C610-4F79-86D1-1B9BEF8A24CB}"/>
              </a:ext>
            </a:extLst>
          </p:cNvPr>
          <p:cNvCxnSpPr/>
          <p:nvPr/>
        </p:nvCxnSpPr>
        <p:spPr bwMode="auto">
          <a:xfrm>
            <a:off x="4687807" y="2723410"/>
            <a:ext cx="176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804B4AA-9C8D-44F8-B005-BAB1E6A1F792}"/>
              </a:ext>
            </a:extLst>
          </p:cNvPr>
          <p:cNvCxnSpPr/>
          <p:nvPr/>
        </p:nvCxnSpPr>
        <p:spPr bwMode="auto">
          <a:xfrm>
            <a:off x="4617470" y="2723411"/>
            <a:ext cx="1463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38912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2315812"/>
            <a:ext cx="9144000" cy="1409743"/>
          </a:xfrm>
          <a:prstGeom prst="rect">
            <a:avLst/>
          </a:prstGeom>
          <a:solidFill>
            <a:srgbClr val="3E21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Vial Impedance Spectroscopy (TVIS)</a:t>
            </a:r>
          </a:p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i="1" dirty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A</a:t>
            </a:r>
            <a:r>
              <a:rPr lang="en-US" sz="2800" i="1" dirty="0" smtClean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pplications</a:t>
            </a:r>
            <a:endParaRPr lang="en-US" sz="2800" i="1" dirty="0">
              <a:solidFill>
                <a:srgbClr val="FFFFCC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9540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Vial Impedance Spectroscopy (TVIS)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-1419" y="2402526"/>
            <a:ext cx="3071553" cy="2455400"/>
            <a:chOff x="0" y="0"/>
            <a:chExt cx="2855595" cy="1904506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259225997"/>
                </p:ext>
              </p:extLst>
            </p:nvPr>
          </p:nvGraphicFramePr>
          <p:xfrm>
            <a:off x="0" y="193183"/>
            <a:ext cx="2855595" cy="17113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1003938" y="0"/>
              <a:ext cx="1348721" cy="1738512"/>
              <a:chOff x="-45690" y="-212490"/>
              <a:chExt cx="1348721" cy="1738512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824876" y="1211062"/>
                <a:ext cx="478155" cy="31496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200" dirty="0">
                    <a:solidFill>
                      <a:srgbClr val="CC6600"/>
                    </a:solidFill>
                    <a:effectLst/>
                    <a:ea typeface="SimSun" panose="02010600030101010101" pitchFamily="2" charset="-122"/>
                    <a:cs typeface="Angsana New" panose="02020603050405020304" pitchFamily="18" charset="-34"/>
                  </a:rPr>
                  <a:t>F</a:t>
                </a:r>
                <a:r>
                  <a:rPr lang="en-GB" sz="1200" baseline="-25000" dirty="0">
                    <a:solidFill>
                      <a:srgbClr val="CC6600"/>
                    </a:solidFill>
                    <a:effectLst/>
                    <a:ea typeface="SimSun" panose="02010600030101010101" pitchFamily="2" charset="-122"/>
                    <a:cs typeface="Angsana New" panose="02020603050405020304" pitchFamily="18" charset="-34"/>
                  </a:rPr>
                  <a:t>PEAK</a:t>
                </a:r>
                <a:r>
                  <a:rPr lang="en-GB" sz="1200" dirty="0">
                    <a:solidFill>
                      <a:srgbClr val="CC6600"/>
                    </a:solidFill>
                    <a:effectLst/>
                    <a:ea typeface="SimSun" panose="02010600030101010101" pitchFamily="2" charset="-122"/>
                    <a:cs typeface="Angsana New" panose="02020603050405020304" pitchFamily="18" charset="-34"/>
                  </a:rPr>
                  <a:t> </a:t>
                </a:r>
                <a:endParaRPr lang="en-GB" sz="1400" dirty="0">
                  <a:solidFill>
                    <a:srgbClr val="CC66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-45690" y="-212490"/>
                <a:ext cx="1230188" cy="1675360"/>
                <a:chOff x="-45690" y="-212490"/>
                <a:chExt cx="1230188" cy="1675360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933718" y="122349"/>
                  <a:ext cx="1270" cy="1202055"/>
                </a:xfrm>
                <a:prstGeom prst="straightConnector1">
                  <a:avLst/>
                </a:prstGeom>
                <a:ln>
                  <a:solidFill>
                    <a:srgbClr val="CC66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1"/>
                <p:cNvSpPr txBox="1"/>
                <p:nvPr/>
              </p:nvSpPr>
              <p:spPr>
                <a:xfrm>
                  <a:off x="-13562" y="1173310"/>
                  <a:ext cx="474345" cy="2895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F</a:t>
                  </a:r>
                  <a:r>
                    <a:rPr lang="en-GB" sz="1200" baseline="-250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PEAK</a:t>
                  </a: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 </a:t>
                  </a:r>
                  <a:endParaRPr lang="en-GB" sz="1400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270456" y="399245"/>
                  <a:ext cx="0" cy="918845"/>
                </a:xfrm>
                <a:prstGeom prst="straightConnector1">
                  <a:avLst/>
                </a:prstGeom>
                <a:ln>
                  <a:solidFill>
                    <a:srgbClr val="3333CC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5"/>
                <p:cNvSpPr txBox="1"/>
                <p:nvPr/>
              </p:nvSpPr>
              <p:spPr>
                <a:xfrm>
                  <a:off x="610307" y="-212490"/>
                  <a:ext cx="574191" cy="4038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Liquid</a:t>
                  </a:r>
                  <a:r>
                    <a:rPr lang="en-GB" sz="1200" dirty="0">
                      <a:solidFill>
                        <a:srgbClr val="CC66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rPr>
                    <a:t> </a:t>
                  </a: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State</a:t>
                  </a:r>
                  <a:endParaRPr lang="en-GB" sz="1200" dirty="0">
                    <a:solidFill>
                      <a:srgbClr val="CC66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-45690" y="70834"/>
                  <a:ext cx="528647" cy="4025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Solid</a:t>
                  </a:r>
                  <a:r>
                    <a:rPr lang="en-GB" sz="1200" dirty="0"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rPr>
                    <a:t> </a:t>
                  </a: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State</a:t>
                  </a:r>
                  <a:endParaRPr lang="en-GB" sz="1200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own Arrow Callout 16"/>
              <p:cNvSpPr/>
              <p:nvPr/>
            </p:nvSpPr>
            <p:spPr bwMode="auto">
              <a:xfrm>
                <a:off x="175098" y="1177789"/>
                <a:ext cx="2611234" cy="1396493"/>
              </a:xfrm>
              <a:prstGeom prst="downArrowCallout">
                <a:avLst>
                  <a:gd name="adj1" fmla="val 10695"/>
                  <a:gd name="adj2" fmla="val 15051"/>
                  <a:gd name="adj3" fmla="val 10529"/>
                  <a:gd name="adj4" fmla="val 77640"/>
                </a:avLst>
              </a:prstGeom>
              <a:noFill/>
              <a:ln w="9525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GB" sz="1600" b="0" i="0" u="none" strike="noStrike" cap="none" normalizeH="0" baseline="0" dirty="0">
                    <a:ln>
                      <a:noFill/>
                    </a:ln>
                    <a:effectLst/>
                    <a:ea typeface="ＭＳ Ｐゴシック" pitchFamily="1" charset="-128"/>
                  </a:rPr>
                  <a:t>Monitoring </a:t>
                </a:r>
                <a:r>
                  <a:rPr kumimoji="0" lang="en-GB" sz="1600" b="1" i="0" strike="noStrike" cap="none" normalizeH="0" baseline="0" dirty="0">
                    <a:ln>
                      <a:noFill/>
                    </a:ln>
                    <a:effectLst/>
                    <a:uFill>
                      <a:solidFill>
                        <a:srgbClr val="0000FF"/>
                      </a:solidFill>
                    </a:uFill>
                    <a:ea typeface="ＭＳ Ｐゴシック" pitchFamily="1" charset="-128"/>
                  </a:rPr>
                  <a:t>Phase</a:t>
                </a:r>
                <a:r>
                  <a:rPr kumimoji="0" lang="en-GB" sz="1600" b="1" i="0" strike="noStrike" cap="none" normalizeH="0" dirty="0">
                    <a:ln>
                      <a:noFill/>
                    </a:ln>
                    <a:effectLst/>
                    <a:uFill>
                      <a:solidFill>
                        <a:srgbClr val="0000FF"/>
                      </a:solidFill>
                    </a:uFill>
                    <a:ea typeface="ＭＳ Ｐゴシック" pitchFamily="1" charset="-128"/>
                  </a:rPr>
                  <a:t> Behaviour </a:t>
                </a:r>
                <a:r>
                  <a:rPr kumimoji="0" lang="en-GB" sz="1600" b="0" i="0" u="none" strike="noStrike" cap="none" normalizeH="0" dirty="0">
                    <a:ln>
                      <a:noFill/>
                    </a:ln>
                    <a:effectLst/>
                    <a:ea typeface="ＭＳ Ｐゴシック" pitchFamily="1" charset="-128"/>
                  </a:rPr>
                  <a:t>(ice nucleation temperature and solidification end points by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endParaRPr kumimoji="0" lang="en-GB" sz="1600" b="0" i="0" u="none" strike="noStrike" cap="none" normalizeH="0" baseline="0" dirty="0">
                  <a:ln>
                    <a:noFill/>
                  </a:ln>
                  <a:effectLst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17" name="Down Arrow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098" y="1177789"/>
                <a:ext cx="2611234" cy="1396493"/>
              </a:xfrm>
              <a:prstGeom prst="downArrowCallout">
                <a:avLst>
                  <a:gd name="adj1" fmla="val 10695"/>
                  <a:gd name="adj2" fmla="val 15051"/>
                  <a:gd name="adj3" fmla="val 10529"/>
                  <a:gd name="adj4" fmla="val 77640"/>
                </a:avLst>
              </a:prstGeom>
              <a:blipFill>
                <a:blip r:embed="rId4"/>
                <a:stretch>
                  <a:fillRect l="-1163" t="-866" r="-930"/>
                </a:stretch>
              </a:blipFill>
              <a:ln w="9525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9443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Vial Impedance Spectroscopy (TVIS)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-1419" y="2402526"/>
            <a:ext cx="3071553" cy="2455400"/>
            <a:chOff x="0" y="0"/>
            <a:chExt cx="2855595" cy="1904506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259225997"/>
                </p:ext>
              </p:extLst>
            </p:nvPr>
          </p:nvGraphicFramePr>
          <p:xfrm>
            <a:off x="0" y="193183"/>
            <a:ext cx="2855595" cy="17113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1003938" y="0"/>
              <a:ext cx="1348721" cy="1738512"/>
              <a:chOff x="-45690" y="-212490"/>
              <a:chExt cx="1348721" cy="1738512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824876" y="1211062"/>
                <a:ext cx="478155" cy="31496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200" dirty="0">
                    <a:solidFill>
                      <a:srgbClr val="CC6600"/>
                    </a:solidFill>
                    <a:effectLst/>
                    <a:ea typeface="SimSun" panose="02010600030101010101" pitchFamily="2" charset="-122"/>
                    <a:cs typeface="Angsana New" panose="02020603050405020304" pitchFamily="18" charset="-34"/>
                  </a:rPr>
                  <a:t>F</a:t>
                </a:r>
                <a:r>
                  <a:rPr lang="en-GB" sz="1200" baseline="-25000" dirty="0">
                    <a:solidFill>
                      <a:srgbClr val="CC6600"/>
                    </a:solidFill>
                    <a:effectLst/>
                    <a:ea typeface="SimSun" panose="02010600030101010101" pitchFamily="2" charset="-122"/>
                    <a:cs typeface="Angsana New" panose="02020603050405020304" pitchFamily="18" charset="-34"/>
                  </a:rPr>
                  <a:t>PEAK</a:t>
                </a:r>
                <a:r>
                  <a:rPr lang="en-GB" sz="1200" dirty="0">
                    <a:solidFill>
                      <a:srgbClr val="CC6600"/>
                    </a:solidFill>
                    <a:effectLst/>
                    <a:ea typeface="SimSun" panose="02010600030101010101" pitchFamily="2" charset="-122"/>
                    <a:cs typeface="Angsana New" panose="02020603050405020304" pitchFamily="18" charset="-34"/>
                  </a:rPr>
                  <a:t> </a:t>
                </a:r>
                <a:endParaRPr lang="en-GB" sz="1400" dirty="0">
                  <a:solidFill>
                    <a:srgbClr val="CC66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-45690" y="-212490"/>
                <a:ext cx="1230188" cy="1675360"/>
                <a:chOff x="-45690" y="-212490"/>
                <a:chExt cx="1230188" cy="1675360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933718" y="122349"/>
                  <a:ext cx="1270" cy="1202055"/>
                </a:xfrm>
                <a:prstGeom prst="straightConnector1">
                  <a:avLst/>
                </a:prstGeom>
                <a:ln>
                  <a:solidFill>
                    <a:srgbClr val="CC66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1"/>
                <p:cNvSpPr txBox="1"/>
                <p:nvPr/>
              </p:nvSpPr>
              <p:spPr>
                <a:xfrm>
                  <a:off x="-13562" y="1173310"/>
                  <a:ext cx="474345" cy="2895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F</a:t>
                  </a:r>
                  <a:r>
                    <a:rPr lang="en-GB" sz="1200" baseline="-250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PEAK</a:t>
                  </a: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 </a:t>
                  </a:r>
                  <a:endParaRPr lang="en-GB" sz="1400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270456" y="399245"/>
                  <a:ext cx="0" cy="918845"/>
                </a:xfrm>
                <a:prstGeom prst="straightConnector1">
                  <a:avLst/>
                </a:prstGeom>
                <a:ln>
                  <a:solidFill>
                    <a:srgbClr val="3333CC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5"/>
                <p:cNvSpPr txBox="1"/>
                <p:nvPr/>
              </p:nvSpPr>
              <p:spPr>
                <a:xfrm>
                  <a:off x="610307" y="-212490"/>
                  <a:ext cx="574191" cy="4038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Liquid</a:t>
                  </a:r>
                  <a:r>
                    <a:rPr lang="en-GB" sz="1200" dirty="0">
                      <a:solidFill>
                        <a:srgbClr val="CC66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rPr>
                    <a:t> </a:t>
                  </a: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State</a:t>
                  </a:r>
                  <a:endParaRPr lang="en-GB" sz="1200" dirty="0">
                    <a:solidFill>
                      <a:srgbClr val="CC66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-45690" y="70834"/>
                  <a:ext cx="528647" cy="4025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Solid</a:t>
                  </a:r>
                  <a:r>
                    <a:rPr lang="en-GB" sz="1200" dirty="0"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rPr>
                    <a:t> </a:t>
                  </a: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State</a:t>
                  </a:r>
                  <a:endParaRPr lang="en-GB" sz="1200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952623" y="2565412"/>
            <a:ext cx="3252454" cy="2340000"/>
            <a:chOff x="0" y="0"/>
            <a:chExt cx="4572000" cy="2743200"/>
          </a:xfrm>
        </p:grpSpPr>
        <p:graphicFrame>
          <p:nvGraphicFramePr>
            <p:cNvPr id="36" name="Chart 35"/>
            <p:cNvGraphicFramePr>
              <a:graphicFrameLocks/>
            </p:cNvGraphicFramePr>
            <p:nvPr>
              <p:extLst/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7" name="TextBox 1"/>
            <p:cNvSpPr txBox="1"/>
            <p:nvPr/>
          </p:nvSpPr>
          <p:spPr>
            <a:xfrm>
              <a:off x="1316935" y="750493"/>
              <a:ext cx="752475" cy="190501"/>
            </a:xfrm>
            <a:prstGeom prst="rect">
              <a:avLst/>
            </a:prstGeom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>
                  <a:solidFill>
                    <a:srgbClr val="3333CC"/>
                  </a:solidFill>
                </a:rPr>
                <a:t>-38 </a:t>
              </a:r>
              <a:r>
                <a:rPr lang="en-GB" baseline="30000" dirty="0" err="1">
                  <a:solidFill>
                    <a:srgbClr val="3333CC"/>
                  </a:solidFill>
                </a:rPr>
                <a:t>o</a:t>
              </a:r>
              <a:r>
                <a:rPr lang="en-GB" dirty="0" err="1">
                  <a:solidFill>
                    <a:srgbClr val="3333CC"/>
                  </a:solidFill>
                </a:rPr>
                <a:t>C</a:t>
              </a:r>
              <a:endParaRPr lang="en-GB" dirty="0">
                <a:solidFill>
                  <a:srgbClr val="3333CC"/>
                </a:solidFill>
              </a:endParaRPr>
            </a:p>
          </p:txBody>
        </p:sp>
        <p:sp>
          <p:nvSpPr>
            <p:cNvPr id="44" name="TextBox 1"/>
            <p:cNvSpPr txBox="1"/>
            <p:nvPr/>
          </p:nvSpPr>
          <p:spPr>
            <a:xfrm>
              <a:off x="2371449" y="454459"/>
              <a:ext cx="752475" cy="190501"/>
            </a:xfrm>
            <a:prstGeom prst="rect">
              <a:avLst/>
            </a:prstGeom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>
                  <a:solidFill>
                    <a:srgbClr val="3333CC"/>
                  </a:solidFill>
                </a:rPr>
                <a:t>-18 </a:t>
              </a:r>
              <a:r>
                <a:rPr lang="en-GB" baseline="30000" dirty="0" err="1">
                  <a:solidFill>
                    <a:srgbClr val="3333CC"/>
                  </a:solidFill>
                </a:rPr>
                <a:t>o</a:t>
              </a:r>
              <a:r>
                <a:rPr lang="en-GB" dirty="0" err="1">
                  <a:solidFill>
                    <a:srgbClr val="3333CC"/>
                  </a:solidFill>
                </a:rPr>
                <a:t>C</a:t>
              </a:r>
              <a:endParaRPr lang="en-GB" dirty="0">
                <a:solidFill>
                  <a:srgbClr val="3333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own Arrow Callout 16"/>
              <p:cNvSpPr/>
              <p:nvPr/>
            </p:nvSpPr>
            <p:spPr bwMode="auto">
              <a:xfrm>
                <a:off x="175098" y="1177789"/>
                <a:ext cx="2611234" cy="1396493"/>
              </a:xfrm>
              <a:prstGeom prst="downArrowCallout">
                <a:avLst>
                  <a:gd name="adj1" fmla="val 10695"/>
                  <a:gd name="adj2" fmla="val 15051"/>
                  <a:gd name="adj3" fmla="val 10529"/>
                  <a:gd name="adj4" fmla="val 77640"/>
                </a:avLst>
              </a:prstGeom>
              <a:noFill/>
              <a:ln w="9525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GB" sz="1600" b="0" i="0" u="none" strike="noStrike" cap="none" normalizeH="0" baseline="0" dirty="0">
                    <a:ln>
                      <a:noFill/>
                    </a:ln>
                    <a:effectLst/>
                    <a:ea typeface="ＭＳ Ｐゴシック" pitchFamily="1" charset="-128"/>
                  </a:rPr>
                  <a:t>Monitoring </a:t>
                </a:r>
                <a:r>
                  <a:rPr kumimoji="0" lang="en-GB" sz="1600" b="1" i="0" strike="noStrike" cap="none" normalizeH="0" baseline="0" dirty="0">
                    <a:ln>
                      <a:noFill/>
                    </a:ln>
                    <a:effectLst/>
                    <a:uFill>
                      <a:solidFill>
                        <a:srgbClr val="0000FF"/>
                      </a:solidFill>
                    </a:uFill>
                    <a:ea typeface="ＭＳ Ｐゴシック" pitchFamily="1" charset="-128"/>
                  </a:rPr>
                  <a:t>Phase</a:t>
                </a:r>
                <a:r>
                  <a:rPr kumimoji="0" lang="en-GB" sz="1600" b="1" i="0" strike="noStrike" cap="none" normalizeH="0" dirty="0">
                    <a:ln>
                      <a:noFill/>
                    </a:ln>
                    <a:effectLst/>
                    <a:uFill>
                      <a:solidFill>
                        <a:srgbClr val="0000FF"/>
                      </a:solidFill>
                    </a:uFill>
                    <a:ea typeface="ＭＳ Ｐゴシック" pitchFamily="1" charset="-128"/>
                  </a:rPr>
                  <a:t> Behaviour </a:t>
                </a:r>
                <a:r>
                  <a:rPr kumimoji="0" lang="en-GB" sz="1600" b="0" i="0" u="none" strike="noStrike" cap="none" normalizeH="0" dirty="0">
                    <a:ln>
                      <a:noFill/>
                    </a:ln>
                    <a:effectLst/>
                    <a:ea typeface="ＭＳ Ｐゴシック" pitchFamily="1" charset="-128"/>
                  </a:rPr>
                  <a:t>(ice nucleation temperature and solidification end points by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endParaRPr kumimoji="0" lang="en-GB" sz="1600" b="0" i="0" u="none" strike="noStrike" cap="none" normalizeH="0" baseline="0" dirty="0">
                  <a:ln>
                    <a:noFill/>
                  </a:ln>
                  <a:effectLst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17" name="Down Arrow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098" y="1177789"/>
                <a:ext cx="2611234" cy="1396493"/>
              </a:xfrm>
              <a:prstGeom prst="downArrowCallout">
                <a:avLst>
                  <a:gd name="adj1" fmla="val 10695"/>
                  <a:gd name="adj2" fmla="val 15051"/>
                  <a:gd name="adj3" fmla="val 10529"/>
                  <a:gd name="adj4" fmla="val 77640"/>
                </a:avLst>
              </a:prstGeom>
              <a:blipFill>
                <a:blip r:embed="rId5"/>
                <a:stretch>
                  <a:fillRect l="-1163" t="-866" r="-930"/>
                </a:stretch>
              </a:blipFill>
              <a:ln w="9525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Down Arrow Callout 44"/>
              <p:cNvSpPr/>
              <p:nvPr/>
            </p:nvSpPr>
            <p:spPr bwMode="auto">
              <a:xfrm>
                <a:off x="3108260" y="1175376"/>
                <a:ext cx="2754578" cy="1135358"/>
              </a:xfrm>
              <a:prstGeom prst="downArrowCallout">
                <a:avLst>
                  <a:gd name="adj1" fmla="val 10695"/>
                  <a:gd name="adj2" fmla="val 15051"/>
                  <a:gd name="adj3" fmla="val 10529"/>
                  <a:gd name="adj4" fmla="val 77640"/>
                </a:avLst>
              </a:prstGeom>
              <a:noFill/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  <m:r>
                      <a:rPr lang="en-GB" sz="1600" i="1" kern="0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spc="-20" dirty="0">
                    <a:ea typeface="ＭＳ Ｐゴシック" pitchFamily="1" charset="-128"/>
                  </a:rPr>
                  <a:t>temperature  calibration for </a:t>
                </a:r>
                <a:r>
                  <a:rPr lang="en-GB" sz="1600" b="1" spc="-20" dirty="0">
                    <a:uFill>
                      <a:solidFill>
                        <a:srgbClr val="0000FF"/>
                      </a:solidFill>
                    </a:uFill>
                    <a:ea typeface="ＭＳ Ｐゴシック" pitchFamily="1" charset="-128"/>
                  </a:rPr>
                  <a:t>predicting temperature </a:t>
                </a:r>
                <a:r>
                  <a:rPr lang="en-GB" sz="1600" spc="-20" dirty="0">
                    <a:ea typeface="ＭＳ Ｐゴシック" pitchFamily="1" charset="-128"/>
                  </a:rPr>
                  <a:t>of the product in primary drying</a:t>
                </a:r>
                <a:endParaRPr kumimoji="0" lang="en-GB" sz="1600" b="0" i="0" u="none" strike="noStrike" cap="none" spc="-20" normalizeH="0" dirty="0">
                  <a:ln>
                    <a:noFill/>
                  </a:ln>
                  <a:effectLst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45" name="Down Arrow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8260" y="1175376"/>
                <a:ext cx="2754578" cy="1135358"/>
              </a:xfrm>
              <a:prstGeom prst="downArrowCallout">
                <a:avLst>
                  <a:gd name="adj1" fmla="val 10695"/>
                  <a:gd name="adj2" fmla="val 15051"/>
                  <a:gd name="adj3" fmla="val 10529"/>
                  <a:gd name="adj4" fmla="val 77640"/>
                </a:avLst>
              </a:prstGeom>
              <a:blipFill>
                <a:blip r:embed="rId6"/>
                <a:stretch>
                  <a:fillRect l="-1101" t="-1064" r="-881"/>
                </a:stretch>
              </a:blipFill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3705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Vial Impedance Spectroscopy (TVIS)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419" y="1175376"/>
            <a:ext cx="9143880" cy="3730036"/>
            <a:chOff x="-1419" y="1606678"/>
            <a:chExt cx="9143880" cy="373003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>
            <a:xfrm>
              <a:off x="-1419" y="2833828"/>
              <a:ext cx="3071553" cy="2455400"/>
              <a:chOff x="0" y="0"/>
              <a:chExt cx="2855595" cy="1904506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259225997"/>
                      </p:ext>
                    </p:extLst>
                  </p:nvPr>
                </p:nvGraphicFramePr>
                <p:xfrm>
                  <a:off x="0" y="193183"/>
                  <a:ext cx="2855595" cy="171132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Choice>
            <mc:Fallback xmlns=""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259225997"/>
                      </p:ext>
                    </p:extLst>
                  </p:nvPr>
                </p:nvGraphicFramePr>
                <p:xfrm>
                  <a:off x="0" y="193183"/>
                  <a:ext cx="2855595" cy="171132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Fallback>
          </mc:AlternateContent>
          <p:grpSp>
            <p:nvGrpSpPr>
              <p:cNvPr id="8" name="Group 7"/>
              <p:cNvGrpSpPr/>
              <p:nvPr/>
            </p:nvGrpSpPr>
            <p:grpSpPr>
              <a:xfrm>
                <a:off x="1003938" y="0"/>
                <a:ext cx="1348721" cy="1738512"/>
                <a:chOff x="-45690" y="-212490"/>
                <a:chExt cx="1348721" cy="1738512"/>
              </a:xfrm>
            </p:grpSpPr>
            <p:sp>
              <p:nvSpPr>
                <p:cNvPr id="10" name="TextBox 10"/>
                <p:cNvSpPr txBox="1"/>
                <p:nvPr/>
              </p:nvSpPr>
              <p:spPr>
                <a:xfrm>
                  <a:off x="824876" y="1211062"/>
                  <a:ext cx="478155" cy="3149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F</a:t>
                  </a:r>
                  <a:r>
                    <a:rPr lang="en-GB" sz="1200" baseline="-250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PEAK</a:t>
                  </a: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 </a:t>
                  </a:r>
                  <a:endParaRPr lang="en-GB" sz="1400" dirty="0">
                    <a:solidFill>
                      <a:srgbClr val="CC66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-45690" y="-212490"/>
                  <a:ext cx="1230188" cy="1675360"/>
                  <a:chOff x="-45690" y="-212490"/>
                  <a:chExt cx="1230188" cy="1675360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 flipH="1">
                    <a:off x="933718" y="122349"/>
                    <a:ext cx="1270" cy="1202055"/>
                  </a:xfrm>
                  <a:prstGeom prst="straightConnector1">
                    <a:avLst/>
                  </a:prstGeom>
                  <a:ln>
                    <a:solidFill>
                      <a:srgbClr val="CC66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TextBox 11"/>
                  <p:cNvSpPr txBox="1"/>
                  <p:nvPr/>
                </p:nvSpPr>
                <p:spPr>
                  <a:xfrm>
                    <a:off x="-13562" y="1173310"/>
                    <a:ext cx="474345" cy="28956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F</a:t>
                    </a:r>
                    <a:r>
                      <a:rPr lang="en-GB" sz="1200" baseline="-250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PEAK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 </a:t>
                    </a:r>
                    <a:endParaRPr lang="en-GB" sz="1400" dirty="0"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270456" y="399245"/>
                    <a:ext cx="0" cy="918845"/>
                  </a:xfrm>
                  <a:prstGeom prst="straightConnector1">
                    <a:avLst/>
                  </a:prstGeom>
                  <a:ln>
                    <a:solidFill>
                      <a:srgbClr val="3333CC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TextBox 15"/>
                  <p:cNvSpPr txBox="1"/>
                  <p:nvPr/>
                </p:nvSpPr>
                <p:spPr>
                  <a:xfrm>
                    <a:off x="610307" y="-212490"/>
                    <a:ext cx="574191" cy="40386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Liquid</a:t>
                    </a: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</a:t>
                    </a: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State</a:t>
                    </a:r>
                    <a:endParaRPr lang="en-GB" sz="1200" dirty="0">
                      <a:solidFill>
                        <a:srgbClr val="CC66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  <p:sp>
                <p:nvSpPr>
                  <p:cNvPr id="16" name="TextBox 16"/>
                  <p:cNvSpPr txBox="1"/>
                  <p:nvPr/>
                </p:nvSpPr>
                <p:spPr>
                  <a:xfrm>
                    <a:off x="-45690" y="70834"/>
                    <a:ext cx="528647" cy="40259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Solid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State</a:t>
                    </a:r>
                    <a:endParaRPr lang="en-GB" sz="1200" dirty="0"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32" name="Group 31"/>
            <p:cNvGrpSpPr>
              <a:grpSpLocks/>
            </p:cNvGrpSpPr>
            <p:nvPr/>
          </p:nvGrpSpPr>
          <p:grpSpPr>
            <a:xfrm>
              <a:off x="5950689" y="3022934"/>
              <a:ext cx="3191772" cy="2266294"/>
              <a:chOff x="6240009" y="4833533"/>
              <a:chExt cx="2863850" cy="176847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240009" y="4833533"/>
                <a:ext cx="2863850" cy="1768475"/>
                <a:chOff x="6356027" y="4925678"/>
                <a:chExt cx="2863850" cy="1768475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6356027" y="4925678"/>
                  <a:ext cx="2863850" cy="1768475"/>
                  <a:chOff x="6406268" y="1734234"/>
                  <a:chExt cx="2863850" cy="176847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27" name="Chart 26"/>
                      <p:cNvGraphicFramePr/>
                      <p:nvPr>
                        <p:extLst/>
                      </p:nvPr>
                    </p:nvGraphicFramePr>
                    <p:xfrm>
                      <a:off x="6406268" y="1734234"/>
                      <a:ext cx="2863850" cy="1768475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5"/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27" name="Chart 26"/>
                      <p:cNvGraphicFramePr/>
                      <p:nvPr>
                        <p:extLst/>
                      </p:nvPr>
                    </p:nvGraphicFramePr>
                    <p:xfrm>
                      <a:off x="6406268" y="1734234"/>
                      <a:ext cx="2863850" cy="1768475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6"/>
                      </a:graphicData>
                    </a:graphic>
                  </p:graphicFrame>
                </mc:Fallback>
              </mc:AlternateContent>
              <p:sp>
                <p:nvSpPr>
                  <p:cNvPr id="25" name="Down Arrow 24"/>
                  <p:cNvSpPr/>
                  <p:nvPr/>
                </p:nvSpPr>
                <p:spPr>
                  <a:xfrm>
                    <a:off x="8473215" y="2092996"/>
                    <a:ext cx="342900" cy="752475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vert270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GB" sz="1100" dirty="0"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increase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7020440" y="5164651"/>
                  <a:ext cx="841513" cy="1101725"/>
                  <a:chOff x="652356" y="478999"/>
                  <a:chExt cx="841513" cy="968978"/>
                </a:xfrm>
              </p:grpSpPr>
              <p:cxnSp>
                <p:nvCxnSpPr>
                  <p:cNvPr id="28" name="Straight Arrow Connector 27"/>
                  <p:cNvCxnSpPr/>
                  <p:nvPr/>
                </p:nvCxnSpPr>
                <p:spPr>
                  <a:xfrm flipH="1">
                    <a:off x="1493356" y="478999"/>
                    <a:ext cx="0" cy="968978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 flipH="1" flipV="1">
                    <a:off x="654985" y="533901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 flipH="1" flipV="1">
                    <a:off x="652356" y="806346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>
                        <a:alpha val="60000"/>
                      </a:srgbClr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 flipH="1" flipV="1">
                    <a:off x="656468" y="1094472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>
                        <a:alpha val="30196"/>
                      </a:srgbClr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</p:grpSp>
          </p:grpSp>
          <p:sp>
            <p:nvSpPr>
              <p:cNvPr id="24" name="TextBox 23"/>
              <p:cNvSpPr txBox="1"/>
              <p:nvPr/>
            </p:nvSpPr>
            <p:spPr>
              <a:xfrm>
                <a:off x="7961393" y="4873305"/>
                <a:ext cx="958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Drying time</a:t>
                </a:r>
              </a:p>
            </p:txBody>
          </p:sp>
        </p:grpSp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2952623" y="2996714"/>
              <a:ext cx="3252454" cy="2340000"/>
              <a:chOff x="0" y="0"/>
              <a:chExt cx="4572000" cy="274320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6" name="Chart 35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0" y="0"/>
                  <a:ext cx="4572000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7"/>
                  </a:graphicData>
                </a:graphic>
              </p:graphicFrame>
            </mc:Choice>
            <mc:Fallback xmlns="">
              <p:graphicFrame>
                <p:nvGraphicFramePr>
                  <p:cNvPr id="36" name="Chart 35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0" y="0"/>
                  <a:ext cx="4572000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8"/>
                  </a:graphicData>
                </a:graphic>
              </p:graphicFrame>
            </mc:Fallback>
          </mc:AlternateContent>
          <p:sp>
            <p:nvSpPr>
              <p:cNvPr id="37" name="TextBox 1"/>
              <p:cNvSpPr txBox="1"/>
              <p:nvPr/>
            </p:nvSpPr>
            <p:spPr>
              <a:xfrm>
                <a:off x="1316935" y="750493"/>
                <a:ext cx="752475" cy="190501"/>
              </a:xfrm>
              <a:prstGeom prst="rect">
                <a:avLst/>
              </a:prstGeom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>
                    <a:solidFill>
                      <a:srgbClr val="3333CC"/>
                    </a:solidFill>
                  </a:rPr>
                  <a:t>-38 </a:t>
                </a:r>
                <a:r>
                  <a:rPr lang="en-GB" baseline="30000" dirty="0" err="1">
                    <a:solidFill>
                      <a:srgbClr val="3333CC"/>
                    </a:solidFill>
                  </a:rPr>
                  <a:t>o</a:t>
                </a:r>
                <a:r>
                  <a:rPr lang="en-GB" dirty="0" err="1">
                    <a:solidFill>
                      <a:srgbClr val="3333CC"/>
                    </a:solidFill>
                  </a:rPr>
                  <a:t>C</a:t>
                </a:r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44" name="TextBox 1"/>
              <p:cNvSpPr txBox="1"/>
              <p:nvPr/>
            </p:nvSpPr>
            <p:spPr>
              <a:xfrm>
                <a:off x="2371449" y="454459"/>
                <a:ext cx="752475" cy="190501"/>
              </a:xfrm>
              <a:prstGeom prst="rect">
                <a:avLst/>
              </a:prstGeom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>
                    <a:solidFill>
                      <a:srgbClr val="3333CC"/>
                    </a:solidFill>
                  </a:rPr>
                  <a:t>-18 </a:t>
                </a:r>
                <a:r>
                  <a:rPr lang="en-GB" baseline="30000" dirty="0" err="1">
                    <a:solidFill>
                      <a:srgbClr val="3333CC"/>
                    </a:solidFill>
                  </a:rPr>
                  <a:t>o</a:t>
                </a:r>
                <a:r>
                  <a:rPr lang="en-GB" dirty="0" err="1">
                    <a:solidFill>
                      <a:srgbClr val="3333CC"/>
                    </a:solidFill>
                  </a:rPr>
                  <a:t>C</a:t>
                </a:r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Down Arrow Callout 16"/>
                <p:cNvSpPr/>
                <p:nvPr/>
              </p:nvSpPr>
              <p:spPr bwMode="auto">
                <a:xfrm>
                  <a:off x="175098" y="1609091"/>
                  <a:ext cx="2611234" cy="1396493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sz="1600" b="0" i="0" u="none" strike="noStrike" cap="none" normalizeH="0" baseline="0" dirty="0">
                      <a:ln>
                        <a:noFill/>
                      </a:ln>
                      <a:effectLst/>
                      <a:ea typeface="ＭＳ Ｐゴシック" pitchFamily="1" charset="-128"/>
                    </a:rPr>
                    <a:t>Monitoring </a:t>
                  </a:r>
                  <a:r>
                    <a:rPr kumimoji="0" lang="en-GB" sz="1600" b="1" i="0" strike="noStrike" cap="none" normalizeH="0" baseline="0" dirty="0">
                      <a:ln>
                        <a:noFill/>
                      </a:ln>
                      <a:effectLst/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Phase</a:t>
                  </a:r>
                  <a:r>
                    <a:rPr kumimoji="0" lang="en-GB" sz="1600" b="1" i="0" strike="noStrike" cap="none" normalizeH="0" dirty="0">
                      <a:ln>
                        <a:noFill/>
                      </a:ln>
                      <a:effectLst/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 Behaviour </a:t>
                  </a:r>
                  <a:r>
                    <a:rPr kumimoji="0" lang="en-GB" sz="1600" b="0" i="0" u="none" strike="noStrike" cap="none" normalizeH="0" dirty="0">
                      <a:ln>
                        <a:noFill/>
                      </a:ln>
                      <a:effectLst/>
                      <a:ea typeface="ＭＳ Ｐゴシック" pitchFamily="1" charset="-128"/>
                    </a:rPr>
                    <a:t>(ice nucleation temperature and solidification end points by using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</m:sub>
                      </m:sSub>
                    </m:oMath>
                  </a14:m>
                  <a:endParaRPr kumimoji="0" lang="en-GB" sz="1600" b="0" i="0" u="none" strike="noStrike" cap="none" normalizeH="0" baseline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17" name="Down Arrow Callout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098" y="1609091"/>
                  <a:ext cx="2611234" cy="1396493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9"/>
                  <a:stretch>
                    <a:fillRect l="-1163" t="-866" r="-930"/>
                  </a:stretch>
                </a:blipFill>
                <a:ln w="9525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Down Arrow Callout 44"/>
                <p:cNvSpPr/>
                <p:nvPr/>
              </p:nvSpPr>
              <p:spPr bwMode="auto">
                <a:xfrm>
                  <a:off x="3108260" y="1606678"/>
                  <a:ext cx="2754578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</m:sub>
                      </m:sSub>
                      <m:r>
                        <a:rPr lang="en-GB" sz="1600" i="1" kern="0" baseline="-25000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spc="-20" dirty="0">
                      <a:ea typeface="ＭＳ Ｐゴシック" pitchFamily="1" charset="-128"/>
                    </a:rPr>
                    <a:t>temperature  calibration for </a:t>
                  </a:r>
                  <a:r>
                    <a:rPr lang="en-GB" sz="1600" b="1" spc="-20" dirty="0"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predicting temperature </a:t>
                  </a:r>
                  <a:r>
                    <a:rPr lang="en-GB" sz="1600" spc="-20" dirty="0">
                      <a:ea typeface="ＭＳ Ｐゴシック" pitchFamily="1" charset="-128"/>
                    </a:rPr>
                    <a:t>of the product in primary drying</a:t>
                  </a:r>
                  <a:endParaRPr kumimoji="0" lang="en-GB" sz="1600" b="0" i="0" u="none" strike="noStrike" cap="none" spc="-20" normalizeH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45" name="Down Arrow Callout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08260" y="1606678"/>
                  <a:ext cx="2754578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10"/>
                  <a:stretch>
                    <a:fillRect l="-1101" t="-1058" r="-881"/>
                  </a:stretch>
                </a:blipFill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Down Arrow Callout 45"/>
                <p:cNvSpPr/>
                <p:nvPr/>
              </p:nvSpPr>
              <p:spPr bwMode="auto">
                <a:xfrm>
                  <a:off x="6628032" y="1614140"/>
                  <a:ext cx="2008440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dirty="0">
                      <a:ea typeface="ＭＳ Ｐゴシック" pitchFamily="1" charset="-128"/>
                    </a:rPr>
                    <a:t>Surrogate </a:t>
                  </a:r>
                  <a:r>
                    <a:rPr lang="en-GB" sz="1600" b="1" dirty="0"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drying rate </a:t>
                  </a:r>
                  <a:r>
                    <a:rPr lang="en-GB" sz="1600" dirty="0">
                      <a:ea typeface="ＭＳ Ｐゴシック" pitchFamily="1" charset="-128"/>
                    </a:rPr>
                    <a:t>(from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a14:m>
                  <a:r>
                    <a:rPr lang="en-GB" sz="1600" dirty="0">
                      <a:ea typeface="ＭＳ Ｐゴシック" pitchFamily="1" charset="-128"/>
                    </a:rPr>
                    <a:t>)</a:t>
                  </a:r>
                </a:p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GB" sz="1600" b="0" i="0" u="none" strike="noStrike" cap="none" normalizeH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46" name="Down Arrow Callout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28032" y="1614140"/>
                  <a:ext cx="2008440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11"/>
                  <a:stretch>
                    <a:fillRect l="-1205" t="-1064" r="-1205"/>
                  </a:stretch>
                </a:blipFill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3029789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Vial Impedance Spectroscopy (TVIS)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419" y="1175376"/>
            <a:ext cx="9143880" cy="3730036"/>
            <a:chOff x="-1419" y="1606678"/>
            <a:chExt cx="9143880" cy="373003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>
            <a:xfrm>
              <a:off x="-1419" y="2833828"/>
              <a:ext cx="3071553" cy="2455400"/>
              <a:chOff x="0" y="0"/>
              <a:chExt cx="2855595" cy="1904506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259225997"/>
                      </p:ext>
                    </p:extLst>
                  </p:nvPr>
                </p:nvGraphicFramePr>
                <p:xfrm>
                  <a:off x="0" y="193183"/>
                  <a:ext cx="2855595" cy="171132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Choice>
            <mc:Fallback xmlns=""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259225997"/>
                      </p:ext>
                    </p:extLst>
                  </p:nvPr>
                </p:nvGraphicFramePr>
                <p:xfrm>
                  <a:off x="0" y="193183"/>
                  <a:ext cx="2855595" cy="171132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Fallback>
          </mc:AlternateContent>
          <p:grpSp>
            <p:nvGrpSpPr>
              <p:cNvPr id="8" name="Group 7"/>
              <p:cNvGrpSpPr/>
              <p:nvPr/>
            </p:nvGrpSpPr>
            <p:grpSpPr>
              <a:xfrm>
                <a:off x="1003938" y="0"/>
                <a:ext cx="1348721" cy="1738512"/>
                <a:chOff x="-45690" y="-212490"/>
                <a:chExt cx="1348721" cy="1738512"/>
              </a:xfrm>
            </p:grpSpPr>
            <p:sp>
              <p:nvSpPr>
                <p:cNvPr id="10" name="TextBox 10"/>
                <p:cNvSpPr txBox="1"/>
                <p:nvPr/>
              </p:nvSpPr>
              <p:spPr>
                <a:xfrm>
                  <a:off x="824876" y="1211062"/>
                  <a:ext cx="478155" cy="3149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F</a:t>
                  </a:r>
                  <a:r>
                    <a:rPr lang="en-GB" sz="1200" baseline="-250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PEAK</a:t>
                  </a: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 </a:t>
                  </a:r>
                  <a:endParaRPr lang="en-GB" sz="1400" dirty="0">
                    <a:solidFill>
                      <a:srgbClr val="CC66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-45690" y="-212490"/>
                  <a:ext cx="1230188" cy="1675360"/>
                  <a:chOff x="-45690" y="-212490"/>
                  <a:chExt cx="1230188" cy="1675360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 flipH="1">
                    <a:off x="933718" y="122349"/>
                    <a:ext cx="1270" cy="1202055"/>
                  </a:xfrm>
                  <a:prstGeom prst="straightConnector1">
                    <a:avLst/>
                  </a:prstGeom>
                  <a:ln>
                    <a:solidFill>
                      <a:srgbClr val="CC66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TextBox 11"/>
                  <p:cNvSpPr txBox="1"/>
                  <p:nvPr/>
                </p:nvSpPr>
                <p:spPr>
                  <a:xfrm>
                    <a:off x="-13562" y="1173310"/>
                    <a:ext cx="474345" cy="28956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F</a:t>
                    </a:r>
                    <a:r>
                      <a:rPr lang="en-GB" sz="1200" baseline="-250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PEAK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 </a:t>
                    </a:r>
                    <a:endParaRPr lang="en-GB" sz="1400" dirty="0"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270456" y="399245"/>
                    <a:ext cx="0" cy="918845"/>
                  </a:xfrm>
                  <a:prstGeom prst="straightConnector1">
                    <a:avLst/>
                  </a:prstGeom>
                  <a:ln>
                    <a:solidFill>
                      <a:srgbClr val="3333CC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TextBox 15"/>
                  <p:cNvSpPr txBox="1"/>
                  <p:nvPr/>
                </p:nvSpPr>
                <p:spPr>
                  <a:xfrm>
                    <a:off x="610307" y="-212490"/>
                    <a:ext cx="574191" cy="40386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Liquid</a:t>
                    </a: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</a:t>
                    </a: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State</a:t>
                    </a:r>
                    <a:endParaRPr lang="en-GB" sz="1200" dirty="0">
                      <a:solidFill>
                        <a:srgbClr val="CC66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  <p:sp>
                <p:nvSpPr>
                  <p:cNvPr id="16" name="TextBox 16"/>
                  <p:cNvSpPr txBox="1"/>
                  <p:nvPr/>
                </p:nvSpPr>
                <p:spPr>
                  <a:xfrm>
                    <a:off x="-45690" y="70834"/>
                    <a:ext cx="528647" cy="40259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Solid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State</a:t>
                    </a:r>
                    <a:endParaRPr lang="en-GB" sz="1200" dirty="0"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32" name="Group 31"/>
            <p:cNvGrpSpPr>
              <a:grpSpLocks/>
            </p:cNvGrpSpPr>
            <p:nvPr/>
          </p:nvGrpSpPr>
          <p:grpSpPr>
            <a:xfrm>
              <a:off x="5950689" y="3022934"/>
              <a:ext cx="3191772" cy="2266294"/>
              <a:chOff x="6240009" y="4833533"/>
              <a:chExt cx="2863850" cy="176847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240009" y="4833533"/>
                <a:ext cx="2863850" cy="1768475"/>
                <a:chOff x="6356027" y="4925678"/>
                <a:chExt cx="2863850" cy="1768475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6356027" y="4925678"/>
                  <a:ext cx="2863850" cy="1768475"/>
                  <a:chOff x="6406268" y="1734234"/>
                  <a:chExt cx="2863850" cy="176847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27" name="Chart 26"/>
                      <p:cNvGraphicFramePr/>
                      <p:nvPr>
                        <p:extLst/>
                      </p:nvPr>
                    </p:nvGraphicFramePr>
                    <p:xfrm>
                      <a:off x="6406268" y="1734234"/>
                      <a:ext cx="2863850" cy="1768475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5"/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27" name="Chart 26"/>
                      <p:cNvGraphicFramePr/>
                      <p:nvPr>
                        <p:extLst/>
                      </p:nvPr>
                    </p:nvGraphicFramePr>
                    <p:xfrm>
                      <a:off x="6406268" y="1734234"/>
                      <a:ext cx="2863850" cy="1768475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6"/>
                      </a:graphicData>
                    </a:graphic>
                  </p:graphicFrame>
                </mc:Fallback>
              </mc:AlternateContent>
              <p:sp>
                <p:nvSpPr>
                  <p:cNvPr id="25" name="Down Arrow 24"/>
                  <p:cNvSpPr/>
                  <p:nvPr/>
                </p:nvSpPr>
                <p:spPr>
                  <a:xfrm>
                    <a:off x="8473215" y="2092996"/>
                    <a:ext cx="342900" cy="752475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vert270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GB" sz="1100" dirty="0"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increase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7020440" y="5164651"/>
                  <a:ext cx="841513" cy="1101725"/>
                  <a:chOff x="652356" y="478999"/>
                  <a:chExt cx="841513" cy="968978"/>
                </a:xfrm>
              </p:grpSpPr>
              <p:cxnSp>
                <p:nvCxnSpPr>
                  <p:cNvPr id="28" name="Straight Arrow Connector 27"/>
                  <p:cNvCxnSpPr/>
                  <p:nvPr/>
                </p:nvCxnSpPr>
                <p:spPr>
                  <a:xfrm flipH="1">
                    <a:off x="1493356" y="478999"/>
                    <a:ext cx="0" cy="968978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 flipH="1" flipV="1">
                    <a:off x="654985" y="533901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 flipH="1" flipV="1">
                    <a:off x="652356" y="806346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>
                        <a:alpha val="60000"/>
                      </a:srgbClr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 flipH="1" flipV="1">
                    <a:off x="656468" y="1094472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>
                        <a:alpha val="30196"/>
                      </a:srgbClr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</p:grpSp>
          </p:grpSp>
          <p:sp>
            <p:nvSpPr>
              <p:cNvPr id="24" name="TextBox 23"/>
              <p:cNvSpPr txBox="1"/>
              <p:nvPr/>
            </p:nvSpPr>
            <p:spPr>
              <a:xfrm>
                <a:off x="7961393" y="4873305"/>
                <a:ext cx="958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Drying time</a:t>
                </a:r>
              </a:p>
            </p:txBody>
          </p:sp>
        </p:grpSp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2952623" y="2996714"/>
              <a:ext cx="3252454" cy="2340000"/>
              <a:chOff x="0" y="0"/>
              <a:chExt cx="4572000" cy="274320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6" name="Chart 35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0" y="0"/>
                  <a:ext cx="4572000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7"/>
                  </a:graphicData>
                </a:graphic>
              </p:graphicFrame>
            </mc:Choice>
            <mc:Fallback xmlns="">
              <p:graphicFrame>
                <p:nvGraphicFramePr>
                  <p:cNvPr id="36" name="Chart 35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0" y="0"/>
                  <a:ext cx="4572000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8"/>
                  </a:graphicData>
                </a:graphic>
              </p:graphicFrame>
            </mc:Fallback>
          </mc:AlternateContent>
          <p:sp>
            <p:nvSpPr>
              <p:cNvPr id="37" name="TextBox 1"/>
              <p:cNvSpPr txBox="1"/>
              <p:nvPr/>
            </p:nvSpPr>
            <p:spPr>
              <a:xfrm>
                <a:off x="1316935" y="750493"/>
                <a:ext cx="752475" cy="190501"/>
              </a:xfrm>
              <a:prstGeom prst="rect">
                <a:avLst/>
              </a:prstGeom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>
                    <a:solidFill>
                      <a:srgbClr val="3333CC"/>
                    </a:solidFill>
                  </a:rPr>
                  <a:t>-38 </a:t>
                </a:r>
                <a:r>
                  <a:rPr lang="en-GB" baseline="30000" dirty="0" err="1">
                    <a:solidFill>
                      <a:srgbClr val="3333CC"/>
                    </a:solidFill>
                  </a:rPr>
                  <a:t>o</a:t>
                </a:r>
                <a:r>
                  <a:rPr lang="en-GB" dirty="0" err="1">
                    <a:solidFill>
                      <a:srgbClr val="3333CC"/>
                    </a:solidFill>
                  </a:rPr>
                  <a:t>C</a:t>
                </a:r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44" name="TextBox 1"/>
              <p:cNvSpPr txBox="1"/>
              <p:nvPr/>
            </p:nvSpPr>
            <p:spPr>
              <a:xfrm>
                <a:off x="2371449" y="454459"/>
                <a:ext cx="752475" cy="190501"/>
              </a:xfrm>
              <a:prstGeom prst="rect">
                <a:avLst/>
              </a:prstGeom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>
                    <a:solidFill>
                      <a:srgbClr val="3333CC"/>
                    </a:solidFill>
                  </a:rPr>
                  <a:t>-18 </a:t>
                </a:r>
                <a:r>
                  <a:rPr lang="en-GB" baseline="30000" dirty="0" err="1">
                    <a:solidFill>
                      <a:srgbClr val="3333CC"/>
                    </a:solidFill>
                  </a:rPr>
                  <a:t>o</a:t>
                </a:r>
                <a:r>
                  <a:rPr lang="en-GB" dirty="0" err="1">
                    <a:solidFill>
                      <a:srgbClr val="3333CC"/>
                    </a:solidFill>
                  </a:rPr>
                  <a:t>C</a:t>
                </a:r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Down Arrow Callout 16"/>
                <p:cNvSpPr/>
                <p:nvPr/>
              </p:nvSpPr>
              <p:spPr bwMode="auto">
                <a:xfrm>
                  <a:off x="175098" y="1609091"/>
                  <a:ext cx="2611234" cy="1396493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sz="1600" b="0" i="0" u="none" strike="noStrike" cap="none" normalizeH="0" baseline="0" dirty="0">
                      <a:ln>
                        <a:noFill/>
                      </a:ln>
                      <a:effectLst/>
                      <a:ea typeface="ＭＳ Ｐゴシック" pitchFamily="1" charset="-128"/>
                    </a:rPr>
                    <a:t>Monitoring </a:t>
                  </a:r>
                  <a:r>
                    <a:rPr kumimoji="0" lang="en-GB" sz="1600" b="1" i="0" strike="noStrike" cap="none" normalizeH="0" baseline="0" dirty="0">
                      <a:ln>
                        <a:noFill/>
                      </a:ln>
                      <a:effectLst/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Phase</a:t>
                  </a:r>
                  <a:r>
                    <a:rPr kumimoji="0" lang="en-GB" sz="1600" b="1" i="0" strike="noStrike" cap="none" normalizeH="0" dirty="0">
                      <a:ln>
                        <a:noFill/>
                      </a:ln>
                      <a:effectLst/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 Behaviour </a:t>
                  </a:r>
                  <a:r>
                    <a:rPr kumimoji="0" lang="en-GB" sz="1600" b="0" i="0" u="none" strike="noStrike" cap="none" normalizeH="0" dirty="0">
                      <a:ln>
                        <a:noFill/>
                      </a:ln>
                      <a:effectLst/>
                      <a:ea typeface="ＭＳ Ｐゴシック" pitchFamily="1" charset="-128"/>
                    </a:rPr>
                    <a:t>(ice nucleation temperature and solidification end points by using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</m:sub>
                      </m:sSub>
                    </m:oMath>
                  </a14:m>
                  <a:endParaRPr kumimoji="0" lang="en-GB" sz="1600" b="0" i="0" u="none" strike="noStrike" cap="none" normalizeH="0" baseline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17" name="Down Arrow Callout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098" y="1609091"/>
                  <a:ext cx="2611234" cy="1396493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9"/>
                  <a:stretch>
                    <a:fillRect l="-1163" t="-866" r="-930"/>
                  </a:stretch>
                </a:blipFill>
                <a:ln w="9525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Down Arrow Callout 44"/>
                <p:cNvSpPr/>
                <p:nvPr/>
              </p:nvSpPr>
              <p:spPr bwMode="auto">
                <a:xfrm>
                  <a:off x="3108260" y="1606678"/>
                  <a:ext cx="2754578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</m:sub>
                      </m:sSub>
                      <m:r>
                        <a:rPr lang="en-GB" sz="1600" i="1" kern="0" baseline="-25000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spc="-20" dirty="0">
                      <a:ea typeface="ＭＳ Ｐゴシック" pitchFamily="1" charset="-128"/>
                    </a:rPr>
                    <a:t>temperature  calibration for </a:t>
                  </a:r>
                  <a:r>
                    <a:rPr lang="en-GB" sz="1600" b="1" spc="-20" dirty="0"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predicting temperature </a:t>
                  </a:r>
                  <a:r>
                    <a:rPr lang="en-GB" sz="1600" spc="-20" dirty="0">
                      <a:ea typeface="ＭＳ Ｐゴシック" pitchFamily="1" charset="-128"/>
                    </a:rPr>
                    <a:t>of the product in primary drying</a:t>
                  </a:r>
                  <a:endParaRPr kumimoji="0" lang="en-GB" sz="1600" b="0" i="0" u="none" strike="noStrike" cap="none" spc="-20" normalizeH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45" name="Down Arrow Callout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08260" y="1606678"/>
                  <a:ext cx="2754578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10"/>
                  <a:stretch>
                    <a:fillRect l="-1101" t="-1058" r="-881"/>
                  </a:stretch>
                </a:blipFill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Down Arrow Callout 45"/>
                <p:cNvSpPr/>
                <p:nvPr/>
              </p:nvSpPr>
              <p:spPr bwMode="auto">
                <a:xfrm>
                  <a:off x="6628032" y="1614140"/>
                  <a:ext cx="2008440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dirty="0">
                      <a:ea typeface="ＭＳ Ｐゴシック" pitchFamily="1" charset="-128"/>
                    </a:rPr>
                    <a:t>Surrogate </a:t>
                  </a:r>
                  <a:r>
                    <a:rPr lang="en-GB" sz="1600" b="1" dirty="0"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drying rate </a:t>
                  </a:r>
                  <a:r>
                    <a:rPr lang="en-GB" sz="1600" dirty="0">
                      <a:ea typeface="ＭＳ Ｐゴシック" pitchFamily="1" charset="-128"/>
                    </a:rPr>
                    <a:t>(from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a14:m>
                  <a:r>
                    <a:rPr lang="en-GB" sz="1600" dirty="0">
                      <a:ea typeface="ＭＳ Ｐゴシック" pitchFamily="1" charset="-128"/>
                    </a:rPr>
                    <a:t>)</a:t>
                  </a:r>
                </a:p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GB" sz="1600" b="0" i="0" u="none" strike="noStrike" cap="none" normalizeH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46" name="Down Arrow Callout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28032" y="1614140"/>
                  <a:ext cx="2008440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11"/>
                  <a:stretch>
                    <a:fillRect l="-1205" t="-1064" r="-1205"/>
                  </a:stretch>
                </a:blipFill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36961" y="5212604"/>
                <a:ext cx="7523471" cy="646986"/>
              </a:xfrm>
              <a:prstGeom prst="round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marL="0" lvl="1"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kern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ker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z="1600" i="1" ker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GB" sz="1600" kern="0" dirty="0"/>
                      <m:t>(~ 100 </m:t>
                    </m:r>
                    <m:r>
                      <m:rPr>
                        <m:nor/>
                      </m:rPr>
                      <a:rPr lang="en-GB" sz="1600" kern="0" dirty="0"/>
                      <m:t>kHz</m:t>
                    </m:r>
                    <m:r>
                      <m:rPr>
                        <m:nor/>
                      </m:rPr>
                      <a:rPr lang="en-GB" sz="1600" kern="0" dirty="0"/>
                      <m:t>) </m:t>
                    </m:r>
                  </m:oMath>
                </a14:m>
                <a:r>
                  <a:rPr lang="en-GB" sz="1600" kern="0" dirty="0">
                    <a:latin typeface="Calibri (Body)"/>
                  </a:rPr>
                  <a:t>is highly sensitive to low ice volumes; therefore it could be used for determination </a:t>
                </a:r>
                <a:r>
                  <a:rPr lang="en-GB" sz="1600" b="1" kern="0" dirty="0">
                    <a:uFill>
                      <a:solidFill>
                        <a:srgbClr val="0000FF"/>
                      </a:solidFill>
                    </a:uFill>
                    <a:latin typeface="Calibri (Body)"/>
                  </a:rPr>
                  <a:t>end point </a:t>
                </a:r>
                <a:r>
                  <a:rPr lang="en-GB" sz="1600" kern="0" dirty="0">
                    <a:latin typeface="Calibri (Body)"/>
                  </a:rPr>
                  <a:t>of primary drying</a:t>
                </a:r>
                <a:endParaRPr lang="en-GB" sz="1600" kern="0" dirty="0">
                  <a:latin typeface="Calibri (Body)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61" y="5212604"/>
                <a:ext cx="7523471" cy="646986"/>
              </a:xfrm>
              <a:prstGeom prst="roundRect">
                <a:avLst/>
              </a:prstGeom>
              <a:blipFill>
                <a:blip r:embed="rId12"/>
                <a:stretch>
                  <a:fillRect b="-555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1017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252248" y="1355834"/>
                <a:ext cx="8679101" cy="4417645"/>
              </a:xfrm>
            </p:spPr>
            <p:txBody>
              <a:bodyPr/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Description of TVIS measurement system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TVIS dielectric loss mechanisms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First time report on the use of dual-electrode system and its applications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Ice region specific temperature prediction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Drying rate determination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Heat transfer coefficient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) determination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Acknowledgements</a:t>
                </a:r>
              </a:p>
              <a:p>
                <a:pPr marL="265113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GB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GB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355834"/>
                <a:ext cx="8679101" cy="4417645"/>
              </a:xfrm>
              <a:blipFill>
                <a:blip r:embed="rId3"/>
                <a:stretch>
                  <a:fillRect l="-772" t="-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attachment.outlook.live.net/owa/yungjang@hotmail.com/service.svc/s/GetAttachmentThumbnail?id=AQMkADAwATE2MTcwLWEwYTktNWMxYi0wMAItMDAKAEYAAAOn7kvkM9%2BKRJDzfbbUCIrtBwDxdnrBH0C%2FQK02vB6oXDliAAACAQwAAACbNB03Rh6cRbzek6%2FTRim4AAEKeWiFAAAAARIAEACU%2Bb0%2FEQr8S4FIjpOSnRge&amp;thumbnailType=2&amp;X-OWA-CANARY=e4Lnjt3ihEWYx50UfL4RReAJmh91nNUYlLHy_RKlMnmr0XrVX5ewQ_11voChhmpgMtTXVQRoJGA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OTA0ODAtMjY5NTQ1MzcyM1wiLFwicHVpZFwiOlwiMzg4NjExMzM2Mzk1ODAzXCIsXCJvaWRcIjpcIjAwMDE2MTcwLWEwYTktNWMxYi0wMDAwLTAwMDAwMDAwMDAwMFwiLFwic2NvcGVcIjpcIk93YURvd25sb2FkXCJ9IiwiaXNzIjoiMDAwMDAwMDItMDAwMC0wZmYxLWNlMDAtMDAwMDAwMDAwMDAwQDg0ZGY5ZTdmLWU5ZjYtNDBhZi1iNDM1LWFhYWFhYWFhYWFhYSIsImF1ZCI6IjAwMDAwMDAyLTAwMDAtMGZmMS1jZTAwLTAwMDAwMDAwMDAwMC9hdHRhY2htZW50Lm91dGxvb2subGl2ZS5uZXRAODRkZjllN2YtZTlmNi00MGFmLWI0MzUtYWFhYWFhYWFhYWFhIiwiZXhwIjoxNTIzMDk4NTA4LCJuYmYiOjE1MjMwOTc5MDh9.PZ6bd8kw2R5LrvrELti3KTcSwn7GzH50PhniizXw1yZXDptZH9HE8-rTaxXmTsT5O_TA1bU3GEZwyamo_DqbeD4S-XS8EVexVI92vvdXN9fhfD2PwNCPGZ-68BMecFJeXHXSuWsVpBmXXadbawkcp_hg5Cr3M_slH4MFaswNRfXjLDhgLDGIb0mv7Y4cU66L8zXvrLMBEQFjFpbtcCpGU0llx2b-g_B7UuZ6PBHpuldiuZ7uLB3Je3a91xTCIvJ5u2AAKqag-erpIb1dpCaYtlKO-csQLvNVzXbrc-kUtR_YFUxvzAY2NfBxCywenXFR4ApmzvK7oEX21K9BF1QhMA&amp;owa=outlook.live.com&amp;isc=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7" r="12675"/>
          <a:stretch/>
        </p:blipFill>
        <p:spPr bwMode="auto">
          <a:xfrm>
            <a:off x="6443932" y="3942272"/>
            <a:ext cx="2363638" cy="2093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51065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81" y="1577200"/>
            <a:ext cx="3638819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"/>
          <a:stretch/>
        </p:blipFill>
        <p:spPr bwMode="auto">
          <a:xfrm>
            <a:off x="189475" y="1785997"/>
            <a:ext cx="3711054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0224" y="971383"/>
            <a:ext cx="3097428" cy="369332"/>
          </a:xfrm>
          <a:prstGeom prst="rect">
            <a:avLst/>
          </a:prstGeom>
          <a:noFill/>
          <a:ln>
            <a:solidFill>
              <a:srgbClr val="66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Imaginary Part of Capacitance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3796" y="971383"/>
            <a:ext cx="2922387" cy="3693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Real Part of Capacitance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46839" y="2450097"/>
            <a:ext cx="1125060" cy="2988000"/>
            <a:chOff x="1196356" y="2768150"/>
            <a:chExt cx="1125060" cy="29880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196356" y="2768150"/>
              <a:ext cx="1125060" cy="936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318414" y="3704150"/>
              <a:ext cx="0" cy="205200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070962" y="5527740"/>
            <a:ext cx="240669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High frequency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5371" y="2173098"/>
            <a:ext cx="1285875" cy="30777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Liquid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36" y="2167115"/>
            <a:ext cx="1285875" cy="30777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Liquid state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291246" y="2313920"/>
            <a:ext cx="308877" cy="464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89185" y="2273508"/>
            <a:ext cx="1412306" cy="307777"/>
          </a:xfrm>
          <a:prstGeom prst="rect">
            <a:avLst/>
          </a:prstGeom>
          <a:solidFill>
            <a:srgbClr val="6DF8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Frozen</a:t>
            </a: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solid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9740" y="2768996"/>
            <a:ext cx="1412306" cy="307777"/>
          </a:xfrm>
          <a:prstGeom prst="rect">
            <a:avLst/>
          </a:prstGeom>
          <a:solidFill>
            <a:srgbClr val="6DF8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Frozen</a:t>
            </a: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solid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776641" y="2902849"/>
            <a:ext cx="308877" cy="464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668732" y="2594113"/>
            <a:ext cx="728448" cy="2518157"/>
            <a:chOff x="1769164" y="3150704"/>
            <a:chExt cx="728448" cy="251815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769164" y="3150704"/>
              <a:ext cx="728448" cy="6460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87673" y="3796861"/>
              <a:ext cx="0" cy="187200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274307" y="5099543"/>
            <a:ext cx="2406690" cy="369332"/>
          </a:xfrm>
          <a:prstGeom prst="rect">
            <a:avLst/>
          </a:prstGeom>
          <a:solidFill>
            <a:srgbClr val="6DF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low frequency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4307" y="1538002"/>
            <a:ext cx="435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Annealing = Re-heating and Re-cooling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24590" y="2362905"/>
            <a:ext cx="128676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Re-heating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257433" y="2639904"/>
            <a:ext cx="119362" cy="28105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021" y="2643961"/>
            <a:ext cx="128676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Re-heating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473266" y="2806147"/>
            <a:ext cx="678753" cy="2428706"/>
            <a:chOff x="1769164" y="3150704"/>
            <a:chExt cx="678753" cy="242870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769164" y="3150704"/>
              <a:ext cx="678753" cy="556706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2447917" y="3707410"/>
              <a:ext cx="0" cy="187200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099266" y="5246763"/>
            <a:ext cx="240669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Intermediate frequency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63211" y="3256210"/>
            <a:ext cx="1412306" cy="30777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Re-cooling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170151" y="3252913"/>
            <a:ext cx="308877" cy="15239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46866" y="2708884"/>
            <a:ext cx="1412306" cy="30777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Re-cooling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57222" y="5250635"/>
            <a:ext cx="2406690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frequency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029851" y="2915479"/>
            <a:ext cx="357390" cy="2412791"/>
            <a:chOff x="1769164" y="3150704"/>
            <a:chExt cx="357390" cy="2412791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769164" y="3150704"/>
              <a:ext cx="357390" cy="33190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126554" y="3475495"/>
              <a:ext cx="0" cy="208800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5755336" y="3827053"/>
            <a:ext cx="1689574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Primary drying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7386188" y="3699149"/>
            <a:ext cx="308877" cy="15239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632865" y="3703764"/>
            <a:ext cx="1689574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Primary drying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98491" y="4647315"/>
            <a:ext cx="2406690" cy="369332"/>
          </a:xfrm>
          <a:prstGeom prst="rect">
            <a:avLst/>
          </a:prstGeom>
          <a:solidFill>
            <a:srgbClr val="FEE8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frequency</a:t>
            </a:r>
          </a:p>
        </p:txBody>
      </p:sp>
      <p:sp>
        <p:nvSpPr>
          <p:cNvPr id="65" name="Freeform 64"/>
          <p:cNvSpPr/>
          <p:nvPr/>
        </p:nvSpPr>
        <p:spPr>
          <a:xfrm>
            <a:off x="2065896" y="2954670"/>
            <a:ext cx="1208181" cy="1879230"/>
          </a:xfrm>
          <a:custGeom>
            <a:avLst/>
            <a:gdLst>
              <a:gd name="connsiteX0" fmla="*/ 0 w 874643"/>
              <a:gd name="connsiteY0" fmla="*/ 0 h 1669774"/>
              <a:gd name="connsiteX1" fmla="*/ 139148 w 874643"/>
              <a:gd name="connsiteY1" fmla="*/ 149087 h 1669774"/>
              <a:gd name="connsiteX2" fmla="*/ 228600 w 874643"/>
              <a:gd name="connsiteY2" fmla="*/ 367748 h 1669774"/>
              <a:gd name="connsiteX3" fmla="*/ 308113 w 874643"/>
              <a:gd name="connsiteY3" fmla="*/ 636104 h 1669774"/>
              <a:gd name="connsiteX4" fmla="*/ 407504 w 874643"/>
              <a:gd name="connsiteY4" fmla="*/ 914400 h 1669774"/>
              <a:gd name="connsiteX5" fmla="*/ 616226 w 874643"/>
              <a:gd name="connsiteY5" fmla="*/ 1411356 h 1669774"/>
              <a:gd name="connsiteX6" fmla="*/ 874643 w 874643"/>
              <a:gd name="connsiteY6" fmla="*/ 1669774 h 166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643" h="1669774">
                <a:moveTo>
                  <a:pt x="0" y="0"/>
                </a:moveTo>
                <a:cubicBezTo>
                  <a:pt x="50524" y="43898"/>
                  <a:pt x="101048" y="87796"/>
                  <a:pt x="139148" y="149087"/>
                </a:cubicBezTo>
                <a:cubicBezTo>
                  <a:pt x="177248" y="210378"/>
                  <a:pt x="200439" y="286579"/>
                  <a:pt x="228600" y="367748"/>
                </a:cubicBezTo>
                <a:cubicBezTo>
                  <a:pt x="256761" y="448917"/>
                  <a:pt x="278296" y="544995"/>
                  <a:pt x="308113" y="636104"/>
                </a:cubicBezTo>
                <a:cubicBezTo>
                  <a:pt x="337930" y="727213"/>
                  <a:pt x="356152" y="785191"/>
                  <a:pt x="407504" y="914400"/>
                </a:cubicBezTo>
                <a:cubicBezTo>
                  <a:pt x="458856" y="1043609"/>
                  <a:pt x="538370" y="1285460"/>
                  <a:pt x="616226" y="1411356"/>
                </a:cubicBezTo>
                <a:cubicBezTo>
                  <a:pt x="694082" y="1537252"/>
                  <a:pt x="784362" y="1603513"/>
                  <a:pt x="874643" y="1669774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>
            <a:off x="7572575" y="3061252"/>
            <a:ext cx="1089195" cy="1461052"/>
          </a:xfrm>
          <a:custGeom>
            <a:avLst/>
            <a:gdLst>
              <a:gd name="connsiteX0" fmla="*/ 0 w 884583"/>
              <a:gd name="connsiteY0" fmla="*/ 0 h 1302026"/>
              <a:gd name="connsiteX1" fmla="*/ 109331 w 884583"/>
              <a:gd name="connsiteY1" fmla="*/ 89452 h 1302026"/>
              <a:gd name="connsiteX2" fmla="*/ 149087 w 884583"/>
              <a:gd name="connsiteY2" fmla="*/ 208722 h 1302026"/>
              <a:gd name="connsiteX3" fmla="*/ 397565 w 884583"/>
              <a:gd name="connsiteY3" fmla="*/ 805070 h 1302026"/>
              <a:gd name="connsiteX4" fmla="*/ 675861 w 884583"/>
              <a:gd name="connsiteY4" fmla="*/ 1133061 h 1302026"/>
              <a:gd name="connsiteX5" fmla="*/ 884583 w 884583"/>
              <a:gd name="connsiteY5" fmla="*/ 1302026 h 130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583" h="1302026">
                <a:moveTo>
                  <a:pt x="0" y="0"/>
                </a:moveTo>
                <a:cubicBezTo>
                  <a:pt x="42241" y="27332"/>
                  <a:pt x="84483" y="54665"/>
                  <a:pt x="109331" y="89452"/>
                </a:cubicBezTo>
                <a:cubicBezTo>
                  <a:pt x="134179" y="124239"/>
                  <a:pt x="101048" y="89452"/>
                  <a:pt x="149087" y="208722"/>
                </a:cubicBezTo>
                <a:cubicBezTo>
                  <a:pt x="197126" y="327992"/>
                  <a:pt x="309769" y="651014"/>
                  <a:pt x="397565" y="805070"/>
                </a:cubicBezTo>
                <a:cubicBezTo>
                  <a:pt x="485361" y="959127"/>
                  <a:pt x="594691" y="1050235"/>
                  <a:pt x="675861" y="1133061"/>
                </a:cubicBezTo>
                <a:cubicBezTo>
                  <a:pt x="757031" y="1215887"/>
                  <a:pt x="820807" y="1258956"/>
                  <a:pt x="884583" y="1302026"/>
                </a:cubicBezTo>
              </a:path>
            </a:pathLst>
          </a:custGeom>
          <a:noFill/>
          <a:ln>
            <a:prstDash val="dash"/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901119" y="2405398"/>
            <a:ext cx="91440" cy="89397"/>
          </a:xfrm>
          <a:prstGeom prst="ellipse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427546" y="2734049"/>
            <a:ext cx="91440" cy="89397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623012" y="2518205"/>
            <a:ext cx="91440" cy="89397"/>
          </a:xfrm>
          <a:prstGeom prst="ellipse">
            <a:avLst/>
          </a:prstGeom>
          <a:solidFill>
            <a:srgbClr val="3803F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2004016" y="2883028"/>
            <a:ext cx="91440" cy="89397"/>
          </a:xfrm>
          <a:prstGeom prst="ellipse">
            <a:avLst/>
          </a:prstGeom>
          <a:solidFill>
            <a:srgbClr val="3803F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2052711" y="2932831"/>
            <a:ext cx="91440" cy="89397"/>
          </a:xfrm>
          <a:prstGeom prst="ellipse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TVIS Response Surface (3D-Plot)</a:t>
            </a:r>
          </a:p>
        </p:txBody>
      </p:sp>
    </p:spTree>
    <p:extLst>
      <p:ext uri="{BB962C8B-B14F-4D97-AF65-F5344CB8AC3E}">
        <p14:creationId xmlns:p14="http://schemas.microsoft.com/office/powerpoint/2010/main" val="3496837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30" grpId="0" animBg="1"/>
      <p:bldP spid="31" grpId="0" animBg="1"/>
      <p:bldP spid="41" grpId="0" animBg="1"/>
      <p:bldP spid="18" grpId="0"/>
      <p:bldP spid="43" grpId="0" animBg="1"/>
      <p:bldP spid="46" grpId="0" animBg="1"/>
      <p:bldP spid="52" grpId="0" animBg="1"/>
      <p:bldP spid="53" grpId="0" animBg="1"/>
      <p:bldP spid="56" grpId="0" animBg="1"/>
      <p:bldP spid="61" grpId="0" animBg="1"/>
      <p:bldP spid="62" grpId="0" animBg="1"/>
      <p:bldP spid="64" grpId="0" animBg="1"/>
      <p:bldP spid="66" grpId="0" animBg="1"/>
      <p:bldP spid="65" grpId="0" animBg="1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58798" y="1147313"/>
                <a:ext cx="4340490" cy="4805562"/>
              </a:xfrm>
            </p:spPr>
            <p:txBody>
              <a:bodyPr>
                <a:normAutofit/>
              </a:bodyPr>
              <a:lstStyle/>
              <a:p>
                <a:pPr marL="285750" indent="-285750" algn="just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GB" i="1" dirty="0"/>
                  <a:t>Data analysing software (</a:t>
                </a:r>
                <a:r>
                  <a:rPr lang="en-GB" i="1" dirty="0" err="1">
                    <a:solidFill>
                      <a:srgbClr val="FF0000"/>
                    </a:solidFill>
                  </a:rPr>
                  <a:t>LyoView</a:t>
                </a:r>
                <a:r>
                  <a:rPr lang="en-GB" i="1" dirty="0">
                    <a:solidFill>
                      <a:srgbClr val="FF0000"/>
                    </a:solidFill>
                  </a:rPr>
                  <a:t> ™</a:t>
                </a:r>
                <a:r>
                  <a:rPr lang="en-GB" i="1" dirty="0"/>
                  <a:t>) identifies the peak frequency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  <m:r>
                      <a:rPr lang="en-GB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i="1" dirty="0"/>
                  <a:t>) and peak amplitude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i="1" dirty="0"/>
                  <a:t>) in the imaginary part of the capacitance spectrum</a:t>
                </a:r>
              </a:p>
              <a:p>
                <a:pPr marL="285750" indent="-285750" algn="just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798" y="1147313"/>
                <a:ext cx="4340490" cy="4805562"/>
              </a:xfrm>
              <a:blipFill>
                <a:blip r:embed="rId3"/>
                <a:stretch>
                  <a:fillRect l="-1264" t="-634" r="-1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Dielectric loss spectrum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82448" y="1004914"/>
            <a:ext cx="4264025" cy="4948238"/>
            <a:chOff x="4582448" y="961784"/>
            <a:chExt cx="4264025" cy="4948238"/>
          </a:xfrm>
        </p:grpSpPr>
        <p:grpSp>
          <p:nvGrpSpPr>
            <p:cNvPr id="6" name="Group 5"/>
            <p:cNvGrpSpPr/>
            <p:nvPr/>
          </p:nvGrpSpPr>
          <p:grpSpPr>
            <a:xfrm>
              <a:off x="4582448" y="961784"/>
              <a:ext cx="4264025" cy="4948238"/>
              <a:chOff x="4582448" y="619786"/>
              <a:chExt cx="4264025" cy="4948238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9" name="Content Placeholder 19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02362913"/>
                      </p:ext>
                    </p:extLst>
                  </p:nvPr>
                </p:nvGraphicFramePr>
                <p:xfrm>
                  <a:off x="4582448" y="619786"/>
                  <a:ext cx="4264025" cy="494823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Choice>
            <mc:Fallback xmlns="">
              <p:graphicFrame>
                <p:nvGraphicFramePr>
                  <p:cNvPr id="9" name="Content Placeholder 19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02362913"/>
                      </p:ext>
                    </p:extLst>
                  </p:nvPr>
                </p:nvGraphicFramePr>
                <p:xfrm>
                  <a:off x="4582448" y="619786"/>
                  <a:ext cx="4264025" cy="494823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</mc:Fallback>
          </mc:AlternateContent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6764233" y="2000562"/>
                <a:ext cx="0" cy="283464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flipH="1">
                <a:off x="5410950" y="1987617"/>
                <a:ext cx="13680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6768594" y="4465870"/>
                    <a:ext cx="81842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8594" y="4465870"/>
                    <a:ext cx="81842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572369" y="2316032"/>
                  <a:ext cx="8269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369" y="2316032"/>
                  <a:ext cx="8269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4849927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2315812"/>
            <a:ext cx="9144000" cy="1409743"/>
          </a:xfrm>
          <a:prstGeom prst="rect">
            <a:avLst/>
          </a:prstGeom>
          <a:solidFill>
            <a:srgbClr val="3E21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Vial Impedance Spectroscopy (TVIS)</a:t>
            </a:r>
          </a:p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i="1" dirty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Dual-electrode system and its applications</a:t>
            </a:r>
          </a:p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i="1" dirty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(Ice temperature, Drying rate and Heat transfer coefficient )</a:t>
            </a:r>
          </a:p>
        </p:txBody>
      </p:sp>
      <p:pic>
        <p:nvPicPr>
          <p:cNvPr id="567" name="Picture 5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247" y="3899291"/>
            <a:ext cx="1584670" cy="21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6069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Dual-electrode system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21288" y="664542"/>
            <a:ext cx="4158941" cy="4084460"/>
            <a:chOff x="21288" y="1171431"/>
            <a:chExt cx="4158941" cy="4084460"/>
          </a:xfrm>
        </p:grpSpPr>
        <p:grpSp>
          <p:nvGrpSpPr>
            <p:cNvPr id="69" name="Group 68"/>
            <p:cNvGrpSpPr/>
            <p:nvPr/>
          </p:nvGrpSpPr>
          <p:grpSpPr>
            <a:xfrm>
              <a:off x="21288" y="3970807"/>
              <a:ext cx="2248117" cy="956029"/>
              <a:chOff x="21288" y="3970807"/>
              <a:chExt cx="2248117" cy="956029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21288" y="3970807"/>
                <a:ext cx="1980000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</a:rPr>
                  <a:t>Electrode height ~10 mm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289" y="4403616"/>
                <a:ext cx="2248116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FF"/>
                    </a:solidFill>
                  </a:rPr>
                  <a:t>Electrode distance from base ~3 mm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949419" y="1171431"/>
              <a:ext cx="3230810" cy="4084460"/>
              <a:chOff x="949419" y="1171431"/>
              <a:chExt cx="3230810" cy="408446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949419" y="1171431"/>
                <a:ext cx="28326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Standard TVIS vial</a:t>
                </a:r>
              </a:p>
              <a:p>
                <a:pPr algn="ctr"/>
                <a:r>
                  <a:rPr lang="en-GB" i="1" dirty="0"/>
                  <a:t>(Single electrode system)</a:t>
                </a: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2271982" y="1808917"/>
                <a:ext cx="1908247" cy="3446974"/>
                <a:chOff x="2271982" y="1808917"/>
                <a:chExt cx="1908247" cy="3446974"/>
              </a:xfrm>
            </p:grpSpPr>
            <p:grpSp>
              <p:nvGrpSpPr>
                <p:cNvPr id="6" name="Group 5"/>
                <p:cNvGrpSpPr>
                  <a:grpSpLocks noChangeAspect="1"/>
                </p:cNvGrpSpPr>
                <p:nvPr/>
              </p:nvGrpSpPr>
              <p:grpSpPr>
                <a:xfrm>
                  <a:off x="2301151" y="1808917"/>
                  <a:ext cx="1849908" cy="2952000"/>
                  <a:chOff x="3917470" y="2315485"/>
                  <a:chExt cx="1836000" cy="2901818"/>
                </a:xfrm>
              </p:grpSpPr>
              <p:grpSp>
                <p:nvGrpSpPr>
                  <p:cNvPr id="7" name="Group 6"/>
                  <p:cNvGrpSpPr>
                    <a:grpSpLocks noChangeAspect="1"/>
                  </p:cNvGrpSpPr>
                  <p:nvPr/>
                </p:nvGrpSpPr>
                <p:grpSpPr>
                  <a:xfrm>
                    <a:off x="4105248" y="2315485"/>
                    <a:ext cx="1518107" cy="2880000"/>
                    <a:chOff x="3831866" y="2518762"/>
                    <a:chExt cx="1086741" cy="2061656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3831866" y="2518762"/>
                      <a:ext cx="1083776" cy="2061656"/>
                      <a:chOff x="3831866" y="2518762"/>
                      <a:chExt cx="1083776" cy="2061656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3831866" y="2518762"/>
                        <a:ext cx="1083776" cy="2061656"/>
                        <a:chOff x="565560" y="1248"/>
                        <a:chExt cx="1084453" cy="2063943"/>
                      </a:xfrm>
                    </p:grpSpPr>
                    <p:grpSp>
                      <p:nvGrpSpPr>
                        <p:cNvPr id="17" name="Group 16"/>
                        <p:cNvGrpSpPr/>
                        <p:nvPr/>
                      </p:nvGrpSpPr>
                      <p:grpSpPr>
                        <a:xfrm>
                          <a:off x="605958" y="1605635"/>
                          <a:ext cx="1008069" cy="435385"/>
                          <a:chOff x="605958" y="1605635"/>
                          <a:chExt cx="1008069" cy="435385"/>
                        </a:xfrm>
                      </p:grpSpPr>
                      <p:sp>
                        <p:nvSpPr>
                          <p:cNvPr id="61" name="Double Bracket 30"/>
                          <p:cNvSpPr/>
                          <p:nvPr/>
                        </p:nvSpPr>
                        <p:spPr>
                          <a:xfrm>
                            <a:off x="606027" y="1605635"/>
                            <a:ext cx="1008000" cy="36785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 w="12700">
                            <a:noFill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62" name="Freeform 61"/>
                          <p:cNvSpPr/>
                          <p:nvPr/>
                        </p:nvSpPr>
                        <p:spPr bwMode="auto">
                          <a:xfrm>
                            <a:off x="605958" y="1924715"/>
                            <a:ext cx="1003656" cy="116305"/>
                          </a:xfrm>
                          <a:custGeom>
                            <a:avLst/>
                            <a:gdLst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5213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58516 w 1010653"/>
                              <a:gd name="connsiteY10" fmla="*/ 112294 h 116305"/>
                              <a:gd name="connsiteX11" fmla="*/ 1010653 w 1010653"/>
                              <a:gd name="connsiteY11" fmla="*/ 76200 h 116305"/>
                              <a:gd name="connsiteX12" fmla="*/ 1010653 w 1010653"/>
                              <a:gd name="connsiteY12" fmla="*/ 36094 h 116305"/>
                              <a:gd name="connsiteX13" fmla="*/ 4011 w 1010653"/>
                              <a:gd name="connsiteY13" fmla="*/ 0 h 116305"/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4017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58516 w 1010653"/>
                              <a:gd name="connsiteY10" fmla="*/ 112294 h 116305"/>
                              <a:gd name="connsiteX11" fmla="*/ 1010653 w 1010653"/>
                              <a:gd name="connsiteY11" fmla="*/ 76200 h 116305"/>
                              <a:gd name="connsiteX12" fmla="*/ 1010653 w 1010653"/>
                              <a:gd name="connsiteY12" fmla="*/ 36094 h 116305"/>
                              <a:gd name="connsiteX13" fmla="*/ 4011 w 1010653"/>
                              <a:gd name="connsiteY13" fmla="*/ 0 h 116305"/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4017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70476 w 1010653"/>
                              <a:gd name="connsiteY10" fmla="*/ 108284 h 116305"/>
                              <a:gd name="connsiteX11" fmla="*/ 1010653 w 1010653"/>
                              <a:gd name="connsiteY11" fmla="*/ 76200 h 116305"/>
                              <a:gd name="connsiteX12" fmla="*/ 1010653 w 1010653"/>
                              <a:gd name="connsiteY12" fmla="*/ 36094 h 116305"/>
                              <a:gd name="connsiteX13" fmla="*/ 4011 w 1010653"/>
                              <a:gd name="connsiteY13" fmla="*/ 0 h 116305"/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4017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70476 w 1010653"/>
                              <a:gd name="connsiteY10" fmla="*/ 108284 h 116305"/>
                              <a:gd name="connsiteX11" fmla="*/ 1010653 w 1010653"/>
                              <a:gd name="connsiteY11" fmla="*/ 76200 h 116305"/>
                              <a:gd name="connsiteX12" fmla="*/ 1002679 w 1010653"/>
                              <a:gd name="connsiteY12" fmla="*/ 4010 h 116305"/>
                              <a:gd name="connsiteX13" fmla="*/ 4011 w 1010653"/>
                              <a:gd name="connsiteY13" fmla="*/ 0 h 1163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</a:cxnLst>
                            <a:rect l="l" t="t" r="r" b="b"/>
                            <a:pathLst>
                              <a:path w="1010653" h="116305">
                                <a:moveTo>
                                  <a:pt x="4011" y="0"/>
                                </a:moveTo>
                                <a:lnTo>
                                  <a:pt x="0" y="80210"/>
                                </a:lnTo>
                                <a:lnTo>
                                  <a:pt x="40177" y="116305"/>
                                </a:lnTo>
                                <a:lnTo>
                                  <a:pt x="80211" y="108284"/>
                                </a:lnTo>
                                <a:lnTo>
                                  <a:pt x="176463" y="92242"/>
                                </a:lnTo>
                                <a:lnTo>
                                  <a:pt x="264695" y="84221"/>
                                </a:lnTo>
                                <a:lnTo>
                                  <a:pt x="493295" y="68179"/>
                                </a:lnTo>
                                <a:lnTo>
                                  <a:pt x="581527" y="68179"/>
                                </a:lnTo>
                                <a:lnTo>
                                  <a:pt x="749969" y="84221"/>
                                </a:lnTo>
                                <a:cubicBezTo>
                                  <a:pt x="790074" y="89568"/>
                                  <a:pt x="833534" y="96253"/>
                                  <a:pt x="870285" y="100263"/>
                                </a:cubicBezTo>
                                <a:cubicBezTo>
                                  <a:pt x="907036" y="104273"/>
                                  <a:pt x="937079" y="105610"/>
                                  <a:pt x="970476" y="108284"/>
                                </a:cubicBezTo>
                                <a:lnTo>
                                  <a:pt x="1010653" y="76200"/>
                                </a:lnTo>
                                <a:lnTo>
                                  <a:pt x="1002679" y="4010"/>
                                </a:lnTo>
                                <a:lnTo>
                                  <a:pt x="401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 w="9525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565560" y="1248"/>
                          <a:ext cx="1084453" cy="2063943"/>
                          <a:chOff x="565560" y="1248"/>
                          <a:chExt cx="1084453" cy="2063943"/>
                        </a:xfrm>
                      </p:grpSpPr>
                      <p:grpSp>
                        <p:nvGrpSpPr>
                          <p:cNvPr id="19" name="Group 18"/>
                          <p:cNvGrpSpPr/>
                          <p:nvPr/>
                        </p:nvGrpSpPr>
                        <p:grpSpPr>
                          <a:xfrm>
                            <a:off x="565560" y="1502"/>
                            <a:ext cx="563629" cy="2063689"/>
                            <a:chOff x="565560" y="1502"/>
                            <a:chExt cx="563629" cy="2063689"/>
                          </a:xfrm>
                        </p:grpSpPr>
                        <p:grpSp>
                          <p:nvGrpSpPr>
                            <p:cNvPr id="41" name="Group 40"/>
                            <p:cNvGrpSpPr/>
                            <p:nvPr/>
                          </p:nvGrpSpPr>
                          <p:grpSpPr>
                            <a:xfrm>
                              <a:off x="565560" y="1502"/>
                              <a:ext cx="563629" cy="2063689"/>
                              <a:chOff x="565560" y="1502"/>
                              <a:chExt cx="563629" cy="2063689"/>
                            </a:xfrm>
                          </p:grpSpPr>
                          <p:sp>
                            <p:nvSpPr>
                              <p:cNvPr id="45" name="object 43"/>
                              <p:cNvSpPr/>
                              <p:nvPr/>
                            </p:nvSpPr>
                            <p:spPr>
                              <a:xfrm>
                                <a:off x="623475" y="45381"/>
                                <a:ext cx="0" cy="1771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77164">
                                    <a:moveTo>
                                      <a:pt x="0" y="176783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5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6" name="object 186"/>
                              <p:cNvSpPr/>
                              <p:nvPr/>
                            </p:nvSpPr>
                            <p:spPr>
                              <a:xfrm>
                                <a:off x="565560" y="1986197"/>
                                <a:ext cx="78740" cy="787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8740" h="78739">
                                    <a:moveTo>
                                      <a:pt x="0" y="0"/>
                                    </a:moveTo>
                                    <a:lnTo>
                                      <a:pt x="6167" y="30550"/>
                                    </a:lnTo>
                                    <a:lnTo>
                                      <a:pt x="22988" y="55498"/>
                                    </a:lnTo>
                                    <a:lnTo>
                                      <a:pt x="47935" y="72318"/>
                                    </a:lnTo>
                                    <a:lnTo>
                                      <a:pt x="78486" y="78486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7" name="object 188"/>
                              <p:cNvSpPr/>
                              <p:nvPr/>
                            </p:nvSpPr>
                            <p:spPr>
                              <a:xfrm>
                                <a:off x="567084" y="641267"/>
                                <a:ext cx="0" cy="13442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44295">
                                    <a:moveTo>
                                      <a:pt x="0" y="1344168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8" name="object 189"/>
                              <p:cNvSpPr/>
                              <p:nvPr/>
                            </p:nvSpPr>
                            <p:spPr>
                              <a:xfrm>
                                <a:off x="567084" y="528397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9" name="object 190"/>
                              <p:cNvSpPr/>
                              <p:nvPr/>
                            </p:nvSpPr>
                            <p:spPr>
                              <a:xfrm>
                                <a:off x="702720" y="264838"/>
                                <a:ext cx="0" cy="1800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66369">
                                    <a:moveTo>
                                      <a:pt x="0" y="166116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0" name="object 1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615852" y="449241"/>
                                <a:ext cx="80169" cy="78886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9375" h="78105">
                                    <a:moveTo>
                                      <a:pt x="79248" y="0"/>
                                    </a:moveTo>
                                    <a:lnTo>
                                      <a:pt x="0" y="7772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1" name="object 195"/>
                              <p:cNvSpPr/>
                              <p:nvPr/>
                            </p:nvSpPr>
                            <p:spPr>
                              <a:xfrm>
                                <a:off x="623472" y="222166"/>
                                <a:ext cx="71755" cy="3238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755" h="32385">
                                    <a:moveTo>
                                      <a:pt x="0" y="0"/>
                                    </a:moveTo>
                                    <a:lnTo>
                                      <a:pt x="71628" y="3200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2" name="object 196"/>
                              <p:cNvSpPr/>
                              <p:nvPr/>
                            </p:nvSpPr>
                            <p:spPr>
                              <a:xfrm>
                                <a:off x="645039" y="2029631"/>
                                <a:ext cx="474980" cy="355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5560">
                                    <a:moveTo>
                                      <a:pt x="474495" y="0"/>
                                    </a:moveTo>
                                    <a:lnTo>
                                      <a:pt x="421561" y="439"/>
                                    </a:lnTo>
                                    <a:lnTo>
                                      <a:pt x="368655" y="1759"/>
                                    </a:lnTo>
                                    <a:lnTo>
                                      <a:pt x="315788" y="3957"/>
                                    </a:lnTo>
                                    <a:lnTo>
                                      <a:pt x="262969" y="7033"/>
                                    </a:lnTo>
                                    <a:lnTo>
                                      <a:pt x="210211" y="10985"/>
                                    </a:lnTo>
                                    <a:lnTo>
                                      <a:pt x="157524" y="15814"/>
                                    </a:lnTo>
                                    <a:lnTo>
                                      <a:pt x="104919" y="21518"/>
                                    </a:lnTo>
                                    <a:lnTo>
                                      <a:pt x="52407" y="28097"/>
                                    </a:lnTo>
                                    <a:lnTo>
                                      <a:pt x="0" y="35549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3" name="object 198"/>
                              <p:cNvSpPr/>
                              <p:nvPr/>
                            </p:nvSpPr>
                            <p:spPr>
                              <a:xfrm>
                                <a:off x="645007" y="1994579"/>
                                <a:ext cx="474980" cy="3683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6829">
                                    <a:moveTo>
                                      <a:pt x="474527" y="0"/>
                                    </a:moveTo>
                                    <a:lnTo>
                                      <a:pt x="421578" y="452"/>
                                    </a:lnTo>
                                    <a:lnTo>
                                      <a:pt x="368657" y="1810"/>
                                    </a:lnTo>
                                    <a:lnTo>
                                      <a:pt x="315778" y="4072"/>
                                    </a:lnTo>
                                    <a:lnTo>
                                      <a:pt x="262950" y="7237"/>
                                    </a:lnTo>
                                    <a:lnTo>
                                      <a:pt x="210186" y="11305"/>
                                    </a:lnTo>
                                    <a:lnTo>
                                      <a:pt x="157498" y="16274"/>
                                    </a:lnTo>
                                    <a:lnTo>
                                      <a:pt x="104896" y="22144"/>
                                    </a:lnTo>
                                    <a:lnTo>
                                      <a:pt x="52393" y="28913"/>
                                    </a:lnTo>
                                    <a:lnTo>
                                      <a:pt x="0" y="3658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4" name="object 207"/>
                              <p:cNvSpPr/>
                              <p:nvPr/>
                            </p:nvSpPr>
                            <p:spPr>
                              <a:xfrm>
                                <a:off x="741013" y="6272"/>
                                <a:ext cx="387730" cy="4571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6760">
                                    <a:moveTo>
                                      <a:pt x="0" y="0"/>
                                    </a:moveTo>
                                    <a:lnTo>
                                      <a:pt x="74676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5" name="object 208"/>
                              <p:cNvSpPr/>
                              <p:nvPr/>
                            </p:nvSpPr>
                            <p:spPr>
                              <a:xfrm>
                                <a:off x="704187" y="258742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6" name="object 209"/>
                              <p:cNvSpPr/>
                              <p:nvPr/>
                            </p:nvSpPr>
                            <p:spPr>
                              <a:xfrm>
                                <a:off x="710089" y="441623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7" name="object 213"/>
                              <p:cNvSpPr/>
                              <p:nvPr/>
                            </p:nvSpPr>
                            <p:spPr>
                              <a:xfrm>
                                <a:off x="602136" y="677843"/>
                                <a:ext cx="0" cy="13081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08100">
                                    <a:moveTo>
                                      <a:pt x="0" y="1307592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8" name="object 214"/>
                              <p:cNvSpPr/>
                              <p:nvPr/>
                            </p:nvSpPr>
                            <p:spPr>
                              <a:xfrm>
                                <a:off x="602136" y="564973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9" name="object 215"/>
                              <p:cNvSpPr/>
                              <p:nvPr/>
                            </p:nvSpPr>
                            <p:spPr>
                              <a:xfrm>
                                <a:off x="649380" y="438575"/>
                                <a:ext cx="129539" cy="1250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9540" h="125094">
                                    <a:moveTo>
                                      <a:pt x="129540" y="0"/>
                                    </a:moveTo>
                                    <a:lnTo>
                                      <a:pt x="0" y="12496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0" name="object 212"/>
                              <p:cNvSpPr/>
                              <p:nvPr/>
                            </p:nvSpPr>
                            <p:spPr>
                              <a:xfrm flipH="1">
                                <a:off x="642648" y="1502"/>
                                <a:ext cx="102235" cy="184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235" h="18414">
                                    <a:moveTo>
                                      <a:pt x="0" y="0"/>
                                    </a:moveTo>
                                    <a:lnTo>
                                      <a:pt x="102108" y="1828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42" name="object 192"/>
                            <p:cNvSpPr/>
                            <p:nvPr/>
                          </p:nvSpPr>
                          <p:spPr>
                            <a:xfrm>
                              <a:off x="621058" y="21885"/>
                              <a:ext cx="21590" cy="228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590" h="22860">
                                  <a:moveTo>
                                    <a:pt x="21336" y="0"/>
                                  </a:moveTo>
                                  <a:lnTo>
                                    <a:pt x="0" y="2286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43" name="object 191"/>
                            <p:cNvSpPr/>
                            <p:nvPr/>
                          </p:nvSpPr>
                          <p:spPr>
                            <a:xfrm>
                              <a:off x="699102" y="255757"/>
                              <a:ext cx="6985" cy="107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84" h="10794">
                                  <a:moveTo>
                                    <a:pt x="6690" y="10399"/>
                                  </a:moveTo>
                                  <a:lnTo>
                                    <a:pt x="6689" y="5922"/>
                                  </a:lnTo>
                                  <a:lnTo>
                                    <a:pt x="4074" y="185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44" name="object 187"/>
                            <p:cNvSpPr/>
                            <p:nvPr/>
                          </p:nvSpPr>
                          <p:spPr>
                            <a:xfrm>
                              <a:off x="606675" y="1985418"/>
                              <a:ext cx="43815" cy="438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15" h="43814">
                                  <a:moveTo>
                                    <a:pt x="0" y="0"/>
                                  </a:moveTo>
                                  <a:lnTo>
                                    <a:pt x="3413" y="16906"/>
                                  </a:lnTo>
                                  <a:lnTo>
                                    <a:pt x="12721" y="30712"/>
                                  </a:lnTo>
                                  <a:lnTo>
                                    <a:pt x="26527" y="40020"/>
                                  </a:lnTo>
                                  <a:lnTo>
                                    <a:pt x="43434" y="4343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  <p:grpSp>
                        <p:nvGrpSpPr>
                          <p:cNvPr id="20" name="Group 19"/>
                          <p:cNvGrpSpPr/>
                          <p:nvPr/>
                        </p:nvGrpSpPr>
                        <p:grpSpPr>
                          <a:xfrm flipH="1">
                            <a:off x="1080927" y="1248"/>
                            <a:ext cx="569086" cy="2063688"/>
                            <a:chOff x="1080927" y="1248"/>
                            <a:chExt cx="569086" cy="2063688"/>
                          </a:xfrm>
                        </p:grpSpPr>
                        <p:grpSp>
                          <p:nvGrpSpPr>
                            <p:cNvPr id="21" name="Group 20"/>
                            <p:cNvGrpSpPr/>
                            <p:nvPr/>
                          </p:nvGrpSpPr>
                          <p:grpSpPr>
                            <a:xfrm>
                              <a:off x="1080927" y="1248"/>
                              <a:ext cx="569086" cy="2063688"/>
                              <a:chOff x="1080927" y="1248"/>
                              <a:chExt cx="569086" cy="2063688"/>
                            </a:xfrm>
                          </p:grpSpPr>
                          <p:sp>
                            <p:nvSpPr>
                              <p:cNvPr id="25" name="object 43"/>
                              <p:cNvSpPr/>
                              <p:nvPr/>
                            </p:nvSpPr>
                            <p:spPr>
                              <a:xfrm>
                                <a:off x="1138842" y="45127"/>
                                <a:ext cx="0" cy="1771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77164">
                                    <a:moveTo>
                                      <a:pt x="0" y="176783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5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6" name="object 186"/>
                              <p:cNvSpPr/>
                              <p:nvPr/>
                            </p:nvSpPr>
                            <p:spPr>
                              <a:xfrm>
                                <a:off x="1080927" y="1985943"/>
                                <a:ext cx="78740" cy="787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8740" h="78739">
                                    <a:moveTo>
                                      <a:pt x="0" y="0"/>
                                    </a:moveTo>
                                    <a:lnTo>
                                      <a:pt x="6167" y="30550"/>
                                    </a:lnTo>
                                    <a:lnTo>
                                      <a:pt x="22988" y="55498"/>
                                    </a:lnTo>
                                    <a:lnTo>
                                      <a:pt x="47935" y="72318"/>
                                    </a:lnTo>
                                    <a:lnTo>
                                      <a:pt x="78486" y="78486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7" name="object 188"/>
                              <p:cNvSpPr/>
                              <p:nvPr/>
                            </p:nvSpPr>
                            <p:spPr>
                              <a:xfrm>
                                <a:off x="1082451" y="641013"/>
                                <a:ext cx="0" cy="13442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44295">
                                    <a:moveTo>
                                      <a:pt x="0" y="1344168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8" name="object 189"/>
                              <p:cNvSpPr/>
                              <p:nvPr/>
                            </p:nvSpPr>
                            <p:spPr>
                              <a:xfrm>
                                <a:off x="1082451" y="528143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9" name="object 190"/>
                              <p:cNvSpPr/>
                              <p:nvPr/>
                            </p:nvSpPr>
                            <p:spPr>
                              <a:xfrm>
                                <a:off x="1218087" y="264584"/>
                                <a:ext cx="0" cy="1800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66369">
                                    <a:moveTo>
                                      <a:pt x="0" y="166116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0" name="object 1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1129631" y="448987"/>
                                <a:ext cx="80963" cy="7966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9375" h="78105">
                                    <a:moveTo>
                                      <a:pt x="79248" y="0"/>
                                    </a:moveTo>
                                    <a:lnTo>
                                      <a:pt x="0" y="7772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1" name="object 195"/>
                              <p:cNvSpPr/>
                              <p:nvPr/>
                            </p:nvSpPr>
                            <p:spPr>
                              <a:xfrm>
                                <a:off x="1138839" y="221912"/>
                                <a:ext cx="71755" cy="3238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755" h="32385">
                                    <a:moveTo>
                                      <a:pt x="0" y="0"/>
                                    </a:moveTo>
                                    <a:lnTo>
                                      <a:pt x="71628" y="3200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2" name="object 196"/>
                              <p:cNvSpPr/>
                              <p:nvPr/>
                            </p:nvSpPr>
                            <p:spPr>
                              <a:xfrm>
                                <a:off x="1160406" y="2029376"/>
                                <a:ext cx="474980" cy="355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5560">
                                    <a:moveTo>
                                      <a:pt x="474495" y="0"/>
                                    </a:moveTo>
                                    <a:lnTo>
                                      <a:pt x="421561" y="439"/>
                                    </a:lnTo>
                                    <a:lnTo>
                                      <a:pt x="368655" y="1759"/>
                                    </a:lnTo>
                                    <a:lnTo>
                                      <a:pt x="315788" y="3957"/>
                                    </a:lnTo>
                                    <a:lnTo>
                                      <a:pt x="262969" y="7033"/>
                                    </a:lnTo>
                                    <a:lnTo>
                                      <a:pt x="210211" y="10985"/>
                                    </a:lnTo>
                                    <a:lnTo>
                                      <a:pt x="157524" y="15814"/>
                                    </a:lnTo>
                                    <a:lnTo>
                                      <a:pt x="104919" y="21518"/>
                                    </a:lnTo>
                                    <a:lnTo>
                                      <a:pt x="52407" y="28097"/>
                                    </a:lnTo>
                                    <a:lnTo>
                                      <a:pt x="0" y="35549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3" name="object 198"/>
                              <p:cNvSpPr/>
                              <p:nvPr/>
                            </p:nvSpPr>
                            <p:spPr>
                              <a:xfrm>
                                <a:off x="1160374" y="1994325"/>
                                <a:ext cx="474980" cy="3683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6829">
                                    <a:moveTo>
                                      <a:pt x="474527" y="0"/>
                                    </a:moveTo>
                                    <a:lnTo>
                                      <a:pt x="421578" y="452"/>
                                    </a:lnTo>
                                    <a:lnTo>
                                      <a:pt x="368657" y="1810"/>
                                    </a:lnTo>
                                    <a:lnTo>
                                      <a:pt x="315778" y="4072"/>
                                    </a:lnTo>
                                    <a:lnTo>
                                      <a:pt x="262950" y="7237"/>
                                    </a:lnTo>
                                    <a:lnTo>
                                      <a:pt x="210186" y="11305"/>
                                    </a:lnTo>
                                    <a:lnTo>
                                      <a:pt x="157498" y="16274"/>
                                    </a:lnTo>
                                    <a:lnTo>
                                      <a:pt x="104896" y="22144"/>
                                    </a:lnTo>
                                    <a:lnTo>
                                      <a:pt x="52393" y="28913"/>
                                    </a:lnTo>
                                    <a:lnTo>
                                      <a:pt x="0" y="3658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4" name="object 207"/>
                              <p:cNvSpPr/>
                              <p:nvPr/>
                            </p:nvSpPr>
                            <p:spPr>
                              <a:xfrm>
                                <a:off x="1262283" y="5244"/>
                                <a:ext cx="387730" cy="4571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6760">
                                    <a:moveTo>
                                      <a:pt x="0" y="0"/>
                                    </a:moveTo>
                                    <a:lnTo>
                                      <a:pt x="74676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5" name="object 208"/>
                              <p:cNvSpPr/>
                              <p:nvPr/>
                            </p:nvSpPr>
                            <p:spPr>
                              <a:xfrm>
                                <a:off x="1225456" y="257852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6" name="object 209"/>
                              <p:cNvSpPr/>
                              <p:nvPr/>
                            </p:nvSpPr>
                            <p:spPr>
                              <a:xfrm>
                                <a:off x="1225456" y="437030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7" name="object 213"/>
                              <p:cNvSpPr/>
                              <p:nvPr/>
                            </p:nvSpPr>
                            <p:spPr>
                              <a:xfrm>
                                <a:off x="1117503" y="677589"/>
                                <a:ext cx="0" cy="13081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08100">
                                    <a:moveTo>
                                      <a:pt x="0" y="1307592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8" name="object 214"/>
                              <p:cNvSpPr/>
                              <p:nvPr/>
                            </p:nvSpPr>
                            <p:spPr>
                              <a:xfrm>
                                <a:off x="1117503" y="564719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9" name="object 215"/>
                              <p:cNvSpPr/>
                              <p:nvPr/>
                            </p:nvSpPr>
                            <p:spPr>
                              <a:xfrm>
                                <a:off x="1164747" y="438321"/>
                                <a:ext cx="129539" cy="1250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9540" h="125094">
                                    <a:moveTo>
                                      <a:pt x="129540" y="0"/>
                                    </a:moveTo>
                                    <a:lnTo>
                                      <a:pt x="0" y="12496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0" name="object 212"/>
                              <p:cNvSpPr/>
                              <p:nvPr/>
                            </p:nvSpPr>
                            <p:spPr>
                              <a:xfrm flipH="1">
                                <a:off x="1158015" y="1248"/>
                                <a:ext cx="102235" cy="184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235" h="18414">
                                    <a:moveTo>
                                      <a:pt x="0" y="0"/>
                                    </a:moveTo>
                                    <a:lnTo>
                                      <a:pt x="102108" y="1828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22" name="object 192"/>
                            <p:cNvSpPr/>
                            <p:nvPr/>
                          </p:nvSpPr>
                          <p:spPr>
                            <a:xfrm>
                              <a:off x="1136425" y="21631"/>
                              <a:ext cx="21590" cy="228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590" h="22860">
                                  <a:moveTo>
                                    <a:pt x="21336" y="0"/>
                                  </a:moveTo>
                                  <a:lnTo>
                                    <a:pt x="0" y="2286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23" name="object 191"/>
                            <p:cNvSpPr/>
                            <p:nvPr/>
                          </p:nvSpPr>
                          <p:spPr>
                            <a:xfrm>
                              <a:off x="1214469" y="255503"/>
                              <a:ext cx="6985" cy="107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84" h="10794">
                                  <a:moveTo>
                                    <a:pt x="6690" y="10399"/>
                                  </a:moveTo>
                                  <a:lnTo>
                                    <a:pt x="6689" y="5922"/>
                                  </a:lnTo>
                                  <a:lnTo>
                                    <a:pt x="4074" y="185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24" name="object 187"/>
                            <p:cNvSpPr/>
                            <p:nvPr/>
                          </p:nvSpPr>
                          <p:spPr>
                            <a:xfrm>
                              <a:off x="1122042" y="1985164"/>
                              <a:ext cx="43815" cy="438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15" h="43814">
                                  <a:moveTo>
                                    <a:pt x="0" y="0"/>
                                  </a:moveTo>
                                  <a:lnTo>
                                    <a:pt x="3413" y="16906"/>
                                  </a:lnTo>
                                  <a:lnTo>
                                    <a:pt x="12721" y="30712"/>
                                  </a:lnTo>
                                  <a:lnTo>
                                    <a:pt x="26527" y="40020"/>
                                  </a:lnTo>
                                  <a:lnTo>
                                    <a:pt x="43434" y="4343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6" name="Rectangle 15"/>
                      <p:cNvSpPr/>
                      <p:nvPr/>
                    </p:nvSpPr>
                    <p:spPr bwMode="auto">
                      <a:xfrm>
                        <a:off x="3834161" y="4003974"/>
                        <a:ext cx="154800" cy="450987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rgbClr val="FF66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14" name="Rectangle 13"/>
                    <p:cNvSpPr/>
                    <p:nvPr/>
                  </p:nvSpPr>
                  <p:spPr bwMode="auto">
                    <a:xfrm>
                      <a:off x="4763807" y="4004430"/>
                      <a:ext cx="154800" cy="450987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GB"/>
                    </a:p>
                  </p:txBody>
                </p:sp>
              </p:grpSp>
              <p:cxnSp>
                <p:nvCxnSpPr>
                  <p:cNvPr id="8" name="Straight Connector 7"/>
                  <p:cNvCxnSpPr/>
                  <p:nvPr/>
                </p:nvCxnSpPr>
                <p:spPr bwMode="auto">
                  <a:xfrm>
                    <a:off x="3917470" y="5217303"/>
                    <a:ext cx="1836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" name="Straight Connector 8"/>
                  <p:cNvCxnSpPr/>
                  <p:nvPr/>
                </p:nvCxnSpPr>
                <p:spPr bwMode="auto">
                  <a:xfrm>
                    <a:off x="3917470" y="5030401"/>
                    <a:ext cx="1836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" name="Straight Connector 9"/>
                  <p:cNvCxnSpPr/>
                  <p:nvPr/>
                </p:nvCxnSpPr>
                <p:spPr bwMode="auto">
                  <a:xfrm>
                    <a:off x="3917470" y="4389230"/>
                    <a:ext cx="1836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1" name="Right Brace 10"/>
                  <p:cNvSpPr/>
                  <p:nvPr/>
                </p:nvSpPr>
                <p:spPr bwMode="auto">
                  <a:xfrm flipH="1">
                    <a:off x="3953266" y="4385816"/>
                    <a:ext cx="72000" cy="648000"/>
                  </a:xfrm>
                  <a:prstGeom prst="rightBrace">
                    <a:avLst/>
                  </a:prstGeom>
                  <a:ln w="158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12" name="Right Brace 11"/>
                  <p:cNvSpPr/>
                  <p:nvPr/>
                </p:nvSpPr>
                <p:spPr bwMode="auto">
                  <a:xfrm flipH="1" flipV="1">
                    <a:off x="3955769" y="5027136"/>
                    <a:ext cx="72000" cy="180000"/>
                  </a:xfrm>
                  <a:prstGeom prst="rightBrace">
                    <a:avLst/>
                  </a:prstGeom>
                  <a:noFill/>
                  <a:ln w="15875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sp>
              <p:nvSpPr>
                <p:cNvPr id="66" name="TextBox 65"/>
                <p:cNvSpPr txBox="1"/>
                <p:nvPr/>
              </p:nvSpPr>
              <p:spPr>
                <a:xfrm>
                  <a:off x="2271982" y="4779165"/>
                  <a:ext cx="1908247" cy="476726"/>
                </a:xfrm>
                <a:prstGeom prst="roundRect">
                  <a:avLst/>
                </a:prstGeom>
                <a:solidFill>
                  <a:srgbClr val="FFFF99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GB" sz="1400" dirty="0"/>
                    <a:t>Electrode Dimension </a:t>
                  </a:r>
                </a:p>
                <a:p>
                  <a:pPr algn="ctr"/>
                  <a:r>
                    <a:rPr lang="en-GB" sz="1400" dirty="0"/>
                    <a:t>10 x 19 mm</a:t>
                  </a:r>
                </a:p>
              </p:txBody>
            </p:sp>
          </p:grpSp>
        </p:grpSp>
        <p:pic>
          <p:nvPicPr>
            <p:cNvPr id="71" name="Content Placeholder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61" t="20859" r="37035" b="35134"/>
            <a:stretch/>
          </p:blipFill>
          <p:spPr bwMode="auto">
            <a:xfrm>
              <a:off x="620489" y="1934070"/>
              <a:ext cx="111762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0" name="Right Brace 139"/>
          <p:cNvSpPr/>
          <p:nvPr/>
        </p:nvSpPr>
        <p:spPr bwMode="auto">
          <a:xfrm flipV="1">
            <a:off x="6610245" y="3868413"/>
            <a:ext cx="72545" cy="183113"/>
          </a:xfrm>
          <a:prstGeom prst="rightBrac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2" name="Right Brace 141"/>
          <p:cNvSpPr/>
          <p:nvPr/>
        </p:nvSpPr>
        <p:spPr bwMode="auto">
          <a:xfrm>
            <a:off x="6587846" y="2551581"/>
            <a:ext cx="108000" cy="972000"/>
          </a:xfrm>
          <a:prstGeom prst="rightBrace">
            <a:avLst/>
          </a:prstGeom>
          <a:ln w="158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4520242" y="655614"/>
            <a:ext cx="4623757" cy="4325127"/>
            <a:chOff x="4520242" y="983601"/>
            <a:chExt cx="4623757" cy="4325127"/>
          </a:xfrm>
        </p:grpSpPr>
        <p:sp>
          <p:nvSpPr>
            <p:cNvPr id="73" name="TextBox 72"/>
            <p:cNvSpPr txBox="1"/>
            <p:nvPr/>
          </p:nvSpPr>
          <p:spPr>
            <a:xfrm>
              <a:off x="5456612" y="983601"/>
              <a:ext cx="28326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New feature of  TVIS vial</a:t>
              </a:r>
            </a:p>
            <a:p>
              <a:pPr algn="ctr"/>
              <a:r>
                <a:rPr lang="en-GB" i="1" dirty="0"/>
                <a:t>(Dual electrode system)</a:t>
              </a: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4520242" y="1623391"/>
              <a:ext cx="2553419" cy="3685337"/>
              <a:chOff x="4520242" y="1623391"/>
              <a:chExt cx="2553419" cy="3685337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4520242" y="1623391"/>
                <a:ext cx="2553419" cy="3685337"/>
                <a:chOff x="4520242" y="1623391"/>
                <a:chExt cx="2553419" cy="3685337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4520242" y="1623391"/>
                  <a:ext cx="2553419" cy="3685337"/>
                  <a:chOff x="4520242" y="1623391"/>
                  <a:chExt cx="2553419" cy="3685337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4520242" y="1623391"/>
                    <a:ext cx="2553419" cy="3685337"/>
                    <a:chOff x="2012272" y="1808917"/>
                    <a:chExt cx="2553419" cy="3685337"/>
                  </a:xfrm>
                </p:grpSpPr>
                <p:grpSp>
                  <p:nvGrpSpPr>
                    <p:cNvPr id="75" name="Group 7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301141" y="1808917"/>
                      <a:ext cx="1867843" cy="2952000"/>
                      <a:chOff x="3917470" y="2315485"/>
                      <a:chExt cx="1853802" cy="2901818"/>
                    </a:xfrm>
                  </p:grpSpPr>
                  <p:grpSp>
                    <p:nvGrpSpPr>
                      <p:cNvPr id="77" name="Group 7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105244" y="2315485"/>
                        <a:ext cx="1513964" cy="2880000"/>
                        <a:chOff x="3831866" y="2518762"/>
                        <a:chExt cx="1083776" cy="2061656"/>
                      </a:xfrm>
                    </p:grpSpPr>
                    <p:grpSp>
                      <p:nvGrpSpPr>
                        <p:cNvPr id="85" name="Group 84"/>
                        <p:cNvGrpSpPr/>
                        <p:nvPr/>
                      </p:nvGrpSpPr>
                      <p:grpSpPr>
                        <a:xfrm>
                          <a:off x="3831866" y="2518762"/>
                          <a:ext cx="1083776" cy="2061656"/>
                          <a:chOff x="565560" y="1248"/>
                          <a:chExt cx="1084453" cy="2063943"/>
                        </a:xfrm>
                      </p:grpSpPr>
                      <p:grpSp>
                        <p:nvGrpSpPr>
                          <p:cNvPr id="87" name="Group 86"/>
                          <p:cNvGrpSpPr/>
                          <p:nvPr/>
                        </p:nvGrpSpPr>
                        <p:grpSpPr>
                          <a:xfrm>
                            <a:off x="605958" y="1085703"/>
                            <a:ext cx="1008069" cy="955317"/>
                            <a:chOff x="605958" y="1085703"/>
                            <a:chExt cx="1008069" cy="955317"/>
                          </a:xfrm>
                        </p:grpSpPr>
                        <p:sp>
                          <p:nvSpPr>
                            <p:cNvPr id="131" name="Double Bracket 30"/>
                            <p:cNvSpPr/>
                            <p:nvPr/>
                          </p:nvSpPr>
                          <p:spPr>
                            <a:xfrm>
                              <a:off x="606027" y="1085703"/>
                              <a:ext cx="1008000" cy="887782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 w="12700"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132" name="Freeform 131"/>
                            <p:cNvSpPr/>
                            <p:nvPr/>
                          </p:nvSpPr>
                          <p:spPr bwMode="auto">
                            <a:xfrm>
                              <a:off x="605958" y="1924715"/>
                              <a:ext cx="1003656" cy="116305"/>
                            </a:xfrm>
                            <a:custGeom>
                              <a:avLst/>
                              <a:gdLst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5213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58516 w 1010653"/>
                                <a:gd name="connsiteY10" fmla="*/ 11229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58516 w 1010653"/>
                                <a:gd name="connsiteY10" fmla="*/ 11229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70476 w 1010653"/>
                                <a:gd name="connsiteY10" fmla="*/ 10828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70476 w 1010653"/>
                                <a:gd name="connsiteY10" fmla="*/ 108284 h 116305"/>
                                <a:gd name="connsiteX11" fmla="*/ 1010653 w 1010653"/>
                                <a:gd name="connsiteY11" fmla="*/ 76200 h 116305"/>
                                <a:gd name="connsiteX12" fmla="*/ 1002679 w 1010653"/>
                                <a:gd name="connsiteY12" fmla="*/ 4010 h 116305"/>
                                <a:gd name="connsiteX13" fmla="*/ 4011 w 1010653"/>
                                <a:gd name="connsiteY13" fmla="*/ 0 h 11630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</a:cxnLst>
                              <a:rect l="l" t="t" r="r" b="b"/>
                              <a:pathLst>
                                <a:path w="1010653" h="116305">
                                  <a:moveTo>
                                    <a:pt x="4011" y="0"/>
                                  </a:moveTo>
                                  <a:lnTo>
                                    <a:pt x="0" y="80210"/>
                                  </a:lnTo>
                                  <a:lnTo>
                                    <a:pt x="40177" y="116305"/>
                                  </a:lnTo>
                                  <a:lnTo>
                                    <a:pt x="80211" y="108284"/>
                                  </a:lnTo>
                                  <a:lnTo>
                                    <a:pt x="176463" y="92242"/>
                                  </a:lnTo>
                                  <a:lnTo>
                                    <a:pt x="264695" y="84221"/>
                                  </a:lnTo>
                                  <a:lnTo>
                                    <a:pt x="493295" y="68179"/>
                                  </a:lnTo>
                                  <a:lnTo>
                                    <a:pt x="581527" y="68179"/>
                                  </a:lnTo>
                                  <a:lnTo>
                                    <a:pt x="749969" y="84221"/>
                                  </a:lnTo>
                                  <a:cubicBezTo>
                                    <a:pt x="790074" y="89568"/>
                                    <a:pt x="833534" y="96253"/>
                                    <a:pt x="870285" y="100263"/>
                                  </a:cubicBezTo>
                                  <a:cubicBezTo>
                                    <a:pt x="907036" y="104273"/>
                                    <a:pt x="937079" y="105610"/>
                                    <a:pt x="970476" y="108284"/>
                                  </a:cubicBezTo>
                                  <a:lnTo>
                                    <a:pt x="1010653" y="76200"/>
                                  </a:lnTo>
                                  <a:lnTo>
                                    <a:pt x="1002679" y="4010"/>
                                  </a:lnTo>
                                  <a:lnTo>
                                    <a:pt x="401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accent2"/>
                            </a:solidFill>
                            <a:ln w="9525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  <p:grpSp>
                        <p:nvGrpSpPr>
                          <p:cNvPr id="88" name="Group 87"/>
                          <p:cNvGrpSpPr/>
                          <p:nvPr/>
                        </p:nvGrpSpPr>
                        <p:grpSpPr>
                          <a:xfrm>
                            <a:off x="565560" y="1248"/>
                            <a:ext cx="1084453" cy="2063943"/>
                            <a:chOff x="565560" y="1248"/>
                            <a:chExt cx="1084453" cy="2063943"/>
                          </a:xfrm>
                        </p:grpSpPr>
                        <p:grpSp>
                          <p:nvGrpSpPr>
                            <p:cNvPr id="89" name="Group 88"/>
                            <p:cNvGrpSpPr/>
                            <p:nvPr/>
                          </p:nvGrpSpPr>
                          <p:grpSpPr>
                            <a:xfrm>
                              <a:off x="565560" y="1502"/>
                              <a:ext cx="563629" cy="2063689"/>
                              <a:chOff x="565560" y="1502"/>
                              <a:chExt cx="563629" cy="2063689"/>
                            </a:xfrm>
                          </p:grpSpPr>
                          <p:grpSp>
                            <p:nvGrpSpPr>
                              <p:cNvPr id="111" name="Group 110"/>
                              <p:cNvGrpSpPr/>
                              <p:nvPr/>
                            </p:nvGrpSpPr>
                            <p:grpSpPr>
                              <a:xfrm>
                                <a:off x="565560" y="1502"/>
                                <a:ext cx="563629" cy="2063689"/>
                                <a:chOff x="565560" y="1502"/>
                                <a:chExt cx="563629" cy="2063689"/>
                              </a:xfrm>
                            </p:grpSpPr>
                            <p:sp>
                              <p:nvSpPr>
                                <p:cNvPr id="115" name="object 43"/>
                                <p:cNvSpPr/>
                                <p:nvPr/>
                              </p:nvSpPr>
                              <p:spPr>
                                <a:xfrm>
                                  <a:off x="623475" y="45381"/>
                                  <a:ext cx="0" cy="1771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77164">
                                      <a:moveTo>
                                        <a:pt x="0" y="176783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5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6" name="object 186"/>
                                <p:cNvSpPr/>
                                <p:nvPr/>
                              </p:nvSpPr>
                              <p:spPr>
                                <a:xfrm>
                                  <a:off x="565560" y="1986197"/>
                                  <a:ext cx="78740" cy="7874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8740" h="78739">
                                      <a:moveTo>
                                        <a:pt x="0" y="0"/>
                                      </a:moveTo>
                                      <a:lnTo>
                                        <a:pt x="6167" y="30550"/>
                                      </a:lnTo>
                                      <a:lnTo>
                                        <a:pt x="22988" y="55498"/>
                                      </a:lnTo>
                                      <a:lnTo>
                                        <a:pt x="47935" y="72318"/>
                                      </a:lnTo>
                                      <a:lnTo>
                                        <a:pt x="78486" y="78486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7" name="object 188"/>
                                <p:cNvSpPr/>
                                <p:nvPr/>
                              </p:nvSpPr>
                              <p:spPr>
                                <a:xfrm>
                                  <a:off x="567084" y="641267"/>
                                  <a:ext cx="0" cy="13442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44295">
                                      <a:moveTo>
                                        <a:pt x="0" y="1344168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8" name="object 189"/>
                                <p:cNvSpPr/>
                                <p:nvPr/>
                              </p:nvSpPr>
                              <p:spPr>
                                <a:xfrm>
                                  <a:off x="567084" y="528397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9" name="object 190"/>
                                <p:cNvSpPr/>
                                <p:nvPr/>
                              </p:nvSpPr>
                              <p:spPr>
                                <a:xfrm>
                                  <a:off x="702720" y="264838"/>
                                  <a:ext cx="0" cy="1800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66369">
                                      <a:moveTo>
                                        <a:pt x="0" y="166116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0" name="object 19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>
                                <a:xfrm>
                                  <a:off x="615852" y="449241"/>
                                  <a:ext cx="80169" cy="7888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9375" h="78105">
                                      <a:moveTo>
                                        <a:pt x="79248" y="0"/>
                                      </a:moveTo>
                                      <a:lnTo>
                                        <a:pt x="0" y="7772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1" name="object 195"/>
                                <p:cNvSpPr/>
                                <p:nvPr/>
                              </p:nvSpPr>
                              <p:spPr>
                                <a:xfrm>
                                  <a:off x="623472" y="222166"/>
                                  <a:ext cx="71755" cy="3238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1755" h="32385">
                                      <a:moveTo>
                                        <a:pt x="0" y="0"/>
                                      </a:moveTo>
                                      <a:lnTo>
                                        <a:pt x="71628" y="3200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2" name="object 196"/>
                                <p:cNvSpPr/>
                                <p:nvPr/>
                              </p:nvSpPr>
                              <p:spPr>
                                <a:xfrm>
                                  <a:off x="645039" y="2029631"/>
                                  <a:ext cx="474980" cy="3556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5560">
                                      <a:moveTo>
                                        <a:pt x="474495" y="0"/>
                                      </a:moveTo>
                                      <a:lnTo>
                                        <a:pt x="421561" y="439"/>
                                      </a:lnTo>
                                      <a:lnTo>
                                        <a:pt x="368655" y="1759"/>
                                      </a:lnTo>
                                      <a:lnTo>
                                        <a:pt x="315788" y="3957"/>
                                      </a:lnTo>
                                      <a:lnTo>
                                        <a:pt x="262969" y="7033"/>
                                      </a:lnTo>
                                      <a:lnTo>
                                        <a:pt x="210211" y="10985"/>
                                      </a:lnTo>
                                      <a:lnTo>
                                        <a:pt x="157524" y="15814"/>
                                      </a:lnTo>
                                      <a:lnTo>
                                        <a:pt x="104919" y="21518"/>
                                      </a:lnTo>
                                      <a:lnTo>
                                        <a:pt x="52407" y="28097"/>
                                      </a:lnTo>
                                      <a:lnTo>
                                        <a:pt x="0" y="35549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3" name="object 198"/>
                                <p:cNvSpPr/>
                                <p:nvPr/>
                              </p:nvSpPr>
                              <p:spPr>
                                <a:xfrm>
                                  <a:off x="645007" y="1994579"/>
                                  <a:ext cx="474980" cy="3683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6829">
                                      <a:moveTo>
                                        <a:pt x="474527" y="0"/>
                                      </a:moveTo>
                                      <a:lnTo>
                                        <a:pt x="421578" y="452"/>
                                      </a:lnTo>
                                      <a:lnTo>
                                        <a:pt x="368657" y="1810"/>
                                      </a:lnTo>
                                      <a:lnTo>
                                        <a:pt x="315778" y="4072"/>
                                      </a:lnTo>
                                      <a:lnTo>
                                        <a:pt x="262950" y="7237"/>
                                      </a:lnTo>
                                      <a:lnTo>
                                        <a:pt x="210186" y="11305"/>
                                      </a:lnTo>
                                      <a:lnTo>
                                        <a:pt x="157498" y="16274"/>
                                      </a:lnTo>
                                      <a:lnTo>
                                        <a:pt x="104896" y="22144"/>
                                      </a:lnTo>
                                      <a:lnTo>
                                        <a:pt x="52393" y="28913"/>
                                      </a:lnTo>
                                      <a:lnTo>
                                        <a:pt x="0" y="3658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4" name="object 207"/>
                                <p:cNvSpPr/>
                                <p:nvPr/>
                              </p:nvSpPr>
                              <p:spPr>
                                <a:xfrm>
                                  <a:off x="741013" y="6272"/>
                                  <a:ext cx="387730" cy="45719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46760">
                                      <a:moveTo>
                                        <a:pt x="0" y="0"/>
                                      </a:moveTo>
                                      <a:lnTo>
                                        <a:pt x="74676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5" name="object 208"/>
                                <p:cNvSpPr/>
                                <p:nvPr/>
                              </p:nvSpPr>
                              <p:spPr>
                                <a:xfrm>
                                  <a:off x="704187" y="258742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6" name="object 209"/>
                                <p:cNvSpPr/>
                                <p:nvPr/>
                              </p:nvSpPr>
                              <p:spPr>
                                <a:xfrm>
                                  <a:off x="710089" y="441623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7" name="object 213"/>
                                <p:cNvSpPr/>
                                <p:nvPr/>
                              </p:nvSpPr>
                              <p:spPr>
                                <a:xfrm>
                                  <a:off x="602136" y="677843"/>
                                  <a:ext cx="0" cy="13081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08100">
                                      <a:moveTo>
                                        <a:pt x="0" y="1307592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8" name="object 214"/>
                                <p:cNvSpPr/>
                                <p:nvPr/>
                              </p:nvSpPr>
                              <p:spPr>
                                <a:xfrm>
                                  <a:off x="602136" y="564973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9" name="object 215"/>
                                <p:cNvSpPr/>
                                <p:nvPr/>
                              </p:nvSpPr>
                              <p:spPr>
                                <a:xfrm>
                                  <a:off x="649380" y="438575"/>
                                  <a:ext cx="129539" cy="1250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29540" h="125094">
                                      <a:moveTo>
                                        <a:pt x="129540" y="0"/>
                                      </a:moveTo>
                                      <a:lnTo>
                                        <a:pt x="0" y="12496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30" name="object 212"/>
                                <p:cNvSpPr/>
                                <p:nvPr/>
                              </p:nvSpPr>
                              <p:spPr>
                                <a:xfrm flipH="1">
                                  <a:off x="642648" y="1502"/>
                                  <a:ext cx="102235" cy="1841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02235" h="18414">
                                      <a:moveTo>
                                        <a:pt x="0" y="0"/>
                                      </a:moveTo>
                                      <a:lnTo>
                                        <a:pt x="102108" y="1828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</p:grpSp>
                          <p:sp>
                            <p:nvSpPr>
                              <p:cNvPr id="112" name="object 192"/>
                              <p:cNvSpPr/>
                              <p:nvPr/>
                            </p:nvSpPr>
                            <p:spPr>
                              <a:xfrm>
                                <a:off x="621058" y="21885"/>
                                <a:ext cx="21590" cy="228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21590" h="22860">
                                    <a:moveTo>
                                      <a:pt x="21336" y="0"/>
                                    </a:moveTo>
                                    <a:lnTo>
                                      <a:pt x="0" y="2286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13" name="object 191"/>
                              <p:cNvSpPr/>
                              <p:nvPr/>
                            </p:nvSpPr>
                            <p:spPr>
                              <a:xfrm>
                                <a:off x="699102" y="255757"/>
                                <a:ext cx="6985" cy="107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984" h="10794">
                                    <a:moveTo>
                                      <a:pt x="6690" y="10399"/>
                                    </a:moveTo>
                                    <a:lnTo>
                                      <a:pt x="6689" y="5922"/>
                                    </a:lnTo>
                                    <a:lnTo>
                                      <a:pt x="4074" y="1856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14" name="object 187"/>
                              <p:cNvSpPr/>
                              <p:nvPr/>
                            </p:nvSpPr>
                            <p:spPr>
                              <a:xfrm>
                                <a:off x="606675" y="1985418"/>
                                <a:ext cx="43815" cy="438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3815" h="43814">
                                    <a:moveTo>
                                      <a:pt x="0" y="0"/>
                                    </a:moveTo>
                                    <a:lnTo>
                                      <a:pt x="3413" y="16906"/>
                                    </a:lnTo>
                                    <a:lnTo>
                                      <a:pt x="12721" y="30712"/>
                                    </a:lnTo>
                                    <a:lnTo>
                                      <a:pt x="26527" y="40020"/>
                                    </a:lnTo>
                                    <a:lnTo>
                                      <a:pt x="43434" y="4343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grpSp>
                          <p:nvGrpSpPr>
                            <p:cNvPr id="90" name="Group 89"/>
                            <p:cNvGrpSpPr/>
                            <p:nvPr/>
                          </p:nvGrpSpPr>
                          <p:grpSpPr>
                            <a:xfrm flipH="1">
                              <a:off x="1080927" y="1248"/>
                              <a:ext cx="569086" cy="2063688"/>
                              <a:chOff x="1080927" y="1248"/>
                              <a:chExt cx="569086" cy="2063688"/>
                            </a:xfrm>
                          </p:grpSpPr>
                          <p:grpSp>
                            <p:nvGrpSpPr>
                              <p:cNvPr id="91" name="Group 90"/>
                              <p:cNvGrpSpPr/>
                              <p:nvPr/>
                            </p:nvGrpSpPr>
                            <p:grpSpPr>
                              <a:xfrm>
                                <a:off x="1080927" y="1248"/>
                                <a:ext cx="569086" cy="2063688"/>
                                <a:chOff x="1080927" y="1248"/>
                                <a:chExt cx="569086" cy="2063688"/>
                              </a:xfrm>
                            </p:grpSpPr>
                            <p:sp>
                              <p:nvSpPr>
                                <p:cNvPr id="95" name="object 43"/>
                                <p:cNvSpPr/>
                                <p:nvPr/>
                              </p:nvSpPr>
                              <p:spPr>
                                <a:xfrm>
                                  <a:off x="1138842" y="45127"/>
                                  <a:ext cx="0" cy="1771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77164">
                                      <a:moveTo>
                                        <a:pt x="0" y="176783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5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96" name="object 186"/>
                                <p:cNvSpPr/>
                                <p:nvPr/>
                              </p:nvSpPr>
                              <p:spPr>
                                <a:xfrm>
                                  <a:off x="1080927" y="1985943"/>
                                  <a:ext cx="78740" cy="7874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8740" h="78739">
                                      <a:moveTo>
                                        <a:pt x="0" y="0"/>
                                      </a:moveTo>
                                      <a:lnTo>
                                        <a:pt x="6167" y="30550"/>
                                      </a:lnTo>
                                      <a:lnTo>
                                        <a:pt x="22988" y="55498"/>
                                      </a:lnTo>
                                      <a:lnTo>
                                        <a:pt x="47935" y="72318"/>
                                      </a:lnTo>
                                      <a:lnTo>
                                        <a:pt x="78486" y="78486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97" name="object 188"/>
                                <p:cNvSpPr/>
                                <p:nvPr/>
                              </p:nvSpPr>
                              <p:spPr>
                                <a:xfrm>
                                  <a:off x="1082451" y="641013"/>
                                  <a:ext cx="0" cy="13442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44295">
                                      <a:moveTo>
                                        <a:pt x="0" y="1344168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98" name="object 189"/>
                                <p:cNvSpPr/>
                                <p:nvPr/>
                              </p:nvSpPr>
                              <p:spPr>
                                <a:xfrm>
                                  <a:off x="1082451" y="528143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99" name="object 190"/>
                                <p:cNvSpPr/>
                                <p:nvPr/>
                              </p:nvSpPr>
                              <p:spPr>
                                <a:xfrm>
                                  <a:off x="1218087" y="264584"/>
                                  <a:ext cx="0" cy="1800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66369">
                                      <a:moveTo>
                                        <a:pt x="0" y="166116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0" name="object 19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>
                                <a:xfrm>
                                  <a:off x="1129631" y="448987"/>
                                  <a:ext cx="80963" cy="7966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9375" h="78105">
                                      <a:moveTo>
                                        <a:pt x="79248" y="0"/>
                                      </a:moveTo>
                                      <a:lnTo>
                                        <a:pt x="0" y="7772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1" name="object 195"/>
                                <p:cNvSpPr/>
                                <p:nvPr/>
                              </p:nvSpPr>
                              <p:spPr>
                                <a:xfrm>
                                  <a:off x="1138839" y="221912"/>
                                  <a:ext cx="71755" cy="3238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1755" h="32385">
                                      <a:moveTo>
                                        <a:pt x="0" y="0"/>
                                      </a:moveTo>
                                      <a:lnTo>
                                        <a:pt x="71628" y="3200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2" name="object 196"/>
                                <p:cNvSpPr/>
                                <p:nvPr/>
                              </p:nvSpPr>
                              <p:spPr>
                                <a:xfrm>
                                  <a:off x="1160406" y="2029376"/>
                                  <a:ext cx="474980" cy="3556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5560">
                                      <a:moveTo>
                                        <a:pt x="474495" y="0"/>
                                      </a:moveTo>
                                      <a:lnTo>
                                        <a:pt x="421561" y="439"/>
                                      </a:lnTo>
                                      <a:lnTo>
                                        <a:pt x="368655" y="1759"/>
                                      </a:lnTo>
                                      <a:lnTo>
                                        <a:pt x="315788" y="3957"/>
                                      </a:lnTo>
                                      <a:lnTo>
                                        <a:pt x="262969" y="7033"/>
                                      </a:lnTo>
                                      <a:lnTo>
                                        <a:pt x="210211" y="10985"/>
                                      </a:lnTo>
                                      <a:lnTo>
                                        <a:pt x="157524" y="15814"/>
                                      </a:lnTo>
                                      <a:lnTo>
                                        <a:pt x="104919" y="21518"/>
                                      </a:lnTo>
                                      <a:lnTo>
                                        <a:pt x="52407" y="28097"/>
                                      </a:lnTo>
                                      <a:lnTo>
                                        <a:pt x="0" y="35549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3" name="object 198"/>
                                <p:cNvSpPr/>
                                <p:nvPr/>
                              </p:nvSpPr>
                              <p:spPr>
                                <a:xfrm>
                                  <a:off x="1160374" y="1994325"/>
                                  <a:ext cx="474980" cy="3683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6829">
                                      <a:moveTo>
                                        <a:pt x="474527" y="0"/>
                                      </a:moveTo>
                                      <a:lnTo>
                                        <a:pt x="421578" y="452"/>
                                      </a:lnTo>
                                      <a:lnTo>
                                        <a:pt x="368657" y="1810"/>
                                      </a:lnTo>
                                      <a:lnTo>
                                        <a:pt x="315778" y="4072"/>
                                      </a:lnTo>
                                      <a:lnTo>
                                        <a:pt x="262950" y="7237"/>
                                      </a:lnTo>
                                      <a:lnTo>
                                        <a:pt x="210186" y="11305"/>
                                      </a:lnTo>
                                      <a:lnTo>
                                        <a:pt x="157498" y="16274"/>
                                      </a:lnTo>
                                      <a:lnTo>
                                        <a:pt x="104896" y="22144"/>
                                      </a:lnTo>
                                      <a:lnTo>
                                        <a:pt x="52393" y="28913"/>
                                      </a:lnTo>
                                      <a:lnTo>
                                        <a:pt x="0" y="3658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4" name="object 207"/>
                                <p:cNvSpPr/>
                                <p:nvPr/>
                              </p:nvSpPr>
                              <p:spPr>
                                <a:xfrm>
                                  <a:off x="1262283" y="5244"/>
                                  <a:ext cx="387730" cy="45719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46760">
                                      <a:moveTo>
                                        <a:pt x="0" y="0"/>
                                      </a:moveTo>
                                      <a:lnTo>
                                        <a:pt x="74676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5" name="object 208"/>
                                <p:cNvSpPr/>
                                <p:nvPr/>
                              </p:nvSpPr>
                              <p:spPr>
                                <a:xfrm>
                                  <a:off x="1225456" y="263929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6" name="object 209"/>
                                <p:cNvSpPr/>
                                <p:nvPr/>
                              </p:nvSpPr>
                              <p:spPr>
                                <a:xfrm>
                                  <a:off x="1225456" y="443107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7" name="object 213"/>
                                <p:cNvSpPr/>
                                <p:nvPr/>
                              </p:nvSpPr>
                              <p:spPr>
                                <a:xfrm>
                                  <a:off x="1117503" y="677589"/>
                                  <a:ext cx="0" cy="13081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08100">
                                      <a:moveTo>
                                        <a:pt x="0" y="1307592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8" name="object 214"/>
                                <p:cNvSpPr/>
                                <p:nvPr/>
                              </p:nvSpPr>
                              <p:spPr>
                                <a:xfrm>
                                  <a:off x="1117503" y="564719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9" name="object 215"/>
                                <p:cNvSpPr/>
                                <p:nvPr/>
                              </p:nvSpPr>
                              <p:spPr>
                                <a:xfrm>
                                  <a:off x="1164747" y="438321"/>
                                  <a:ext cx="129539" cy="1250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29540" h="125094">
                                      <a:moveTo>
                                        <a:pt x="129540" y="0"/>
                                      </a:moveTo>
                                      <a:lnTo>
                                        <a:pt x="0" y="12496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0" name="object 212"/>
                                <p:cNvSpPr/>
                                <p:nvPr/>
                              </p:nvSpPr>
                              <p:spPr>
                                <a:xfrm flipH="1">
                                  <a:off x="1158015" y="1248"/>
                                  <a:ext cx="102235" cy="1841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02235" h="18414">
                                      <a:moveTo>
                                        <a:pt x="0" y="0"/>
                                      </a:moveTo>
                                      <a:lnTo>
                                        <a:pt x="102108" y="1828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</p:grpSp>
                          <p:sp>
                            <p:nvSpPr>
                              <p:cNvPr id="92" name="object 192"/>
                              <p:cNvSpPr/>
                              <p:nvPr/>
                            </p:nvSpPr>
                            <p:spPr>
                              <a:xfrm>
                                <a:off x="1136425" y="21631"/>
                                <a:ext cx="21590" cy="228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21590" h="22860">
                                    <a:moveTo>
                                      <a:pt x="21336" y="0"/>
                                    </a:moveTo>
                                    <a:lnTo>
                                      <a:pt x="0" y="2286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3" name="object 191"/>
                              <p:cNvSpPr/>
                              <p:nvPr/>
                            </p:nvSpPr>
                            <p:spPr>
                              <a:xfrm>
                                <a:off x="1214469" y="255503"/>
                                <a:ext cx="6985" cy="107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984" h="10794">
                                    <a:moveTo>
                                      <a:pt x="6690" y="10399"/>
                                    </a:moveTo>
                                    <a:lnTo>
                                      <a:pt x="6689" y="5922"/>
                                    </a:lnTo>
                                    <a:lnTo>
                                      <a:pt x="4074" y="1856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4" name="object 187"/>
                              <p:cNvSpPr/>
                              <p:nvPr/>
                            </p:nvSpPr>
                            <p:spPr>
                              <a:xfrm>
                                <a:off x="1122042" y="1985164"/>
                                <a:ext cx="43815" cy="438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3815" h="43814">
                                    <a:moveTo>
                                      <a:pt x="0" y="0"/>
                                    </a:moveTo>
                                    <a:lnTo>
                                      <a:pt x="3413" y="16906"/>
                                    </a:lnTo>
                                    <a:lnTo>
                                      <a:pt x="12721" y="30712"/>
                                    </a:lnTo>
                                    <a:lnTo>
                                      <a:pt x="26527" y="40020"/>
                                    </a:lnTo>
                                    <a:lnTo>
                                      <a:pt x="43434" y="4343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84" name="Rectangle 83"/>
                        <p:cNvSpPr/>
                        <p:nvPr/>
                      </p:nvSpPr>
                      <p:spPr bwMode="auto">
                        <a:xfrm>
                          <a:off x="3944675" y="4235231"/>
                          <a:ext cx="867058" cy="225460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rgbClr val="FF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cxnSp>
                    <p:nvCxnSpPr>
                      <p:cNvPr id="78" name="Straight Connector 77"/>
                      <p:cNvCxnSpPr/>
                      <p:nvPr/>
                    </p:nvCxnSpPr>
                    <p:spPr bwMode="auto">
                      <a:xfrm>
                        <a:off x="3917470" y="5217303"/>
                        <a:ext cx="18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9" name="Straight Connector 78"/>
                      <p:cNvCxnSpPr/>
                      <p:nvPr/>
                    </p:nvCxnSpPr>
                    <p:spPr bwMode="auto">
                      <a:xfrm>
                        <a:off x="3917470" y="5030401"/>
                        <a:ext cx="18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0" name="Straight Connector 79"/>
                      <p:cNvCxnSpPr/>
                      <p:nvPr/>
                    </p:nvCxnSpPr>
                    <p:spPr bwMode="auto">
                      <a:xfrm>
                        <a:off x="3917470" y="4516242"/>
                        <a:ext cx="18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81" name="Right Brace 80"/>
                      <p:cNvSpPr/>
                      <p:nvPr/>
                    </p:nvSpPr>
                    <p:spPr bwMode="auto">
                      <a:xfrm>
                        <a:off x="5699272" y="4717998"/>
                        <a:ext cx="72000" cy="311415"/>
                      </a:xfrm>
                      <a:prstGeom prst="rightBrace">
                        <a:avLst/>
                      </a:prstGeom>
                      <a:ln w="15875"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82" name="Right Brace 81"/>
                      <p:cNvSpPr/>
                      <p:nvPr/>
                    </p:nvSpPr>
                    <p:spPr bwMode="auto">
                      <a:xfrm flipV="1">
                        <a:off x="5691910" y="5027136"/>
                        <a:ext cx="72000" cy="180000"/>
                      </a:xfrm>
                      <a:prstGeom prst="rightBrace">
                        <a:avLst/>
                      </a:prstGeom>
                      <a:noFill/>
                      <a:ln w="15875" cap="flat" cmpd="sng" algn="ctr">
                        <a:solidFill>
                          <a:srgbClr val="0000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</p:grpSp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2012272" y="4779165"/>
                      <a:ext cx="2553419" cy="715089"/>
                    </a:xfrm>
                    <a:prstGeom prst="roundRect">
                      <a:avLst/>
                    </a:prstGeom>
                    <a:solidFill>
                      <a:srgbClr val="E7E7FF"/>
                    </a:solidFill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GB" sz="1400" dirty="0"/>
                        <a:t>Electrode Dimension </a:t>
                      </a:r>
                    </a:p>
                    <a:p>
                      <a:pPr algn="ctr"/>
                      <a:r>
                        <a:rPr lang="en-GB" sz="1400" dirty="0"/>
                        <a:t>Top electrode (TE): 10 x 19 mm</a:t>
                      </a:r>
                    </a:p>
                    <a:p>
                      <a:pPr algn="ctr"/>
                      <a:r>
                        <a:rPr lang="en-GB" sz="1400" dirty="0"/>
                        <a:t>Bottom Electrode (BE): 5 x 19 mm</a:t>
                      </a:r>
                    </a:p>
                  </p:txBody>
                </p:sp>
              </p:grpSp>
              <p:cxnSp>
                <p:nvCxnSpPr>
                  <p:cNvPr id="135" name="Straight Connector 134"/>
                  <p:cNvCxnSpPr/>
                  <p:nvPr/>
                </p:nvCxnSpPr>
                <p:spPr bwMode="auto">
                  <a:xfrm>
                    <a:off x="4809125" y="4061867"/>
                    <a:ext cx="184990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37" name="Rectangle 136"/>
                <p:cNvSpPr/>
                <p:nvPr/>
              </p:nvSpPr>
              <p:spPr bwMode="auto">
                <a:xfrm>
                  <a:off x="4994927" y="2882566"/>
                  <a:ext cx="217884" cy="961200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6310206" y="2885880"/>
                  <a:ext cx="217884" cy="961200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44" name="Straight Connector 143"/>
              <p:cNvCxnSpPr/>
              <p:nvPr/>
            </p:nvCxnSpPr>
            <p:spPr bwMode="auto">
              <a:xfrm>
                <a:off x="4809111" y="2881545"/>
                <a:ext cx="184990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6654064" y="4056486"/>
              <a:ext cx="2489935" cy="816883"/>
              <a:chOff x="-38345" y="4109953"/>
              <a:chExt cx="2489935" cy="816883"/>
            </a:xfrm>
          </p:grpSpPr>
          <p:sp>
            <p:nvSpPr>
              <p:cNvPr id="149" name="TextBox 148"/>
              <p:cNvSpPr txBox="1"/>
              <p:nvPr/>
            </p:nvSpPr>
            <p:spPr>
              <a:xfrm>
                <a:off x="21287" y="4109953"/>
                <a:ext cx="2430303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</a:rPr>
                  <a:t>Bottom electrode height ~10 mm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-38345" y="4403616"/>
                <a:ext cx="2248116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FF"/>
                    </a:solidFill>
                  </a:rPr>
                  <a:t>Electrode distance from base ~3 mm</a:t>
                </a: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6713696" y="3180189"/>
              <a:ext cx="2248118" cy="919493"/>
              <a:chOff x="21287" y="3791900"/>
              <a:chExt cx="2248118" cy="919493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1287" y="3791900"/>
                <a:ext cx="2188483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</a:rPr>
                  <a:t>Top electrode height ~15 mm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1289" y="4403616"/>
                <a:ext cx="2248116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FF"/>
                    </a:solidFill>
                  </a:rPr>
                  <a:t>Gap between electrode ~3 mm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0" y="5010558"/>
                <a:ext cx="91439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3E218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dirty="0"/>
                  <a:t>A dual electrode system comprises two pairs of copper electrode glued to the external surface of a Type I tubular glass vial.</a:t>
                </a:r>
              </a:p>
              <a:p>
                <a:pPr marL="285750" indent="-285750">
                  <a:buClr>
                    <a:srgbClr val="3E218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This option is suitable for large volume samples, including those used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determination.</a:t>
                </a:r>
                <a:endParaRPr lang="en-GB" dirty="0"/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10558"/>
                <a:ext cx="9143999" cy="923330"/>
              </a:xfrm>
              <a:prstGeom prst="rect">
                <a:avLst/>
              </a:prstGeom>
              <a:blipFill>
                <a:blip r:embed="rId4"/>
                <a:stretch>
                  <a:fillRect l="-733" t="-7947" b="-1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59791" y="1937668"/>
                <a:ext cx="1394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/>
                  <a:t>~3.4 g of water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 =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791" y="1937668"/>
                <a:ext cx="1394093" cy="523220"/>
              </a:xfrm>
              <a:prstGeom prst="rect">
                <a:avLst/>
              </a:prstGeom>
              <a:blipFill>
                <a:blip r:embed="rId5"/>
                <a:stretch>
                  <a:fillRect t="-2326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5067234" y="1934470"/>
                <a:ext cx="1394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/>
                  <a:t>~8 g of water </a:t>
                </a:r>
                <a14:m>
                  <m:oMath xmlns:m="http://schemas.openxmlformats.org/officeDocument/2006/math">
                    <m:r>
                      <a:rPr lang="en-GB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 =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34" y="1934470"/>
                <a:ext cx="1394093" cy="523220"/>
              </a:xfrm>
              <a:prstGeom prst="rect">
                <a:avLst/>
              </a:prstGeom>
              <a:blipFill>
                <a:blip r:embed="rId6"/>
                <a:stretch>
                  <a:fillRect t="-1163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39565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1"/>
              </p:nvPr>
            </p:nvSpPr>
            <p:spPr>
              <a:xfrm>
                <a:off x="3878933" y="978196"/>
                <a:ext cx="5265067" cy="2005149"/>
              </a:xfrm>
            </p:spPr>
            <p:txBody>
              <a:bodyPr lIns="0" rIns="0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pc="3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i="1" spc="3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pc="3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pc="30" dirty="0"/>
                  <a:t> : TVIS predicted temperature </a:t>
                </a:r>
              </a:p>
              <a:p>
                <a:pPr marL="11113" indent="0">
                  <a:buNone/>
                </a:pPr>
                <a:r>
                  <a:rPr lang="en-GB" spc="30" dirty="0"/>
                  <a:t>		from top electrode (TE)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pc="-3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pc="-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i="1" spc="-3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pc="-3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pc="-3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i="1" spc="-30"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i="1" spc="-30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pc="-30" dirty="0"/>
                  <a:t>  : </a:t>
                </a:r>
                <a:r>
                  <a:rPr lang="en-GB" spc="30" dirty="0"/>
                  <a:t>TVIS predicted temperature</a:t>
                </a:r>
                <a:r>
                  <a:rPr lang="en-GB" spc="-30" dirty="0"/>
                  <a:t> </a:t>
                </a:r>
              </a:p>
              <a:p>
                <a:pPr marL="11113" indent="0">
                  <a:buNone/>
                </a:pPr>
                <a:r>
                  <a:rPr lang="en-GB" spc="-30" dirty="0"/>
                  <a:t>		from bottom electrode (BE)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3878933" y="978196"/>
                <a:ext cx="5265067" cy="2005149"/>
              </a:xfrm>
              <a:blipFill>
                <a:blip r:embed="rId3"/>
                <a:stretch>
                  <a:fillRect l="-2662" t="-1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Temperature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85311" y="3918401"/>
                <a:ext cx="126291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pc="3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pc="3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i="1" spc="3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pc="3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pc="3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i="1" spc="3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i="1" spc="3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𝑇𝐸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11" y="3918401"/>
                <a:ext cx="1262910" cy="393121"/>
              </a:xfrm>
              <a:prstGeom prst="rect">
                <a:avLst/>
              </a:prstGeom>
              <a:blipFill>
                <a:blip r:embed="rId4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3058809" y="4637331"/>
                <a:ext cx="1272528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pc="3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pc="3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i="1" spc="3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pc="3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pc="3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i="1" spc="3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pc="3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i="1" spc="3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809" y="4637331"/>
                <a:ext cx="1272528" cy="393121"/>
              </a:xfrm>
              <a:prstGeom prst="rect">
                <a:avLst/>
              </a:prstGeom>
              <a:blipFill>
                <a:blip r:embed="rId5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91201" y="3843188"/>
                <a:ext cx="3606756" cy="1524905"/>
              </a:xfrm>
              <a:prstGeom prst="rect">
                <a:avLst/>
              </a:prstGeom>
              <a:ln w="19050"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/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can be estimated by extrapolating from the temperatures predicted from the centers of top electrode </a:t>
                </a:r>
                <a:r>
                  <a:rPr lang="en-GB" spc="3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pc="3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i="1" spc="3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pc="3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pc="30" dirty="0"/>
                  <a:t>) </a:t>
                </a:r>
                <a:r>
                  <a:rPr lang="en-US" dirty="0"/>
                  <a:t>and bottom electrode </a:t>
                </a:r>
                <a:r>
                  <a:rPr lang="en-GB" spc="3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pc="3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i="1" spc="3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pc="3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b="0" i="1" spc="3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pc="30" dirty="0"/>
                  <a:t>)</a:t>
                </a:r>
                <a:r>
                  <a:rPr lang="en-US" dirty="0"/>
                  <a:t>. </a:t>
                </a:r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01" y="3843188"/>
                <a:ext cx="3606756" cy="1524905"/>
              </a:xfrm>
              <a:prstGeom prst="rect">
                <a:avLst/>
              </a:prstGeom>
              <a:blipFill>
                <a:blip r:embed="rId6"/>
                <a:stretch>
                  <a:fillRect l="-1176" t="-1575" r="-1008" b="-3150"/>
                </a:stretch>
              </a:blipFill>
              <a:ln w="1905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ight Arrow 113"/>
          <p:cNvSpPr/>
          <p:nvPr/>
        </p:nvSpPr>
        <p:spPr bwMode="auto">
          <a:xfrm rot="1809548">
            <a:off x="4385573" y="4172784"/>
            <a:ext cx="253887" cy="184666"/>
          </a:xfrm>
          <a:prstGeom prst="rightArrow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5" name="Right Arrow 114"/>
          <p:cNvSpPr/>
          <p:nvPr/>
        </p:nvSpPr>
        <p:spPr bwMode="auto">
          <a:xfrm rot="19990659">
            <a:off x="4386772" y="4823550"/>
            <a:ext cx="253887" cy="184666"/>
          </a:xfrm>
          <a:prstGeom prst="rightArrow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322" y="1609705"/>
            <a:ext cx="3858412" cy="3650926"/>
            <a:chOff x="69322" y="1609705"/>
            <a:chExt cx="3858412" cy="3650926"/>
          </a:xfrm>
        </p:grpSpPr>
        <p:grpSp>
          <p:nvGrpSpPr>
            <p:cNvPr id="10" name="Group 9"/>
            <p:cNvGrpSpPr/>
            <p:nvPr/>
          </p:nvGrpSpPr>
          <p:grpSpPr>
            <a:xfrm>
              <a:off x="69322" y="1609705"/>
              <a:ext cx="3858412" cy="3650926"/>
              <a:chOff x="69322" y="1609705"/>
              <a:chExt cx="3858412" cy="3650926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69322" y="1609705"/>
                <a:ext cx="3858412" cy="3650926"/>
                <a:chOff x="69322" y="935449"/>
                <a:chExt cx="3858412" cy="3650926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9322" y="935449"/>
                  <a:ext cx="3858412" cy="3650926"/>
                  <a:chOff x="69322" y="935449"/>
                  <a:chExt cx="3858412" cy="3650926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118951" y="935449"/>
                    <a:ext cx="1759155" cy="369332"/>
                  </a:xfrm>
                  <a:prstGeom prst="rect">
                    <a:avLst/>
                  </a:prstGeom>
                  <a:solidFill>
                    <a:srgbClr val="E7E7FF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Dual electrode</a:t>
                    </a:r>
                  </a:p>
                </p:txBody>
              </p: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69322" y="1478255"/>
                    <a:ext cx="3858412" cy="3108120"/>
                    <a:chOff x="69322" y="1478255"/>
                    <a:chExt cx="3858412" cy="3108120"/>
                  </a:xfrm>
                </p:grpSpPr>
                <p:grpSp>
                  <p:nvGrpSpPr>
                    <p:cNvPr id="18" name="Group 1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222181" y="1478255"/>
                      <a:ext cx="1626296" cy="3106728"/>
                      <a:chOff x="565560" y="-1028"/>
                      <a:chExt cx="1084453" cy="2071718"/>
                    </a:xfrm>
                  </p:grpSpPr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605958" y="1092434"/>
                        <a:ext cx="1008234" cy="948586"/>
                        <a:chOff x="605958" y="1092434"/>
                        <a:chExt cx="1008234" cy="948586"/>
                      </a:xfrm>
                    </p:grpSpPr>
                    <p:sp>
                      <p:nvSpPr>
                        <p:cNvPr id="68" name="Double Bracket 30"/>
                        <p:cNvSpPr/>
                        <p:nvPr/>
                      </p:nvSpPr>
                      <p:spPr>
                        <a:xfrm>
                          <a:off x="606192" y="1092434"/>
                          <a:ext cx="1008000" cy="881157"/>
                        </a:xfrm>
                        <a:prstGeom prst="rect">
                          <a:avLst/>
                        </a:prstGeom>
                        <a:solidFill>
                          <a:srgbClr val="3E24AC"/>
                        </a:solidFill>
                        <a:ln w="12700"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" name="Freeform 68"/>
                        <p:cNvSpPr/>
                        <p:nvPr/>
                      </p:nvSpPr>
                      <p:spPr bwMode="auto">
                        <a:xfrm>
                          <a:off x="605958" y="1924715"/>
                          <a:ext cx="1003656" cy="116305"/>
                        </a:xfrm>
                        <a:custGeom>
                          <a:avLst/>
                          <a:gdLst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5213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58516 w 1010653"/>
                            <a:gd name="connsiteY10" fmla="*/ 112294 h 116305"/>
                            <a:gd name="connsiteX11" fmla="*/ 1010653 w 1010653"/>
                            <a:gd name="connsiteY11" fmla="*/ 76200 h 116305"/>
                            <a:gd name="connsiteX12" fmla="*/ 1010653 w 1010653"/>
                            <a:gd name="connsiteY12" fmla="*/ 36094 h 116305"/>
                            <a:gd name="connsiteX13" fmla="*/ 4011 w 1010653"/>
                            <a:gd name="connsiteY13" fmla="*/ 0 h 116305"/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4017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58516 w 1010653"/>
                            <a:gd name="connsiteY10" fmla="*/ 112294 h 116305"/>
                            <a:gd name="connsiteX11" fmla="*/ 1010653 w 1010653"/>
                            <a:gd name="connsiteY11" fmla="*/ 76200 h 116305"/>
                            <a:gd name="connsiteX12" fmla="*/ 1010653 w 1010653"/>
                            <a:gd name="connsiteY12" fmla="*/ 36094 h 116305"/>
                            <a:gd name="connsiteX13" fmla="*/ 4011 w 1010653"/>
                            <a:gd name="connsiteY13" fmla="*/ 0 h 116305"/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4017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70476 w 1010653"/>
                            <a:gd name="connsiteY10" fmla="*/ 108284 h 116305"/>
                            <a:gd name="connsiteX11" fmla="*/ 1010653 w 1010653"/>
                            <a:gd name="connsiteY11" fmla="*/ 76200 h 116305"/>
                            <a:gd name="connsiteX12" fmla="*/ 1010653 w 1010653"/>
                            <a:gd name="connsiteY12" fmla="*/ 36094 h 116305"/>
                            <a:gd name="connsiteX13" fmla="*/ 4011 w 1010653"/>
                            <a:gd name="connsiteY13" fmla="*/ 0 h 116305"/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4017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70476 w 1010653"/>
                            <a:gd name="connsiteY10" fmla="*/ 108284 h 116305"/>
                            <a:gd name="connsiteX11" fmla="*/ 1010653 w 1010653"/>
                            <a:gd name="connsiteY11" fmla="*/ 76200 h 116305"/>
                            <a:gd name="connsiteX12" fmla="*/ 1002679 w 1010653"/>
                            <a:gd name="connsiteY12" fmla="*/ 4010 h 116305"/>
                            <a:gd name="connsiteX13" fmla="*/ 4011 w 1010653"/>
                            <a:gd name="connsiteY13" fmla="*/ 0 h 1163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010653" h="116305">
                              <a:moveTo>
                                <a:pt x="4011" y="0"/>
                              </a:moveTo>
                              <a:lnTo>
                                <a:pt x="0" y="80210"/>
                              </a:lnTo>
                              <a:lnTo>
                                <a:pt x="40177" y="116305"/>
                              </a:lnTo>
                              <a:lnTo>
                                <a:pt x="80211" y="108284"/>
                              </a:lnTo>
                              <a:lnTo>
                                <a:pt x="176463" y="92242"/>
                              </a:lnTo>
                              <a:lnTo>
                                <a:pt x="264695" y="84221"/>
                              </a:lnTo>
                              <a:lnTo>
                                <a:pt x="493295" y="68179"/>
                              </a:lnTo>
                              <a:lnTo>
                                <a:pt x="581527" y="68179"/>
                              </a:lnTo>
                              <a:lnTo>
                                <a:pt x="749969" y="84221"/>
                              </a:lnTo>
                              <a:cubicBezTo>
                                <a:pt x="790074" y="89568"/>
                                <a:pt x="833534" y="96253"/>
                                <a:pt x="870285" y="100263"/>
                              </a:cubicBezTo>
                              <a:cubicBezTo>
                                <a:pt x="907036" y="104273"/>
                                <a:pt x="937079" y="105610"/>
                                <a:pt x="970476" y="108284"/>
                              </a:cubicBezTo>
                              <a:lnTo>
                                <a:pt x="1010653" y="76200"/>
                              </a:lnTo>
                              <a:lnTo>
                                <a:pt x="1002679" y="4010"/>
                              </a:lnTo>
                              <a:lnTo>
                                <a:pt x="401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E24AC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21" name="Group 20"/>
                      <p:cNvGrpSpPr/>
                      <p:nvPr/>
                    </p:nvGrpSpPr>
                    <p:grpSpPr>
                      <a:xfrm>
                        <a:off x="565560" y="-1028"/>
                        <a:ext cx="1084453" cy="2071718"/>
                        <a:chOff x="565560" y="-1028"/>
                        <a:chExt cx="1084453" cy="2071718"/>
                      </a:xfrm>
                    </p:grpSpPr>
                    <p:sp>
                      <p:nvSpPr>
                        <p:cNvPr id="22" name="Rectangle 21"/>
                        <p:cNvSpPr/>
                        <p:nvPr/>
                      </p:nvSpPr>
                      <p:spPr bwMode="auto">
                        <a:xfrm>
                          <a:off x="681186" y="1716774"/>
                          <a:ext cx="853200" cy="223431"/>
                        </a:xfrm>
                        <a:prstGeom prst="rect">
                          <a:avLst/>
                        </a:prstGeom>
                        <a:solidFill>
                          <a:srgbClr val="F4724A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23" name="Group 22"/>
                        <p:cNvGrpSpPr/>
                        <p:nvPr/>
                      </p:nvGrpSpPr>
                      <p:grpSpPr>
                        <a:xfrm>
                          <a:off x="565560" y="-1028"/>
                          <a:ext cx="1084453" cy="2071718"/>
                          <a:chOff x="565560" y="-1028"/>
                          <a:chExt cx="1084453" cy="2071718"/>
                        </a:xfrm>
                      </p:grpSpPr>
                      <p:grpSp>
                        <p:nvGrpSpPr>
                          <p:cNvPr id="26" name="Group 25"/>
                          <p:cNvGrpSpPr/>
                          <p:nvPr/>
                        </p:nvGrpSpPr>
                        <p:grpSpPr>
                          <a:xfrm>
                            <a:off x="565560" y="0"/>
                            <a:ext cx="569086" cy="2065191"/>
                            <a:chOff x="565560" y="0"/>
                            <a:chExt cx="569086" cy="2065191"/>
                          </a:xfrm>
                        </p:grpSpPr>
                        <p:grpSp>
                          <p:nvGrpSpPr>
                            <p:cNvPr id="48" name="Group 47"/>
                            <p:cNvGrpSpPr/>
                            <p:nvPr/>
                          </p:nvGrpSpPr>
                          <p:grpSpPr>
                            <a:xfrm>
                              <a:off x="565560" y="0"/>
                              <a:ext cx="569086" cy="2065191"/>
                              <a:chOff x="565560" y="0"/>
                              <a:chExt cx="569086" cy="2065191"/>
                            </a:xfrm>
                          </p:grpSpPr>
                          <p:sp>
                            <p:nvSpPr>
                              <p:cNvPr id="52" name="object 43"/>
                              <p:cNvSpPr/>
                              <p:nvPr/>
                            </p:nvSpPr>
                            <p:spPr>
                              <a:xfrm>
                                <a:off x="623475" y="45381"/>
                                <a:ext cx="0" cy="1771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77164">
                                    <a:moveTo>
                                      <a:pt x="0" y="176783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5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3" name="object 186"/>
                              <p:cNvSpPr/>
                              <p:nvPr/>
                            </p:nvSpPr>
                            <p:spPr>
                              <a:xfrm>
                                <a:off x="565560" y="1986197"/>
                                <a:ext cx="78740" cy="787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8740" h="78739">
                                    <a:moveTo>
                                      <a:pt x="0" y="0"/>
                                    </a:moveTo>
                                    <a:lnTo>
                                      <a:pt x="6167" y="30550"/>
                                    </a:lnTo>
                                    <a:lnTo>
                                      <a:pt x="22988" y="55498"/>
                                    </a:lnTo>
                                    <a:lnTo>
                                      <a:pt x="47935" y="72318"/>
                                    </a:lnTo>
                                    <a:lnTo>
                                      <a:pt x="78486" y="78486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4" name="object 188"/>
                              <p:cNvSpPr/>
                              <p:nvPr/>
                            </p:nvSpPr>
                            <p:spPr>
                              <a:xfrm>
                                <a:off x="567084" y="641267"/>
                                <a:ext cx="0" cy="13442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44295">
                                    <a:moveTo>
                                      <a:pt x="0" y="1344168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5" name="object 189"/>
                              <p:cNvSpPr/>
                              <p:nvPr/>
                            </p:nvSpPr>
                            <p:spPr>
                              <a:xfrm>
                                <a:off x="567084" y="528397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6" name="object 190"/>
                              <p:cNvSpPr/>
                              <p:nvPr/>
                            </p:nvSpPr>
                            <p:spPr>
                              <a:xfrm>
                                <a:off x="702720" y="264838"/>
                                <a:ext cx="0" cy="1800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66369">
                                    <a:moveTo>
                                      <a:pt x="0" y="166116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7" name="object 1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615852" y="449241"/>
                                <a:ext cx="80169" cy="78886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9375" h="78105">
                                    <a:moveTo>
                                      <a:pt x="79248" y="0"/>
                                    </a:moveTo>
                                    <a:lnTo>
                                      <a:pt x="0" y="7772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8" name="object 195"/>
                              <p:cNvSpPr/>
                              <p:nvPr/>
                            </p:nvSpPr>
                            <p:spPr>
                              <a:xfrm>
                                <a:off x="623472" y="222166"/>
                                <a:ext cx="71755" cy="3238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755" h="32385">
                                    <a:moveTo>
                                      <a:pt x="0" y="0"/>
                                    </a:moveTo>
                                    <a:lnTo>
                                      <a:pt x="71628" y="3200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9" name="object 196"/>
                              <p:cNvSpPr/>
                              <p:nvPr/>
                            </p:nvSpPr>
                            <p:spPr>
                              <a:xfrm>
                                <a:off x="645039" y="2029631"/>
                                <a:ext cx="474980" cy="355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5560">
                                    <a:moveTo>
                                      <a:pt x="474495" y="0"/>
                                    </a:moveTo>
                                    <a:lnTo>
                                      <a:pt x="421561" y="439"/>
                                    </a:lnTo>
                                    <a:lnTo>
                                      <a:pt x="368655" y="1759"/>
                                    </a:lnTo>
                                    <a:lnTo>
                                      <a:pt x="315788" y="3957"/>
                                    </a:lnTo>
                                    <a:lnTo>
                                      <a:pt x="262969" y="7033"/>
                                    </a:lnTo>
                                    <a:lnTo>
                                      <a:pt x="210211" y="10985"/>
                                    </a:lnTo>
                                    <a:lnTo>
                                      <a:pt x="157524" y="15814"/>
                                    </a:lnTo>
                                    <a:lnTo>
                                      <a:pt x="104919" y="21518"/>
                                    </a:lnTo>
                                    <a:lnTo>
                                      <a:pt x="52407" y="28097"/>
                                    </a:lnTo>
                                    <a:lnTo>
                                      <a:pt x="0" y="35549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0" name="object 198"/>
                              <p:cNvSpPr/>
                              <p:nvPr/>
                            </p:nvSpPr>
                            <p:spPr>
                              <a:xfrm>
                                <a:off x="645007" y="1994579"/>
                                <a:ext cx="474980" cy="3683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6829">
                                    <a:moveTo>
                                      <a:pt x="474527" y="0"/>
                                    </a:moveTo>
                                    <a:lnTo>
                                      <a:pt x="421578" y="452"/>
                                    </a:lnTo>
                                    <a:lnTo>
                                      <a:pt x="368657" y="1810"/>
                                    </a:lnTo>
                                    <a:lnTo>
                                      <a:pt x="315778" y="4072"/>
                                    </a:lnTo>
                                    <a:lnTo>
                                      <a:pt x="262950" y="7237"/>
                                    </a:lnTo>
                                    <a:lnTo>
                                      <a:pt x="210186" y="11305"/>
                                    </a:lnTo>
                                    <a:lnTo>
                                      <a:pt x="157498" y="16274"/>
                                    </a:lnTo>
                                    <a:lnTo>
                                      <a:pt x="104896" y="22144"/>
                                    </a:lnTo>
                                    <a:lnTo>
                                      <a:pt x="52393" y="28913"/>
                                    </a:lnTo>
                                    <a:lnTo>
                                      <a:pt x="0" y="3658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1" name="object 207"/>
                              <p:cNvSpPr/>
                              <p:nvPr/>
                            </p:nvSpPr>
                            <p:spPr>
                              <a:xfrm>
                                <a:off x="746916" y="0"/>
                                <a:ext cx="387730" cy="4571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6760">
                                    <a:moveTo>
                                      <a:pt x="0" y="0"/>
                                    </a:moveTo>
                                    <a:lnTo>
                                      <a:pt x="74676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2" name="object 208"/>
                              <p:cNvSpPr/>
                              <p:nvPr/>
                            </p:nvSpPr>
                            <p:spPr>
                              <a:xfrm>
                                <a:off x="710089" y="258742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3" name="object 209"/>
                              <p:cNvSpPr/>
                              <p:nvPr/>
                            </p:nvSpPr>
                            <p:spPr>
                              <a:xfrm>
                                <a:off x="710089" y="441623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4" name="object 213"/>
                              <p:cNvSpPr/>
                              <p:nvPr/>
                            </p:nvSpPr>
                            <p:spPr>
                              <a:xfrm>
                                <a:off x="602136" y="677843"/>
                                <a:ext cx="0" cy="13081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08100">
                                    <a:moveTo>
                                      <a:pt x="0" y="1307592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5" name="object 214"/>
                              <p:cNvSpPr/>
                              <p:nvPr/>
                            </p:nvSpPr>
                            <p:spPr>
                              <a:xfrm>
                                <a:off x="602136" y="564973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6" name="object 215"/>
                              <p:cNvSpPr/>
                              <p:nvPr/>
                            </p:nvSpPr>
                            <p:spPr>
                              <a:xfrm>
                                <a:off x="649380" y="438575"/>
                                <a:ext cx="129539" cy="1250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9540" h="125094">
                                    <a:moveTo>
                                      <a:pt x="129540" y="0"/>
                                    </a:moveTo>
                                    <a:lnTo>
                                      <a:pt x="0" y="12496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7" name="object 212"/>
                              <p:cNvSpPr/>
                              <p:nvPr/>
                            </p:nvSpPr>
                            <p:spPr>
                              <a:xfrm flipH="1">
                                <a:off x="642648" y="1502"/>
                                <a:ext cx="102235" cy="184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235" h="18414">
                                    <a:moveTo>
                                      <a:pt x="0" y="0"/>
                                    </a:moveTo>
                                    <a:lnTo>
                                      <a:pt x="102108" y="1828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49" name="object 192"/>
                            <p:cNvSpPr/>
                            <p:nvPr/>
                          </p:nvSpPr>
                          <p:spPr>
                            <a:xfrm>
                              <a:off x="621058" y="21885"/>
                              <a:ext cx="21590" cy="228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590" h="22860">
                                  <a:moveTo>
                                    <a:pt x="21336" y="0"/>
                                  </a:moveTo>
                                  <a:lnTo>
                                    <a:pt x="0" y="2286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0" name="object 191"/>
                            <p:cNvSpPr/>
                            <p:nvPr/>
                          </p:nvSpPr>
                          <p:spPr>
                            <a:xfrm>
                              <a:off x="699102" y="255757"/>
                              <a:ext cx="6985" cy="107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84" h="10794">
                                  <a:moveTo>
                                    <a:pt x="6690" y="10399"/>
                                  </a:moveTo>
                                  <a:lnTo>
                                    <a:pt x="6689" y="5922"/>
                                  </a:lnTo>
                                  <a:lnTo>
                                    <a:pt x="4074" y="185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1" name="object 187"/>
                            <p:cNvSpPr/>
                            <p:nvPr/>
                          </p:nvSpPr>
                          <p:spPr>
                            <a:xfrm>
                              <a:off x="606675" y="1985418"/>
                              <a:ext cx="43815" cy="438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15" h="43814">
                                  <a:moveTo>
                                    <a:pt x="0" y="0"/>
                                  </a:moveTo>
                                  <a:lnTo>
                                    <a:pt x="3413" y="16906"/>
                                  </a:lnTo>
                                  <a:lnTo>
                                    <a:pt x="12721" y="30712"/>
                                  </a:lnTo>
                                  <a:lnTo>
                                    <a:pt x="26527" y="40020"/>
                                  </a:lnTo>
                                  <a:lnTo>
                                    <a:pt x="43434" y="4343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grpSp>
                        <p:nvGrpSpPr>
                          <p:cNvPr id="27" name="Group 26"/>
                          <p:cNvGrpSpPr/>
                          <p:nvPr/>
                        </p:nvGrpSpPr>
                        <p:grpSpPr>
                          <a:xfrm flipH="1">
                            <a:off x="1080927" y="-1028"/>
                            <a:ext cx="569086" cy="2071718"/>
                            <a:chOff x="1080927" y="-1028"/>
                            <a:chExt cx="569086" cy="2071718"/>
                          </a:xfrm>
                        </p:grpSpPr>
                        <p:grpSp>
                          <p:nvGrpSpPr>
                            <p:cNvPr id="28" name="Group 27"/>
                            <p:cNvGrpSpPr/>
                            <p:nvPr/>
                          </p:nvGrpSpPr>
                          <p:grpSpPr>
                            <a:xfrm>
                              <a:off x="1080927" y="-1028"/>
                              <a:ext cx="569086" cy="2071718"/>
                              <a:chOff x="1080927" y="-1028"/>
                              <a:chExt cx="569086" cy="2071718"/>
                            </a:xfrm>
                          </p:grpSpPr>
                          <p:sp>
                            <p:nvSpPr>
                              <p:cNvPr id="32" name="object 43"/>
                              <p:cNvSpPr/>
                              <p:nvPr/>
                            </p:nvSpPr>
                            <p:spPr>
                              <a:xfrm>
                                <a:off x="1138842" y="45127"/>
                                <a:ext cx="0" cy="1771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77164">
                                    <a:moveTo>
                                      <a:pt x="0" y="176783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5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3" name="object 186"/>
                              <p:cNvSpPr/>
                              <p:nvPr/>
                            </p:nvSpPr>
                            <p:spPr>
                              <a:xfrm>
                                <a:off x="1080927" y="1985943"/>
                                <a:ext cx="78740" cy="787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8740" h="78739">
                                    <a:moveTo>
                                      <a:pt x="0" y="0"/>
                                    </a:moveTo>
                                    <a:lnTo>
                                      <a:pt x="6167" y="30550"/>
                                    </a:lnTo>
                                    <a:lnTo>
                                      <a:pt x="22988" y="55498"/>
                                    </a:lnTo>
                                    <a:lnTo>
                                      <a:pt x="47935" y="72318"/>
                                    </a:lnTo>
                                    <a:lnTo>
                                      <a:pt x="78486" y="78486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4" name="object 188"/>
                              <p:cNvSpPr/>
                              <p:nvPr/>
                            </p:nvSpPr>
                            <p:spPr>
                              <a:xfrm>
                                <a:off x="1082451" y="641013"/>
                                <a:ext cx="0" cy="13442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44295">
                                    <a:moveTo>
                                      <a:pt x="0" y="1344168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5" name="object 189"/>
                              <p:cNvSpPr/>
                              <p:nvPr/>
                            </p:nvSpPr>
                            <p:spPr>
                              <a:xfrm>
                                <a:off x="1082451" y="528143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6" name="object 190"/>
                              <p:cNvSpPr/>
                              <p:nvPr/>
                            </p:nvSpPr>
                            <p:spPr>
                              <a:xfrm>
                                <a:off x="1218087" y="264584"/>
                                <a:ext cx="0" cy="1800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66369">
                                    <a:moveTo>
                                      <a:pt x="0" y="166116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7" name="object 1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1129631" y="448987"/>
                                <a:ext cx="80963" cy="7966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9375" h="78105">
                                    <a:moveTo>
                                      <a:pt x="79248" y="0"/>
                                    </a:moveTo>
                                    <a:lnTo>
                                      <a:pt x="0" y="7772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8" name="object 195"/>
                              <p:cNvSpPr/>
                              <p:nvPr/>
                            </p:nvSpPr>
                            <p:spPr>
                              <a:xfrm>
                                <a:off x="1138839" y="221912"/>
                                <a:ext cx="71755" cy="3238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755" h="32385">
                                    <a:moveTo>
                                      <a:pt x="0" y="0"/>
                                    </a:moveTo>
                                    <a:lnTo>
                                      <a:pt x="71628" y="3200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9" name="object 196"/>
                              <p:cNvSpPr/>
                              <p:nvPr/>
                            </p:nvSpPr>
                            <p:spPr>
                              <a:xfrm>
                                <a:off x="1160406" y="2035130"/>
                                <a:ext cx="474980" cy="355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5560">
                                    <a:moveTo>
                                      <a:pt x="474495" y="0"/>
                                    </a:moveTo>
                                    <a:lnTo>
                                      <a:pt x="421561" y="439"/>
                                    </a:lnTo>
                                    <a:lnTo>
                                      <a:pt x="368655" y="1759"/>
                                    </a:lnTo>
                                    <a:lnTo>
                                      <a:pt x="315788" y="3957"/>
                                    </a:lnTo>
                                    <a:lnTo>
                                      <a:pt x="262969" y="7033"/>
                                    </a:lnTo>
                                    <a:lnTo>
                                      <a:pt x="210211" y="10985"/>
                                    </a:lnTo>
                                    <a:lnTo>
                                      <a:pt x="157524" y="15814"/>
                                    </a:lnTo>
                                    <a:lnTo>
                                      <a:pt x="104919" y="21518"/>
                                    </a:lnTo>
                                    <a:lnTo>
                                      <a:pt x="52407" y="28097"/>
                                    </a:lnTo>
                                    <a:lnTo>
                                      <a:pt x="0" y="35549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0" name="object 198"/>
                              <p:cNvSpPr/>
                              <p:nvPr/>
                            </p:nvSpPr>
                            <p:spPr>
                              <a:xfrm>
                                <a:off x="1160374" y="1994325"/>
                                <a:ext cx="474980" cy="3683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6829">
                                    <a:moveTo>
                                      <a:pt x="474527" y="0"/>
                                    </a:moveTo>
                                    <a:lnTo>
                                      <a:pt x="421578" y="452"/>
                                    </a:lnTo>
                                    <a:lnTo>
                                      <a:pt x="368657" y="1810"/>
                                    </a:lnTo>
                                    <a:lnTo>
                                      <a:pt x="315778" y="4072"/>
                                    </a:lnTo>
                                    <a:lnTo>
                                      <a:pt x="262950" y="7237"/>
                                    </a:lnTo>
                                    <a:lnTo>
                                      <a:pt x="210186" y="11305"/>
                                    </a:lnTo>
                                    <a:lnTo>
                                      <a:pt x="157498" y="16274"/>
                                    </a:lnTo>
                                    <a:lnTo>
                                      <a:pt x="104896" y="22144"/>
                                    </a:lnTo>
                                    <a:lnTo>
                                      <a:pt x="52393" y="28913"/>
                                    </a:lnTo>
                                    <a:lnTo>
                                      <a:pt x="0" y="3658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1" name="object 207"/>
                              <p:cNvSpPr/>
                              <p:nvPr/>
                            </p:nvSpPr>
                            <p:spPr>
                              <a:xfrm>
                                <a:off x="1262283" y="-1028"/>
                                <a:ext cx="387730" cy="4571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6760">
                                    <a:moveTo>
                                      <a:pt x="0" y="0"/>
                                    </a:moveTo>
                                    <a:lnTo>
                                      <a:pt x="74676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2" name="object 208"/>
                              <p:cNvSpPr/>
                              <p:nvPr/>
                            </p:nvSpPr>
                            <p:spPr>
                              <a:xfrm>
                                <a:off x="1225456" y="258488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3" name="object 209"/>
                              <p:cNvSpPr/>
                              <p:nvPr/>
                            </p:nvSpPr>
                            <p:spPr>
                              <a:xfrm>
                                <a:off x="1225456" y="441369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4" name="object 213"/>
                              <p:cNvSpPr/>
                              <p:nvPr/>
                            </p:nvSpPr>
                            <p:spPr>
                              <a:xfrm>
                                <a:off x="1117503" y="677589"/>
                                <a:ext cx="0" cy="13081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08100">
                                    <a:moveTo>
                                      <a:pt x="0" y="1307592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5" name="object 214"/>
                              <p:cNvSpPr/>
                              <p:nvPr/>
                            </p:nvSpPr>
                            <p:spPr>
                              <a:xfrm>
                                <a:off x="1117503" y="564719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6" name="object 215"/>
                              <p:cNvSpPr/>
                              <p:nvPr/>
                            </p:nvSpPr>
                            <p:spPr>
                              <a:xfrm>
                                <a:off x="1164747" y="438321"/>
                                <a:ext cx="129539" cy="1250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9540" h="125094">
                                    <a:moveTo>
                                      <a:pt x="129540" y="0"/>
                                    </a:moveTo>
                                    <a:lnTo>
                                      <a:pt x="0" y="12496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7" name="object 212"/>
                              <p:cNvSpPr/>
                              <p:nvPr/>
                            </p:nvSpPr>
                            <p:spPr>
                              <a:xfrm flipH="1">
                                <a:off x="1158015" y="1248"/>
                                <a:ext cx="102235" cy="184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235" h="18414">
                                    <a:moveTo>
                                      <a:pt x="0" y="0"/>
                                    </a:moveTo>
                                    <a:lnTo>
                                      <a:pt x="102108" y="1828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29" name="object 192"/>
                            <p:cNvSpPr/>
                            <p:nvPr/>
                          </p:nvSpPr>
                          <p:spPr>
                            <a:xfrm>
                              <a:off x="1136425" y="21631"/>
                              <a:ext cx="21590" cy="228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590" h="22860">
                                  <a:moveTo>
                                    <a:pt x="21336" y="0"/>
                                  </a:moveTo>
                                  <a:lnTo>
                                    <a:pt x="0" y="2286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0" name="object 191"/>
                            <p:cNvSpPr/>
                            <p:nvPr/>
                          </p:nvSpPr>
                          <p:spPr>
                            <a:xfrm>
                              <a:off x="1214469" y="255503"/>
                              <a:ext cx="6985" cy="107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84" h="10794">
                                  <a:moveTo>
                                    <a:pt x="6690" y="10399"/>
                                  </a:moveTo>
                                  <a:lnTo>
                                    <a:pt x="6689" y="5922"/>
                                  </a:lnTo>
                                  <a:lnTo>
                                    <a:pt x="4074" y="185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1" name="object 187"/>
                            <p:cNvSpPr/>
                            <p:nvPr/>
                          </p:nvSpPr>
                          <p:spPr>
                            <a:xfrm>
                              <a:off x="1122042" y="1985164"/>
                              <a:ext cx="43815" cy="438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15" h="43814">
                                  <a:moveTo>
                                    <a:pt x="0" y="0"/>
                                  </a:moveTo>
                                  <a:lnTo>
                                    <a:pt x="3413" y="16906"/>
                                  </a:lnTo>
                                  <a:lnTo>
                                    <a:pt x="12721" y="30712"/>
                                  </a:lnTo>
                                  <a:lnTo>
                                    <a:pt x="26527" y="40020"/>
                                  </a:lnTo>
                                  <a:lnTo>
                                    <a:pt x="43434" y="4343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69322" y="2849356"/>
                      <a:ext cx="1107968" cy="1737019"/>
                      <a:chOff x="69322" y="2849356"/>
                      <a:chExt cx="1107968" cy="1737019"/>
                    </a:xfrm>
                  </p:grpSpPr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69322" y="4278598"/>
                        <a:ext cx="102916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i="1" dirty="0"/>
                          <a:t>3 mm gap</a:t>
                        </a:r>
                      </a:p>
                    </p:txBody>
                  </p:sp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69322" y="3789826"/>
                        <a:ext cx="102916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i="1" dirty="0"/>
                          <a:t>3 mm gap</a:t>
                        </a:r>
                      </a:p>
                    </p:txBody>
                  </p:sp>
                  <p:sp>
                    <p:nvSpPr>
                      <p:cNvPr id="80" name="Right Brace 79"/>
                      <p:cNvSpPr/>
                      <p:nvPr/>
                    </p:nvSpPr>
                    <p:spPr bwMode="auto">
                      <a:xfrm flipH="1">
                        <a:off x="1075755" y="3859942"/>
                        <a:ext cx="85776" cy="198000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82" name="TextBox 81"/>
                      <p:cNvSpPr txBox="1"/>
                      <p:nvPr/>
                    </p:nvSpPr>
                    <p:spPr>
                      <a:xfrm>
                        <a:off x="69322" y="4039968"/>
                        <a:ext cx="102916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i="1" dirty="0"/>
                          <a:t>5 x 19 mm</a:t>
                        </a:r>
                      </a:p>
                    </p:txBody>
                  </p:sp>
                  <p:sp>
                    <p:nvSpPr>
                      <p:cNvPr id="84" name="Right Brace 83"/>
                      <p:cNvSpPr/>
                      <p:nvPr/>
                    </p:nvSpPr>
                    <p:spPr bwMode="auto">
                      <a:xfrm flipH="1">
                        <a:off x="1066519" y="2849356"/>
                        <a:ext cx="110771" cy="1008000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79" name="TextBox 78"/>
                      <p:cNvSpPr txBox="1"/>
                      <p:nvPr/>
                    </p:nvSpPr>
                    <p:spPr>
                      <a:xfrm>
                        <a:off x="69322" y="3168932"/>
                        <a:ext cx="102916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i="1" dirty="0"/>
                          <a:t>15 x 19 mm</a:t>
                        </a:r>
                      </a:p>
                    </p:txBody>
                  </p:sp>
                  <p:sp>
                    <p:nvSpPr>
                      <p:cNvPr id="85" name="Right Brace 84"/>
                      <p:cNvSpPr/>
                      <p:nvPr/>
                    </p:nvSpPr>
                    <p:spPr bwMode="auto">
                      <a:xfrm flipH="1">
                        <a:off x="1066519" y="4050932"/>
                        <a:ext cx="110771" cy="324000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86" name="Right Brace 85"/>
                      <p:cNvSpPr/>
                      <p:nvPr/>
                    </p:nvSpPr>
                    <p:spPr bwMode="auto">
                      <a:xfrm flipH="1">
                        <a:off x="1075755" y="4379378"/>
                        <a:ext cx="85776" cy="198000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</p:grpSp>
                <p:grpSp>
                  <p:nvGrpSpPr>
                    <p:cNvPr id="92" name="Group 91"/>
                    <p:cNvGrpSpPr/>
                    <p:nvPr/>
                  </p:nvGrpSpPr>
                  <p:grpSpPr>
                    <a:xfrm>
                      <a:off x="2794289" y="3131976"/>
                      <a:ext cx="1116000" cy="733816"/>
                      <a:chOff x="2480442" y="3501763"/>
                      <a:chExt cx="730511" cy="636491"/>
                    </a:xfrm>
                  </p:grpSpPr>
                  <p:cxnSp>
                    <p:nvCxnSpPr>
                      <p:cNvPr id="93" name="Straight Connector 92"/>
                      <p:cNvCxnSpPr/>
                      <p:nvPr/>
                    </p:nvCxnSpPr>
                    <p:spPr bwMode="auto">
                      <a:xfrm>
                        <a:off x="2480442" y="3501763"/>
                        <a:ext cx="720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4" name="Straight Connector 93"/>
                      <p:cNvCxnSpPr/>
                      <p:nvPr/>
                    </p:nvCxnSpPr>
                    <p:spPr bwMode="auto">
                      <a:xfrm>
                        <a:off x="2490953" y="4138254"/>
                        <a:ext cx="720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2631734" y="4040579"/>
                      <a:ext cx="1296000" cy="347111"/>
                      <a:chOff x="2480442" y="3502292"/>
                      <a:chExt cx="730511" cy="301074"/>
                    </a:xfrm>
                  </p:grpSpPr>
                  <p:cxnSp>
                    <p:nvCxnSpPr>
                      <p:cNvPr id="98" name="Straight Connector 97"/>
                      <p:cNvCxnSpPr/>
                      <p:nvPr/>
                    </p:nvCxnSpPr>
                    <p:spPr bwMode="auto">
                      <a:xfrm>
                        <a:off x="2480442" y="3502292"/>
                        <a:ext cx="720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9" name="Straight Connector 98"/>
                      <p:cNvCxnSpPr/>
                      <p:nvPr/>
                    </p:nvCxnSpPr>
                    <p:spPr bwMode="auto">
                      <a:xfrm>
                        <a:off x="2490953" y="3803366"/>
                        <a:ext cx="720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cxnSp>
              <p:nvCxnSpPr>
                <p:cNvPr id="90" name="Straight Connector 89"/>
                <p:cNvCxnSpPr/>
                <p:nvPr/>
              </p:nvCxnSpPr>
              <p:spPr bwMode="auto">
                <a:xfrm flipH="1">
                  <a:off x="2026702" y="3488489"/>
                  <a:ext cx="1176165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9900CC"/>
                  </a:solidFill>
                  <a:prstDash val="dash"/>
                  <a:round/>
                  <a:headEnd type="none" w="med" len="med"/>
                  <a:tailEnd type="oval" w="med" len="sm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 flipH="1">
                  <a:off x="2026702" y="4221781"/>
                  <a:ext cx="1140497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66"/>
                  </a:solidFill>
                  <a:prstDash val="dash"/>
                  <a:round/>
                  <a:headEnd type="none" w="med" len="med"/>
                  <a:tailEnd type="oval" w="med" len="sm"/>
                </a:ln>
                <a:effectLst/>
              </p:spPr>
            </p:cxnSp>
          </p:grpSp>
          <p:sp>
            <p:nvSpPr>
              <p:cNvPr id="188" name="Rectangle 187"/>
              <p:cNvSpPr/>
              <p:nvPr/>
            </p:nvSpPr>
            <p:spPr bwMode="auto">
              <a:xfrm>
                <a:off x="1237200" y="3516170"/>
                <a:ext cx="217884" cy="1016293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2622052" y="3529424"/>
                <a:ext cx="217884" cy="1016293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 bwMode="auto">
            <a:xfrm flipH="1">
              <a:off x="2015206" y="4168501"/>
              <a:ext cx="828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2015204" y="4901794"/>
              <a:ext cx="7848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412973" y="4901674"/>
                <a:ext cx="4090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b="0" i="1" spc="3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973" y="4901674"/>
                <a:ext cx="40902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/>
          <p:cNvCxnSpPr/>
          <p:nvPr/>
        </p:nvCxnSpPr>
        <p:spPr bwMode="auto">
          <a:xfrm flipH="1">
            <a:off x="1759829" y="5122328"/>
            <a:ext cx="2520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ysDash"/>
            <a:round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1410101" y="3578968"/>
                <a:ext cx="3779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b="0" i="1" spc="3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01" y="3578968"/>
                <a:ext cx="37792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104"/>
          <p:cNvCxnSpPr/>
          <p:nvPr/>
        </p:nvCxnSpPr>
        <p:spPr bwMode="auto">
          <a:xfrm flipH="1">
            <a:off x="1756957" y="3808248"/>
            <a:ext cx="2520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ysDash"/>
            <a:round/>
            <a:headEnd type="oval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9144059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474" y="-2321"/>
            <a:ext cx="7308000" cy="737193"/>
          </a:xfrm>
        </p:spPr>
        <p:txBody>
          <a:bodyPr/>
          <a:lstStyle/>
          <a:p>
            <a:r>
              <a:rPr lang="en-GB" dirty="0"/>
              <a:t>Aims &amp; Objectives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707" y="2285997"/>
            <a:ext cx="1380565" cy="408623"/>
          </a:xfrm>
          <a:prstGeom prst="roundRect">
            <a:avLst/>
          </a:prstGeom>
          <a:solidFill>
            <a:srgbClr val="3E218F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57217" y="2809604"/>
                <a:ext cx="2697544" cy="126709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11113" indent="0" algn="just">
                  <a:buFontTx/>
                  <a:buNone/>
                </a:pPr>
                <a:r>
                  <a:rPr lang="en-US" kern="0" spc="-10" dirty="0"/>
                  <a:t>To determine the heat transfer coefficient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pc="-1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kern="0" spc="-1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i="1" kern="0" spc="-1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kern="0" spc="-10" dirty="0"/>
                  <a:t>) by using a novel dual electrode TVIS approach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17" y="2809604"/>
                <a:ext cx="2697544" cy="1267096"/>
              </a:xfrm>
              <a:prstGeom prst="rect">
                <a:avLst/>
              </a:prstGeom>
              <a:blipFill>
                <a:blip r:embed="rId2"/>
                <a:stretch>
                  <a:fillRect l="-2036" t="-2885" r="-2489" b="-120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lock Arc 9"/>
          <p:cNvSpPr/>
          <p:nvPr/>
        </p:nvSpPr>
        <p:spPr>
          <a:xfrm>
            <a:off x="-9999" y="9157"/>
            <a:ext cx="3251106" cy="6848843"/>
          </a:xfrm>
          <a:prstGeom prst="blockArc">
            <a:avLst>
              <a:gd name="adj1" fmla="val 17178519"/>
              <a:gd name="adj2" fmla="val 4975314"/>
              <a:gd name="adj3" fmla="val 0"/>
            </a:avLst>
          </a:prstGeom>
          <a:ln>
            <a:solidFill>
              <a:srgbClr val="3E218F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397204" y="522189"/>
            <a:ext cx="6726166" cy="612000"/>
            <a:chOff x="2312176" y="738006"/>
            <a:chExt cx="7121823" cy="648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557577" y="781015"/>
              <a:ext cx="6876422" cy="548042"/>
              <a:chOff x="260761" y="277244"/>
              <a:chExt cx="6876422" cy="54804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3" y="277244"/>
                <a:ext cx="6840000" cy="540000"/>
              </a:xfrm>
              <a:prstGeom prst="rect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260761" y="285286"/>
                    <a:ext cx="6823409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lvl="0"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Temperature calibration of log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</m:sSub>
                        <m:r>
                          <a:rPr lang="en-US" sz="16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of top electrode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and bottom electrode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</a:t>
                    </a:r>
                    <a:endParaRPr lang="en-US" sz="1600" spc="-1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761" y="285286"/>
                    <a:ext cx="6823409" cy="5400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253" r="-1230" b="-2048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312176" y="738006"/>
              <a:ext cx="648000" cy="648000"/>
              <a:chOff x="2416157" y="1058846"/>
              <a:chExt cx="648000" cy="648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416157" y="1058846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75855" y="1169265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578179" y="1150304"/>
            <a:ext cx="6545191" cy="612000"/>
            <a:chOff x="2245501" y="728481"/>
            <a:chExt cx="6930202" cy="64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538528" y="771490"/>
              <a:ext cx="6637175" cy="548042"/>
              <a:chOff x="241712" y="267719"/>
              <a:chExt cx="6637175" cy="54804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3" y="267719"/>
                <a:ext cx="6581704" cy="54000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611DD-424D-462B-8C7F-DD71951F58DC}"/>
                  </a:ext>
                </a:extLst>
              </p:cNvPr>
              <p:cNvSpPr txBox="1"/>
              <p:nvPr/>
            </p:nvSpPr>
            <p:spPr>
              <a:xfrm>
                <a:off x="241712" y="275761"/>
                <a:ext cx="6406144" cy="54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600" spc="-10" dirty="0">
                    <a:solidFill>
                      <a:schemeClr val="tx1"/>
                    </a:solidFill>
                  </a:rPr>
                  <a:t>Prediction ice temperatures for both electrodes during primary drying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501" y="728481"/>
              <a:ext cx="648000" cy="648000"/>
              <a:chOff x="2349482" y="1049321"/>
              <a:chExt cx="648000" cy="648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482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9179" y="1179351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785820" y="1768894"/>
            <a:ext cx="6337550" cy="612000"/>
            <a:chOff x="2245043" y="728481"/>
            <a:chExt cx="7032937" cy="648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96789" y="781015"/>
              <a:ext cx="6781191" cy="558665"/>
              <a:chOff x="199973" y="277244"/>
              <a:chExt cx="6781191" cy="55866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3" y="277244"/>
                <a:ext cx="6683981" cy="540000"/>
              </a:xfrm>
              <a:prstGeom prst="rect">
                <a:avLst/>
              </a:prstGeom>
              <a:noFill/>
              <a:ln>
                <a:solidFill>
                  <a:srgbClr val="CC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99973" y="295909"/>
                    <a:ext cx="617647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US" sz="1600" dirty="0">
                        <a:solidFill>
                          <a:schemeClr val="tx1"/>
                        </a:solidFill>
                      </a:rPr>
                      <a:t>Temperature calibration 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973" y="295909"/>
                    <a:ext cx="6176475" cy="54000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48000" cy="648000"/>
              <a:chOff x="2349024" y="1049321"/>
              <a:chExt cx="648000" cy="6480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600CC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8721" y="1169826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904021" y="2406534"/>
            <a:ext cx="6219349" cy="612000"/>
            <a:chOff x="2245043" y="728481"/>
            <a:chExt cx="6901765" cy="6480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96789" y="781015"/>
              <a:ext cx="6650019" cy="558665"/>
              <a:chOff x="199973" y="277244"/>
              <a:chExt cx="6650019" cy="558665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2" y="277244"/>
                <a:ext cx="6552810" cy="540000"/>
              </a:xfrm>
              <a:prstGeom prst="rect">
                <a:avLst/>
              </a:prstGeom>
              <a:noFill/>
              <a:ln>
                <a:solidFill>
                  <a:srgbClr val="6D6D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99973" y="295909"/>
                    <a:ext cx="617647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dirty="0">
                        <a:solidFill>
                          <a:schemeClr val="tx1"/>
                        </a:solidFill>
                      </a:rPr>
                      <a:t>Compensation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600" dirty="0">
                        <a:solidFill>
                          <a:schemeClr val="tx1"/>
                        </a:solidFill>
                      </a:rPr>
                      <a:t> during primary drying 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973" y="295909"/>
                    <a:ext cx="6176475" cy="5400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48000" cy="648000"/>
              <a:chOff x="2349024" y="1049321"/>
              <a:chExt cx="648000" cy="6480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8721" y="1169826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992089" y="3053697"/>
            <a:ext cx="6131279" cy="612000"/>
            <a:chOff x="2245043" y="728481"/>
            <a:chExt cx="6804032" cy="6480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96789" y="792780"/>
              <a:ext cx="6552286" cy="548580"/>
              <a:chOff x="199973" y="289009"/>
              <a:chExt cx="6552286" cy="54858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47268" y="289009"/>
                <a:ext cx="6504991" cy="540000"/>
              </a:xfrm>
              <a:prstGeom prst="rect">
                <a:avLst/>
              </a:prstGeom>
              <a:noFill/>
              <a:ln>
                <a:solidFill>
                  <a:srgbClr val="FF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99973" y="297589"/>
                    <a:ext cx="5918710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Calibration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4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4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4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4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 for ice layer height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973" y="297589"/>
                    <a:ext cx="5918710" cy="5400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48000" cy="648000"/>
              <a:chOff x="2349024" y="1049321"/>
              <a:chExt cx="648000" cy="6480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8721" y="1169826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961170" y="3711459"/>
            <a:ext cx="6162198" cy="612000"/>
            <a:chOff x="2245043" y="728481"/>
            <a:chExt cx="6447720" cy="6480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96789" y="781015"/>
              <a:ext cx="6195974" cy="558665"/>
              <a:chOff x="199973" y="277244"/>
              <a:chExt cx="6195974" cy="558665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3" y="277244"/>
                <a:ext cx="6098764" cy="540000"/>
              </a:xfrm>
              <a:prstGeom prst="rect">
                <a:avLst/>
              </a:prstGeom>
              <a:noFill/>
              <a:ln>
                <a:solidFill>
                  <a:srgbClr val="FF993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13611DD-424D-462B-8C7F-DD71951F58DC}"/>
                  </a:ext>
                </a:extLst>
              </p:cNvPr>
              <p:cNvSpPr txBox="1"/>
              <p:nvPr/>
            </p:nvSpPr>
            <p:spPr>
              <a:xfrm>
                <a:off x="199973" y="295909"/>
                <a:ext cx="6176475" cy="54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600" spc="-10" dirty="0">
                    <a:solidFill>
                      <a:schemeClr val="tx1"/>
                    </a:solidFill>
                  </a:rPr>
                  <a:t>Estimation of ice layer height during primary drying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48000" cy="648000"/>
              <a:chOff x="2349024" y="1049321"/>
              <a:chExt cx="648000" cy="648000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8721" y="1169826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822170" y="4369221"/>
            <a:ext cx="6321831" cy="612000"/>
            <a:chOff x="2245043" y="728481"/>
            <a:chExt cx="7015495" cy="648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52600" y="780069"/>
              <a:ext cx="6807938" cy="540946"/>
              <a:chOff x="155784" y="276298"/>
              <a:chExt cx="6807938" cy="540946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4" y="277244"/>
                <a:ext cx="6643641" cy="54000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84" y="276298"/>
                    <a:ext cx="6807938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6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6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6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6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84" y="276298"/>
                    <a:ext cx="6807938" cy="5400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9639" r="-1392" b="-1807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76046" cy="648000"/>
              <a:chOff x="2349024" y="1049321"/>
              <a:chExt cx="676046" cy="648000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349024" y="1169826"/>
                <a:ext cx="676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632629" y="4997334"/>
            <a:ext cx="6490739" cy="612000"/>
            <a:chOff x="2245043" y="728481"/>
            <a:chExt cx="6882863" cy="6480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76824" y="781015"/>
              <a:ext cx="6651082" cy="549140"/>
              <a:chOff x="180008" y="277244"/>
              <a:chExt cx="6651082" cy="54914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4" y="277244"/>
                <a:ext cx="6533906" cy="540000"/>
              </a:xfrm>
              <a:prstGeom prst="rect">
                <a:avLst/>
              </a:prstGeom>
              <a:noFill/>
              <a:ln>
                <a:solidFill>
                  <a:srgbClr val="7F7F7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dirty="0">
                        <a:solidFill>
                          <a:schemeClr val="tx1"/>
                        </a:solidFill>
                      </a:rPr>
                      <a:t>Comparison of TVIS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600" dirty="0">
                        <a:solidFill>
                          <a:schemeClr val="tx1"/>
                        </a:solidFill>
                      </a:rPr>
                      <a:t>) with gravimetric method (weight loss) 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73810" r="-1439" b="-6904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76046" cy="648000"/>
              <a:chOff x="2349024" y="1049321"/>
              <a:chExt cx="676046" cy="64800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40404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349024" y="1169826"/>
                <a:ext cx="676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VIII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353012" y="5596872"/>
            <a:ext cx="6770356" cy="612000"/>
            <a:chOff x="2245043" y="728481"/>
            <a:chExt cx="6822658" cy="64800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76824" y="781015"/>
              <a:ext cx="6590877" cy="549140"/>
              <a:chOff x="180008" y="277244"/>
              <a:chExt cx="6590877" cy="54914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4" y="277244"/>
                <a:ext cx="6473701" cy="54000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6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6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6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600" dirty="0">
                        <a:solidFill>
                          <a:schemeClr val="tx1"/>
                        </a:solidFill>
                      </a:rPr>
                      <a:t>) during the steady state period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75904" r="-1367" b="-6988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76046" cy="648000"/>
              <a:chOff x="2349024" y="1049321"/>
              <a:chExt cx="676046" cy="648000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349024" y="1169826"/>
                <a:ext cx="676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061129" y="6197871"/>
            <a:ext cx="7062239" cy="612000"/>
            <a:chOff x="2245043" y="728481"/>
            <a:chExt cx="7488889" cy="6480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76824" y="781015"/>
              <a:ext cx="7257108" cy="549140"/>
              <a:chOff x="180008" y="277244"/>
              <a:chExt cx="7257108" cy="549140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4" y="277244"/>
                <a:ext cx="7139932" cy="54000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6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76046" cy="648000"/>
              <a:chOff x="2349024" y="1049321"/>
              <a:chExt cx="676046" cy="64800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349024" y="1169826"/>
                <a:ext cx="676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07589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150D4B-6814-4301-8203-91A4EFDDC4BE}"/>
              </a:ext>
            </a:extLst>
          </p:cNvPr>
          <p:cNvGrpSpPr/>
          <p:nvPr/>
        </p:nvGrpSpPr>
        <p:grpSpPr>
          <a:xfrm>
            <a:off x="2330529" y="2874366"/>
            <a:ext cx="5966255" cy="810992"/>
            <a:chOff x="2255026" y="738006"/>
            <a:chExt cx="5966255" cy="81099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633329" y="771687"/>
              <a:ext cx="5587952" cy="731520"/>
              <a:chOff x="336513" y="267916"/>
              <a:chExt cx="5587952" cy="7315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488465" y="267916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336513" y="324189"/>
                    <a:ext cx="5508000" cy="64879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lvl="0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Temperature calibration of log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</m:sSub>
                        <m:r>
                          <a:rPr lang="en-US" sz="17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of top electrode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 and bottom electrode </a:t>
                    </a: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</a:t>
                    </a:r>
                    <a:endParaRPr lang="en-US" sz="1700" spc="-1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513" y="324189"/>
                    <a:ext cx="5508000" cy="64879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46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55026" y="738006"/>
              <a:ext cx="810992" cy="810992"/>
              <a:chOff x="2359007" y="1058846"/>
              <a:chExt cx="8109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59007" y="1058846"/>
                <a:ext cx="810992" cy="8109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96451" y="123444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241980813"/>
                  </p:ext>
                </p:extLst>
              </p:nvPr>
            </p:nvGraphicFramePr>
            <p:xfrm>
              <a:off x="120770" y="3651729"/>
              <a:ext cx="8721305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241980813"/>
                  </p:ext>
                </p:extLst>
              </p:nvPr>
            </p:nvGraphicFramePr>
            <p:xfrm>
              <a:off x="120770" y="3651729"/>
              <a:ext cx="8721305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573038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286BB3ED-49B0-4ABF-A19A-B2D177DBCFE4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3884485224"/>
              </p:ext>
            </p:extLst>
          </p:nvPr>
        </p:nvGraphicFramePr>
        <p:xfrm>
          <a:off x="2389837" y="2401108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4B38B6-FF6D-4531-B4F1-980D024F12CB}"/>
              </a:ext>
            </a:extLst>
          </p:cNvPr>
          <p:cNvGrpSpPr/>
          <p:nvPr/>
        </p:nvGrpSpPr>
        <p:grpSpPr>
          <a:xfrm>
            <a:off x="3492912" y="2498584"/>
            <a:ext cx="1386340" cy="279216"/>
            <a:chOff x="5931572" y="3988333"/>
            <a:chExt cx="1164470" cy="27921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34D745D-29CF-4967-BFBD-35089DD8E9ED}"/>
                </a:ext>
              </a:extLst>
            </p:cNvPr>
            <p:cNvGrpSpPr/>
            <p:nvPr/>
          </p:nvGrpSpPr>
          <p:grpSpPr>
            <a:xfrm rot="10800000">
              <a:off x="6773590" y="4155609"/>
              <a:ext cx="322452" cy="102285"/>
              <a:chOff x="5515039" y="4173003"/>
              <a:chExt cx="322452" cy="10228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BBE7D3E-D3FA-413B-99F4-12FE10B7FCA4}"/>
                  </a:ext>
                </a:extLst>
              </p:cNvPr>
              <p:cNvCxnSpPr/>
              <p:nvPr/>
            </p:nvCxnSpPr>
            <p:spPr>
              <a:xfrm rot="16200000" flipH="1">
                <a:off x="5535335" y="4152707"/>
                <a:ext cx="102285" cy="1428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73D537A-C69A-436D-9BB0-66DE5E9E98A5}"/>
                  </a:ext>
                </a:extLst>
              </p:cNvPr>
              <p:cNvCxnSpPr/>
              <p:nvPr/>
            </p:nvCxnSpPr>
            <p:spPr>
              <a:xfrm>
                <a:off x="5657491" y="4261861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3">
              <a:extLst>
                <a:ext uri="{FF2B5EF4-FFF2-40B4-BE49-F238E27FC236}">
                  <a16:creationId xmlns:a16="http://schemas.microsoft.com/office/drawing/2014/main" id="{01A79781-8379-494A-B913-D861E4EF40DE}"/>
                </a:ext>
              </a:extLst>
            </p:cNvPr>
            <p:cNvSpPr txBox="1"/>
            <p:nvPr/>
          </p:nvSpPr>
          <p:spPr>
            <a:xfrm>
              <a:off x="5931572" y="3988333"/>
              <a:ext cx="916272" cy="279216"/>
            </a:xfrm>
            <a:prstGeom prst="rect">
              <a:avLst/>
            </a:prstGeom>
          </p:spPr>
          <p:txBody>
            <a:bodyPr wrap="square" rtlCol="0"/>
            <a:lstStyle/>
            <a:p>
              <a:pPr>
                <a:spcAft>
                  <a:spcPts val="0"/>
                </a:spcAft>
              </a:pPr>
              <a:r>
                <a:rPr lang="en-GB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Shelf Temp.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EF58DD-1235-4081-BA43-644D7CFCADB9}"/>
              </a:ext>
            </a:extLst>
          </p:cNvPr>
          <p:cNvGrpSpPr/>
          <p:nvPr/>
        </p:nvGrpSpPr>
        <p:grpSpPr>
          <a:xfrm>
            <a:off x="3549206" y="2955046"/>
            <a:ext cx="937331" cy="307208"/>
            <a:chOff x="6158711" y="3938986"/>
            <a:chExt cx="937331" cy="30720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E67B369-1C17-491D-9E03-C804946F1524}"/>
                </a:ext>
              </a:extLst>
            </p:cNvPr>
            <p:cNvGrpSpPr/>
            <p:nvPr/>
          </p:nvGrpSpPr>
          <p:grpSpPr>
            <a:xfrm rot="10800000">
              <a:off x="6785166" y="4134360"/>
              <a:ext cx="310876" cy="104872"/>
              <a:chOff x="5515039" y="4191665"/>
              <a:chExt cx="310876" cy="10487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DE98D78-CEDB-47FB-94AA-5118CD8CA421}"/>
                  </a:ext>
                </a:extLst>
              </p:cNvPr>
              <p:cNvCxnSpPr/>
              <p:nvPr/>
            </p:nvCxnSpPr>
            <p:spPr>
              <a:xfrm rot="16200000" flipH="1">
                <a:off x="5535335" y="4171369"/>
                <a:ext cx="102285" cy="14287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FDEF55C-87B0-41AA-8943-A04BD2CD55D1}"/>
                  </a:ext>
                </a:extLst>
              </p:cNvPr>
              <p:cNvCxnSpPr/>
              <p:nvPr/>
            </p:nvCxnSpPr>
            <p:spPr>
              <a:xfrm>
                <a:off x="5645915" y="4296537"/>
                <a:ext cx="1800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3">
                  <a:extLst>
                    <a:ext uri="{FF2B5EF4-FFF2-40B4-BE49-F238E27FC236}">
                      <a16:creationId xmlns:a16="http://schemas.microsoft.com/office/drawing/2014/main" id="{36FCB589-D111-4AB1-9875-4C5BA58CAB1D}"/>
                    </a:ext>
                  </a:extLst>
                </p:cNvPr>
                <p:cNvSpPr txBox="1"/>
                <p:nvPr/>
              </p:nvSpPr>
              <p:spPr>
                <a:xfrm>
                  <a:off x="6158711" y="3938986"/>
                  <a:ext cx="739739" cy="3072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/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𝑻𝑪</m:t>
                                </m:r>
                              </m:e>
                            </m:d>
                            <m:r>
                              <a:rPr lang="en-US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GB" sz="1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 Box 3">
                  <a:extLst>
                    <a:ext uri="{FF2B5EF4-FFF2-40B4-BE49-F238E27FC236}">
                      <a16:creationId xmlns:a16="http://schemas.microsoft.com/office/drawing/2014/main" id="{36FCB589-D111-4AB1-9875-4C5BA58CAB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711" y="3938986"/>
                  <a:ext cx="739739" cy="3072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F2D0A8-AB3C-43D0-8635-4E46CD35F7BF}"/>
              </a:ext>
            </a:extLst>
          </p:cNvPr>
          <p:cNvGrpSpPr/>
          <p:nvPr/>
        </p:nvGrpSpPr>
        <p:grpSpPr>
          <a:xfrm>
            <a:off x="4256075" y="3675702"/>
            <a:ext cx="910404" cy="307208"/>
            <a:chOff x="5768215" y="4062821"/>
            <a:chExt cx="910404" cy="30720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DBC857-BA4D-4415-AF3C-8597DBF46348}"/>
                </a:ext>
              </a:extLst>
            </p:cNvPr>
            <p:cNvGrpSpPr/>
            <p:nvPr/>
          </p:nvGrpSpPr>
          <p:grpSpPr>
            <a:xfrm rot="10800000">
              <a:off x="5768215" y="4080140"/>
              <a:ext cx="280474" cy="142877"/>
              <a:chOff x="6562392" y="4207880"/>
              <a:chExt cx="280474" cy="142877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7CF113C-34B2-4DFD-86C4-5CEC95F6AF26}"/>
                  </a:ext>
                </a:extLst>
              </p:cNvPr>
              <p:cNvCxnSpPr/>
              <p:nvPr/>
            </p:nvCxnSpPr>
            <p:spPr>
              <a:xfrm rot="10800000">
                <a:off x="6740581" y="4207880"/>
                <a:ext cx="102285" cy="142877"/>
              </a:xfrm>
              <a:prstGeom prst="line">
                <a:avLst/>
              </a:prstGeom>
              <a:ln>
                <a:solidFill>
                  <a:srgbClr val="FF3300"/>
                </a:solidFill>
                <a:prstDash val="solid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E630CA8-4EEC-4635-B588-75D8FDE7D27C}"/>
                  </a:ext>
                </a:extLst>
              </p:cNvPr>
              <p:cNvCxnSpPr/>
              <p:nvPr/>
            </p:nvCxnSpPr>
            <p:spPr>
              <a:xfrm>
                <a:off x="6562392" y="4210772"/>
                <a:ext cx="180000" cy="0"/>
              </a:xfrm>
              <a:prstGeom prst="line">
                <a:avLst/>
              </a:prstGeom>
              <a:ln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3">
                  <a:extLst>
                    <a:ext uri="{FF2B5EF4-FFF2-40B4-BE49-F238E27FC236}">
                      <a16:creationId xmlns:a16="http://schemas.microsoft.com/office/drawing/2014/main" id="{01971FD6-CB65-4D59-8031-1A0F3CD56B87}"/>
                    </a:ext>
                  </a:extLst>
                </p:cNvPr>
                <p:cNvSpPr txBox="1"/>
                <p:nvPr/>
              </p:nvSpPr>
              <p:spPr>
                <a:xfrm>
                  <a:off x="5913362" y="4062821"/>
                  <a:ext cx="765257" cy="3072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/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b="1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1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𝑻𝑪</m:t>
                                </m:r>
                              </m:e>
                            </m:d>
                            <m:r>
                              <a:rPr lang="en-US" sz="14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GB" sz="1600" b="1" dirty="0">
                    <a:solidFill>
                      <a:srgbClr val="FF66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3">
                  <a:extLst>
                    <a:ext uri="{FF2B5EF4-FFF2-40B4-BE49-F238E27FC236}">
                      <a16:creationId xmlns:a16="http://schemas.microsoft.com/office/drawing/2014/main" id="{01971FD6-CB65-4D59-8031-1A0F3CD56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362" y="4062821"/>
                  <a:ext cx="765257" cy="3072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1" name="Content Placeholder 7">
            <a:extLst>
              <a:ext uri="{FF2B5EF4-FFF2-40B4-BE49-F238E27FC236}">
                <a16:creationId xmlns:a16="http://schemas.microsoft.com/office/drawing/2014/main" id="{A33EA4A0-9380-4070-9EC0-BAB821CE7ED1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816988583"/>
              </p:ext>
            </p:extLst>
          </p:nvPr>
        </p:nvGraphicFramePr>
        <p:xfrm>
          <a:off x="5842251" y="982221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TextBox 1">
            <a:extLst>
              <a:ext uri="{FF2B5EF4-FFF2-40B4-BE49-F238E27FC236}">
                <a16:creationId xmlns:a16="http://schemas.microsoft.com/office/drawing/2014/main" id="{B4CC9B66-BE25-44AA-BC34-5F2AB3B98306}"/>
              </a:ext>
            </a:extLst>
          </p:cNvPr>
          <p:cNvSpPr txBox="1"/>
          <p:nvPr/>
        </p:nvSpPr>
        <p:spPr>
          <a:xfrm>
            <a:off x="7871859" y="1138021"/>
            <a:ext cx="795131" cy="2683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-15.5 °C</a:t>
            </a:r>
          </a:p>
        </p:txBody>
      </p:sp>
      <p:sp>
        <p:nvSpPr>
          <p:cNvPr id="49" name="Right Arrow 11">
            <a:extLst>
              <a:ext uri="{FF2B5EF4-FFF2-40B4-BE49-F238E27FC236}">
                <a16:creationId xmlns:a16="http://schemas.microsoft.com/office/drawing/2014/main" id="{B3B9045B-9A2F-44D8-A8C8-5075472E9732}"/>
              </a:ext>
            </a:extLst>
          </p:cNvPr>
          <p:cNvSpPr/>
          <p:nvPr/>
        </p:nvSpPr>
        <p:spPr bwMode="auto">
          <a:xfrm>
            <a:off x="7507476" y="1207040"/>
            <a:ext cx="342311" cy="13031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53" name="Content Placeholder 260">
            <a:extLst>
              <a:ext uri="{FF2B5EF4-FFF2-40B4-BE49-F238E27FC236}">
                <a16:creationId xmlns:a16="http://schemas.microsoft.com/office/drawing/2014/main" id="{B580ECD3-7C29-4E1C-84A9-433B01C1DBEB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39503039"/>
              </p:ext>
            </p:extLst>
          </p:nvPr>
        </p:nvGraphicFramePr>
        <p:xfrm>
          <a:off x="5842000" y="3859213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89922658-04F8-4553-87EA-63BCB653C85D}"/>
              </a:ext>
            </a:extLst>
          </p:cNvPr>
          <p:cNvGrpSpPr/>
          <p:nvPr/>
        </p:nvGrpSpPr>
        <p:grpSpPr>
          <a:xfrm>
            <a:off x="6622315" y="4461191"/>
            <a:ext cx="1770322" cy="314684"/>
            <a:chOff x="5641505" y="1555659"/>
            <a:chExt cx="1770322" cy="31468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E500189-24DE-4F9B-A86C-608AD782C0B2}"/>
                </a:ext>
              </a:extLst>
            </p:cNvPr>
            <p:cNvGrpSpPr/>
            <p:nvPr/>
          </p:nvGrpSpPr>
          <p:grpSpPr>
            <a:xfrm flipH="1" flipV="1">
              <a:off x="7011911" y="1718301"/>
              <a:ext cx="399916" cy="152042"/>
              <a:chOff x="7139732" y="2215606"/>
              <a:chExt cx="399916" cy="152042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08E5FEA-5501-4616-AAC9-65F5F5C4A1C1}"/>
                  </a:ext>
                </a:extLst>
              </p:cNvPr>
              <p:cNvCxnSpPr/>
              <p:nvPr/>
            </p:nvCxnSpPr>
            <p:spPr bwMode="auto">
              <a:xfrm>
                <a:off x="7139732" y="2215606"/>
                <a:ext cx="149087" cy="1496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oval" w="sm" len="sm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DC8E8F7-518C-4CBC-945C-017935EABECD}"/>
                  </a:ext>
                </a:extLst>
              </p:cNvPr>
              <p:cNvCxnSpPr/>
              <p:nvPr/>
            </p:nvCxnSpPr>
            <p:spPr bwMode="auto">
              <a:xfrm flipV="1">
                <a:off x="7285383" y="2367648"/>
                <a:ext cx="25426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18A65F3-11BE-4ACF-87CD-E9F01545D15A}"/>
                </a:ext>
              </a:extLst>
            </p:cNvPr>
            <p:cNvSpPr txBox="1"/>
            <p:nvPr/>
          </p:nvSpPr>
          <p:spPr>
            <a:xfrm>
              <a:off x="5641505" y="1555659"/>
              <a:ext cx="15331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>
                  <a:solidFill>
                    <a:srgbClr val="FF6600"/>
                  </a:solidFill>
                </a:rPr>
                <a:t>Bottom electrode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B527936-A4D9-4B82-8452-3AA40028ED53}"/>
              </a:ext>
            </a:extLst>
          </p:cNvPr>
          <p:cNvGrpSpPr/>
          <p:nvPr/>
        </p:nvGrpSpPr>
        <p:grpSpPr>
          <a:xfrm>
            <a:off x="7480153" y="5451381"/>
            <a:ext cx="1876687" cy="307777"/>
            <a:chOff x="7170231" y="2129991"/>
            <a:chExt cx="1876687" cy="30777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D7797FC-681D-4001-B4A4-6A9F804EAA0F}"/>
                </a:ext>
              </a:extLst>
            </p:cNvPr>
            <p:cNvGrpSpPr/>
            <p:nvPr/>
          </p:nvGrpSpPr>
          <p:grpSpPr>
            <a:xfrm>
              <a:off x="7170231" y="2164305"/>
              <a:ext cx="399916" cy="152042"/>
              <a:chOff x="7139732" y="2215606"/>
              <a:chExt cx="399916" cy="152042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D0C4566-36E3-4E7A-90FE-12BA762E4099}"/>
                  </a:ext>
                </a:extLst>
              </p:cNvPr>
              <p:cNvCxnSpPr/>
              <p:nvPr/>
            </p:nvCxnSpPr>
            <p:spPr bwMode="auto">
              <a:xfrm>
                <a:off x="7139732" y="2215606"/>
                <a:ext cx="149087" cy="1496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oval" w="sm" len="sm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D023AEC-2FAA-418B-94C5-CBC5232606CC}"/>
                  </a:ext>
                </a:extLst>
              </p:cNvPr>
              <p:cNvCxnSpPr/>
              <p:nvPr/>
            </p:nvCxnSpPr>
            <p:spPr bwMode="auto">
              <a:xfrm flipV="1">
                <a:off x="7285383" y="2367648"/>
                <a:ext cx="25426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3291D3D-977F-4BAC-B9CF-AA7B8367C269}"/>
                </a:ext>
              </a:extLst>
            </p:cNvPr>
            <p:cNvSpPr txBox="1"/>
            <p:nvPr/>
          </p:nvSpPr>
          <p:spPr>
            <a:xfrm>
              <a:off x="7513765" y="2129991"/>
              <a:ext cx="15331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>
                  <a:solidFill>
                    <a:srgbClr val="FF0000"/>
                  </a:solidFill>
                </a:rPr>
                <a:t>Top electrode</a:t>
              </a:r>
            </a:p>
          </p:txBody>
        </p:sp>
      </p:grpSp>
      <p:sp>
        <p:nvSpPr>
          <p:cNvPr id="69" name="Right Arrow 3">
            <a:extLst>
              <a:ext uri="{FF2B5EF4-FFF2-40B4-BE49-F238E27FC236}">
                <a16:creationId xmlns:a16="http://schemas.microsoft.com/office/drawing/2014/main" id="{D3B98D6F-CDDC-4D4D-8B1D-2F685C59780B}"/>
              </a:ext>
            </a:extLst>
          </p:cNvPr>
          <p:cNvSpPr/>
          <p:nvPr/>
        </p:nvSpPr>
        <p:spPr bwMode="auto">
          <a:xfrm>
            <a:off x="2096782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Right Arrow 3">
            <a:extLst>
              <a:ext uri="{FF2B5EF4-FFF2-40B4-BE49-F238E27FC236}">
                <a16:creationId xmlns:a16="http://schemas.microsoft.com/office/drawing/2014/main" id="{50017F77-CDEF-4D11-B4E3-459DF2EDFFCF}"/>
              </a:ext>
            </a:extLst>
          </p:cNvPr>
          <p:cNvSpPr/>
          <p:nvPr/>
        </p:nvSpPr>
        <p:spPr bwMode="auto">
          <a:xfrm>
            <a:off x="5653696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Right Arrow 3">
            <a:extLst>
              <a:ext uri="{FF2B5EF4-FFF2-40B4-BE49-F238E27FC236}">
                <a16:creationId xmlns:a16="http://schemas.microsoft.com/office/drawing/2014/main" id="{67D72D31-F66D-4140-8B83-A11E8FD2B9C2}"/>
              </a:ext>
            </a:extLst>
          </p:cNvPr>
          <p:cNvSpPr/>
          <p:nvPr/>
        </p:nvSpPr>
        <p:spPr bwMode="auto">
          <a:xfrm rot="5400000">
            <a:off x="7642572" y="3764320"/>
            <a:ext cx="228600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291D3D-977F-4BAC-B9CF-AA7B8367C269}"/>
              </a:ext>
            </a:extLst>
          </p:cNvPr>
          <p:cNvSpPr txBox="1"/>
          <p:nvPr/>
        </p:nvSpPr>
        <p:spPr>
          <a:xfrm>
            <a:off x="7075647" y="892573"/>
            <a:ext cx="124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Top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417431"/>
                  </p:ext>
                </p:extLst>
              </p:nvPr>
            </p:nvGraphicFramePr>
            <p:xfrm>
              <a:off x="854016" y="5586135"/>
              <a:ext cx="4408096" cy="11125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102024">
                      <a:extLst>
                        <a:ext uri="{9D8B030D-6E8A-4147-A177-3AD203B41FA5}">
                          <a16:colId xmlns:a16="http://schemas.microsoft.com/office/drawing/2014/main" val="2359602513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:a16="http://schemas.microsoft.com/office/drawing/2014/main" val="1044548606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:a16="http://schemas.microsoft.com/office/drawing/2014/main" val="2875398924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:a16="http://schemas.microsoft.com/office/drawing/2014/main" val="4202801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1555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-1.02</a:t>
                          </a:r>
                          <a:endParaRPr lang="en-GB" sz="1600" b="0" i="1" baseline="30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30.1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-114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7772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-5.43</a:t>
                          </a:r>
                          <a:r>
                            <a:rPr lang="en-GB" sz="16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 10</a:t>
                          </a:r>
                          <a:r>
                            <a:rPr lang="en-GB" sz="1600" b="0" i="1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26.7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-109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1614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417431"/>
                  </p:ext>
                </p:extLst>
              </p:nvPr>
            </p:nvGraphicFramePr>
            <p:xfrm>
              <a:off x="854016" y="5586135"/>
              <a:ext cx="4408096" cy="11125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102024">
                      <a:extLst>
                        <a:ext uri="{9D8B030D-6E8A-4147-A177-3AD203B41FA5}">
                          <a16:colId xmlns:a16="http://schemas.microsoft.com/office/drawing/2014/main" val="2359602513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:a16="http://schemas.microsoft.com/office/drawing/2014/main" val="1044548606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:a16="http://schemas.microsoft.com/office/drawing/2014/main" val="2875398924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:a16="http://schemas.microsoft.com/office/drawing/2014/main" val="4202801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0000" t="-1639" r="-200552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0000" t="-1639" r="-100552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00000" t="-1639" r="-552" b="-2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1555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-1.02</a:t>
                          </a:r>
                          <a:endParaRPr lang="en-GB" sz="1600" b="0" i="1" baseline="30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30.1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-114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7772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-5.43</a:t>
                          </a:r>
                          <a:r>
                            <a:rPr lang="en-GB" sz="16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 10</a:t>
                          </a:r>
                          <a:r>
                            <a:rPr lang="en-GB" sz="1600" b="0" i="1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26.7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-109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1614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14680" y="5252762"/>
                <a:ext cx="57423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Polynomial coefficient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𝐿𝑜𝑔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temperature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calibration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0" y="5252762"/>
                <a:ext cx="5742341" cy="338554"/>
              </a:xfrm>
              <a:prstGeom prst="rect">
                <a:avLst/>
              </a:prstGeom>
              <a:blipFill>
                <a:blip r:embed="rId11"/>
                <a:stretch>
                  <a:fillRect l="-531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7"/>
          </p:nvPr>
        </p:nvPicPr>
        <p:blipFill>
          <a:blip r:embed="rId12"/>
          <a:stretch>
            <a:fillRect/>
          </a:stretch>
        </p:blipFill>
        <p:spPr>
          <a:xfrm>
            <a:off x="96095" y="2675762"/>
            <a:ext cx="1911722" cy="18000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D32C9EED-7E4C-4CAF-B00D-73D746A16C43}"/>
              </a:ext>
            </a:extLst>
          </p:cNvPr>
          <p:cNvGrpSpPr/>
          <p:nvPr/>
        </p:nvGrpSpPr>
        <p:grpSpPr>
          <a:xfrm>
            <a:off x="1645920" y="137160"/>
            <a:ext cx="5966255" cy="810992"/>
            <a:chOff x="2255026" y="738006"/>
            <a:chExt cx="5966255" cy="81099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D5962BC-5F46-4739-882B-99FAE8F1E4CF}"/>
                </a:ext>
              </a:extLst>
            </p:cNvPr>
            <p:cNvGrpSpPr/>
            <p:nvPr/>
          </p:nvGrpSpPr>
          <p:grpSpPr>
            <a:xfrm>
              <a:off x="2633329" y="771687"/>
              <a:ext cx="5587952" cy="731520"/>
              <a:chOff x="336513" y="267916"/>
              <a:chExt cx="5587952" cy="73152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6059CCF-E46C-4CFA-9917-14A8CF14ECD0}"/>
                  </a:ext>
                </a:extLst>
              </p:cNvPr>
              <p:cNvSpPr/>
              <p:nvPr/>
            </p:nvSpPr>
            <p:spPr>
              <a:xfrm>
                <a:off x="488465" y="267916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002E2896-B2E2-4ED2-B293-9972C66F09AC}"/>
                      </a:ext>
                    </a:extLst>
                  </p:cNvPr>
                  <p:cNvSpPr txBox="1"/>
                  <p:nvPr/>
                </p:nvSpPr>
                <p:spPr>
                  <a:xfrm>
                    <a:off x="336513" y="324189"/>
                    <a:ext cx="5508000" cy="64879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lvl="0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Temperature calibration of log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</m:sSub>
                        <m:r>
                          <a:rPr lang="en-US" sz="17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of top electrode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 and bottom electrode </a:t>
                    </a: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</a:t>
                    </a:r>
                    <a:endParaRPr lang="en-US" sz="1700" spc="-1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002E2896-B2E2-4ED2-B293-9972C66F09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513" y="324189"/>
                    <a:ext cx="5508000" cy="64879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46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1F9EB6F-B5FD-4B87-9F09-0AE250B53F13}"/>
                </a:ext>
              </a:extLst>
            </p:cNvPr>
            <p:cNvGrpSpPr/>
            <p:nvPr/>
          </p:nvGrpSpPr>
          <p:grpSpPr>
            <a:xfrm>
              <a:off x="2255026" y="738006"/>
              <a:ext cx="810992" cy="810992"/>
              <a:chOff x="2359007" y="1058846"/>
              <a:chExt cx="810992" cy="81099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077C8DD-7B0B-4050-B64C-10B833D6C6AE}"/>
                  </a:ext>
                </a:extLst>
              </p:cNvPr>
              <p:cNvSpPr/>
              <p:nvPr/>
            </p:nvSpPr>
            <p:spPr>
              <a:xfrm>
                <a:off x="2359007" y="1058846"/>
                <a:ext cx="810992" cy="8109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948B2B1-DF91-423D-BD31-27E67B1B77E2}"/>
                  </a:ext>
                </a:extLst>
              </p:cNvPr>
              <p:cNvSpPr txBox="1"/>
              <p:nvPr/>
            </p:nvSpPr>
            <p:spPr>
              <a:xfrm>
                <a:off x="2496451" y="123444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427441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508382-B8CF-4477-B328-00A58A46E92C}"/>
              </a:ext>
            </a:extLst>
          </p:cNvPr>
          <p:cNvGrpSpPr/>
          <p:nvPr/>
        </p:nvGrpSpPr>
        <p:grpSpPr>
          <a:xfrm>
            <a:off x="2325243" y="2922305"/>
            <a:ext cx="5965200" cy="810992"/>
            <a:chOff x="2968109" y="3378306"/>
            <a:chExt cx="5965200" cy="81099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75D4874-7DF3-4D87-9F1D-2C584FEB8940}"/>
                </a:ext>
              </a:extLst>
            </p:cNvPr>
            <p:cNvGrpSpPr/>
            <p:nvPr/>
          </p:nvGrpSpPr>
          <p:grpSpPr>
            <a:xfrm>
              <a:off x="3346109" y="3398632"/>
              <a:ext cx="5587200" cy="737721"/>
              <a:chOff x="1082686" y="2184934"/>
              <a:chExt cx="5587200" cy="73772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019762-CBAC-4F69-9C46-DA2895CB5F82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5719AC-78F3-48A2-A753-8ED2BD8B525E}"/>
                  </a:ext>
                </a:extLst>
              </p:cNvPr>
              <p:cNvSpPr txBox="1"/>
              <p:nvPr/>
            </p:nvSpPr>
            <p:spPr>
              <a:xfrm>
                <a:off x="1082686" y="2184934"/>
                <a:ext cx="5508000" cy="7184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Prediction ice temperatures for both electrodes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E5ACF24-1F1D-4DAC-9F39-4957B2141A3C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3E32628-0891-4E55-88C8-914ED121A67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CF8883-3CA5-4907-94E0-8336BEAE401A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576783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43" name="Content Placeholder 45">
            <a:extLst>
              <a:ext uri="{FF2B5EF4-FFF2-40B4-BE49-F238E27FC236}">
                <a16:creationId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3012555"/>
              </p:ext>
            </p:extLst>
          </p:nvPr>
        </p:nvGraphicFramePr>
        <p:xfrm>
          <a:off x="133973" y="1090038"/>
          <a:ext cx="43211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2381570" y="1631059"/>
            <a:ext cx="2421761" cy="2343877"/>
            <a:chOff x="2381570" y="1518921"/>
            <a:chExt cx="2421761" cy="2343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3767764" y="3536555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764" y="3536555"/>
                  <a:ext cx="1027012" cy="3262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3776319" y="3386070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FF4B4B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319" y="3386070"/>
                  <a:ext cx="1027012" cy="3262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796142" y="3064611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142" y="3064611"/>
                  <a:ext cx="682751" cy="3229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780952" y="3220548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952" y="3220548"/>
                  <a:ext cx="682751" cy="32290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381570" y="1518921"/>
                  <a:ext cx="195342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400" spc="30" dirty="0">
                      <a:solidFill>
                        <a:schemeClr val="bg2">
                          <a:lumMod val="50000"/>
                        </a:schemeClr>
                      </a:solidFill>
                    </a:rPr>
                    <a:t>Shelf Temperature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i="1" spc="3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b="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1400" b="0" i="1" spc="3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sz="1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1570" y="1518921"/>
                  <a:ext cx="1953420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938" t="-4000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4" name="Content Placeholder 45">
            <a:extLst>
              <a:ext uri="{FF2B5EF4-FFF2-40B4-BE49-F238E27FC236}">
                <a16:creationId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202524775"/>
              </p:ext>
            </p:extLst>
          </p:nvPr>
        </p:nvGraphicFramePr>
        <p:xfrm>
          <a:off x="4538043" y="1090038"/>
          <a:ext cx="43211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8225962" y="1871477"/>
            <a:ext cx="1034066" cy="997859"/>
            <a:chOff x="8225962" y="1759339"/>
            <a:chExt cx="1034066" cy="997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8236098" y="2174172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6098" y="2174172"/>
                  <a:ext cx="682751" cy="32290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8225962" y="1759339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FF4B4B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962" y="1759339"/>
                  <a:ext cx="682751" cy="32290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8233016" y="1931842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FF4B4B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1931842"/>
                  <a:ext cx="1027012" cy="3262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8233016" y="2430955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2430955"/>
                  <a:ext cx="1027012" cy="32624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6993194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6950368" y="987154"/>
            <a:ext cx="1660572" cy="307777"/>
            <a:chOff x="6950368" y="1003796"/>
            <a:chExt cx="1660572" cy="30777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1FDBB7-BB2F-4394-BC52-9AE4C78BAA46}"/>
                </a:ext>
              </a:extLst>
            </p:cNvPr>
            <p:cNvSpPr txBox="1"/>
            <p:nvPr/>
          </p:nvSpPr>
          <p:spPr>
            <a:xfrm>
              <a:off x="6950368" y="1003796"/>
              <a:ext cx="16605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Temp. constant 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32B377F-FC52-4BD9-9217-23242C95B880}"/>
                </a:ext>
              </a:extLst>
            </p:cNvPr>
            <p:cNvCxnSpPr/>
            <p:nvPr/>
          </p:nvCxnSpPr>
          <p:spPr bwMode="auto">
            <a:xfrm>
              <a:off x="6993193" y="1240183"/>
              <a:ext cx="133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2116404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2100075" y="973086"/>
            <a:ext cx="2152221" cy="307777"/>
            <a:chOff x="2455932" y="989728"/>
            <a:chExt cx="2152221" cy="30777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B1FDBB7-BB2F-4394-BC52-9AE4C78BAA46}"/>
                </a:ext>
              </a:extLst>
            </p:cNvPr>
            <p:cNvSpPr txBox="1"/>
            <p:nvPr/>
          </p:nvSpPr>
          <p:spPr>
            <a:xfrm>
              <a:off x="2952463" y="989728"/>
              <a:ext cx="1655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Temp. constant 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32B377F-FC52-4BD9-9217-23242C95B880}"/>
                </a:ext>
              </a:extLst>
            </p:cNvPr>
            <p:cNvCxnSpPr/>
            <p:nvPr/>
          </p:nvCxnSpPr>
          <p:spPr bwMode="auto">
            <a:xfrm>
              <a:off x="2455932" y="1231557"/>
              <a:ext cx="504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2596606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52737" y="3565406"/>
                <a:ext cx="2706481" cy="384464"/>
              </a:xfrm>
              <a:prstGeom prst="rect">
                <a:avLst/>
              </a:prstGeom>
              <a:solidFill>
                <a:srgbClr val="CCECFF">
                  <a:alpha val="40000"/>
                </a:srgbClr>
              </a:solidFill>
            </p:spPr>
            <p:txBody>
              <a:bodyPr wrap="square">
                <a:spAutoFit/>
              </a:bodyPr>
              <a:lstStyle/>
              <a:p>
                <a:pPr>
                  <a:buClr>
                    <a:srgbClr val="3E218F"/>
                  </a:buClr>
                  <a:buSzPct val="12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pc="3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600" b="0" i="1" spc="3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@270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𝑏𝑎𝑟</m:t>
                              </m:r>
                            </m:sub>
                          </m:s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1600" i="1" spc="3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pc="3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−33.2 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737" y="3565406"/>
                <a:ext cx="2706481" cy="384464"/>
              </a:xfrm>
              <a:prstGeom prst="rect">
                <a:avLst/>
              </a:prstGeom>
              <a:blipFill>
                <a:blip r:embed="rId19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B4508382-B8CF-4477-B328-00A58A46E92C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968109" y="3378306"/>
            <a:chExt cx="5965200" cy="810992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75D4874-7DF3-4D87-9F1D-2C584FEB8940}"/>
                </a:ext>
              </a:extLst>
            </p:cNvPr>
            <p:cNvGrpSpPr/>
            <p:nvPr/>
          </p:nvGrpSpPr>
          <p:grpSpPr>
            <a:xfrm>
              <a:off x="3346109" y="3398632"/>
              <a:ext cx="5587200" cy="737721"/>
              <a:chOff x="1082686" y="2184934"/>
              <a:chExt cx="5587200" cy="737721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1019762-CBAC-4F69-9C46-DA2895CB5F82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D5719AC-78F3-48A2-A753-8ED2BD8B525E}"/>
                  </a:ext>
                </a:extLst>
              </p:cNvPr>
              <p:cNvSpPr txBox="1"/>
              <p:nvPr/>
            </p:nvSpPr>
            <p:spPr>
              <a:xfrm>
                <a:off x="1082686" y="2184934"/>
                <a:ext cx="5508000" cy="7184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Prediction ice temperatures for both electrodes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E5ACF24-1F1D-4DAC-9F39-4957B2141A3C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3E32628-0891-4E55-88C8-914ED121A67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1CF8883-3CA5-4907-94E0-8336BEAE401A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</p:grpSp>
      </p:grpSp>
      <p:sp>
        <p:nvSpPr>
          <p:cNvPr id="64" name="Rectangle 63"/>
          <p:cNvSpPr/>
          <p:nvPr/>
        </p:nvSpPr>
        <p:spPr bwMode="auto">
          <a:xfrm>
            <a:off x="1500808" y="3427660"/>
            <a:ext cx="1080000" cy="620320"/>
          </a:xfrm>
          <a:prstGeom prst="rect">
            <a:avLst/>
          </a:prstGeom>
          <a:solidFill>
            <a:srgbClr val="CCFF99">
              <a:alpha val="38824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9" name="Content Placeholder 60"/>
          <p:cNvSpPr>
            <a:spLocks noGrp="1"/>
          </p:cNvSpPr>
          <p:nvPr>
            <p:ph idx="4294967295"/>
          </p:nvPr>
        </p:nvSpPr>
        <p:spPr>
          <a:xfrm>
            <a:off x="447262" y="5525374"/>
            <a:ext cx="8299175" cy="76339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/>
          <a:lstStyle/>
          <a:p>
            <a:pPr marL="11113" indent="0" algn="just">
              <a:buSzPct val="120000"/>
              <a:buNone/>
            </a:pPr>
            <a:r>
              <a:rPr lang="en-GB" sz="1800" dirty="0"/>
              <a:t>The product temperature predicted by TVIS can demonstrate the temperature gradient across ice cylinder height</a:t>
            </a:r>
          </a:p>
        </p:txBody>
      </p:sp>
    </p:spTree>
    <p:extLst>
      <p:ext uri="{BB962C8B-B14F-4D97-AF65-F5344CB8AC3E}">
        <p14:creationId xmlns:p14="http://schemas.microsoft.com/office/powerpoint/2010/main" val="276193681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2714199"/>
            <a:ext cx="9144000" cy="1152000"/>
          </a:xfrm>
          <a:prstGeom prst="rect">
            <a:avLst/>
          </a:prstGeom>
          <a:solidFill>
            <a:srgbClr val="3E21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Vial Impedance Spectroscopy (TVIS)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Description of Measurement System</a:t>
            </a:r>
          </a:p>
        </p:txBody>
      </p:sp>
    </p:spTree>
    <p:extLst>
      <p:ext uri="{BB962C8B-B14F-4D97-AF65-F5344CB8AC3E}">
        <p14:creationId xmlns:p14="http://schemas.microsoft.com/office/powerpoint/2010/main" val="206485504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19BBF4-461D-457E-843A-1523288D397B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971174" y="2563970"/>
            <a:chExt cx="5965200" cy="81099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4350E5-6E25-4F82-AF9A-A200E19816A5}"/>
                </a:ext>
              </a:extLst>
            </p:cNvPr>
            <p:cNvGrpSpPr/>
            <p:nvPr/>
          </p:nvGrpSpPr>
          <p:grpSpPr>
            <a:xfrm>
              <a:off x="3349174" y="2602865"/>
              <a:ext cx="5587200" cy="731520"/>
              <a:chOff x="1124121" y="1254863"/>
              <a:chExt cx="5587200" cy="7315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0C6706-9776-4FE4-9497-C5992024FCB6}"/>
                  </a:ext>
                </a:extLst>
              </p:cNvPr>
              <p:cNvSpPr/>
              <p:nvPr/>
            </p:nvSpPr>
            <p:spPr>
              <a:xfrm>
                <a:off x="1275321" y="1254863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CC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7CE86D4-BB67-42B8-90C9-8386ECAD29F4}"/>
                      </a:ext>
                    </a:extLst>
                  </p:cNvPr>
                  <p:cNvSpPr txBox="1"/>
                  <p:nvPr/>
                </p:nvSpPr>
                <p:spPr>
                  <a:xfrm>
                    <a:off x="1124121" y="1254864"/>
                    <a:ext cx="5508000" cy="6998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700" dirty="0">
                        <a:solidFill>
                          <a:schemeClr val="tx1"/>
                        </a:solidFill>
                      </a:rPr>
                      <a:t>Temperature calibration 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7CE86D4-BB67-42B8-90C9-8386ECAD29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4121" y="1254864"/>
                    <a:ext cx="5508000" cy="6998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4C8E31-E7D8-4553-88A4-151A60065463}"/>
                </a:ext>
              </a:extLst>
            </p:cNvPr>
            <p:cNvGrpSpPr/>
            <p:nvPr/>
          </p:nvGrpSpPr>
          <p:grpSpPr>
            <a:xfrm>
              <a:off x="2971174" y="2563970"/>
              <a:ext cx="810992" cy="810992"/>
              <a:chOff x="3071829" y="2014307"/>
              <a:chExt cx="8109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D0ECB07-2807-4419-8082-43232063D8CD}"/>
                  </a:ext>
                </a:extLst>
              </p:cNvPr>
              <p:cNvSpPr/>
              <p:nvPr/>
            </p:nvSpPr>
            <p:spPr>
              <a:xfrm>
                <a:off x="3071829" y="2014307"/>
                <a:ext cx="810992" cy="810992"/>
              </a:xfrm>
              <a:prstGeom prst="ellipse">
                <a:avLst/>
              </a:prstGeom>
              <a:ln w="28575">
                <a:solidFill>
                  <a:srgbClr val="6600CC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FBC063-0D0D-4BF1-8957-5EFA1A5260CC}"/>
                  </a:ext>
                </a:extLst>
              </p:cNvPr>
              <p:cNvSpPr txBox="1"/>
              <p:nvPr/>
            </p:nvSpPr>
            <p:spPr>
              <a:xfrm>
                <a:off x="3214437" y="2174175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Diagram 16"/>
              <p:cNvGraphicFramePr/>
              <p:nvPr>
                <p:extLst>
                  <p:ext uri="{D42A27DB-BD31-4B8C-83A1-F6EECF244321}">
                    <p14:modId xmlns:p14="http://schemas.microsoft.com/office/powerpoint/2010/main" val="435229402"/>
                  </p:ext>
                </p:extLst>
              </p:nvPr>
            </p:nvGraphicFramePr>
            <p:xfrm>
              <a:off x="120770" y="3651729"/>
              <a:ext cx="8721305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17" name="Diagram 16"/>
              <p:cNvGraphicFramePr/>
              <p:nvPr>
                <p:extLst>
                  <p:ext uri="{D42A27DB-BD31-4B8C-83A1-F6EECF244321}">
                    <p14:modId xmlns:p14="http://schemas.microsoft.com/office/powerpoint/2010/main" val="435229402"/>
                  </p:ext>
                </p:extLst>
              </p:nvPr>
            </p:nvGraphicFramePr>
            <p:xfrm>
              <a:off x="120770" y="3651729"/>
              <a:ext cx="8721305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941711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286BB3ED-49B0-4ABF-A19A-B2D177DBCFE4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1793240163"/>
              </p:ext>
            </p:extLst>
          </p:nvPr>
        </p:nvGraphicFramePr>
        <p:xfrm>
          <a:off x="2389837" y="2401108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4B38B6-FF6D-4531-B4F1-980D024F12CB}"/>
              </a:ext>
            </a:extLst>
          </p:cNvPr>
          <p:cNvGrpSpPr/>
          <p:nvPr/>
        </p:nvGrpSpPr>
        <p:grpSpPr>
          <a:xfrm>
            <a:off x="3492912" y="2498584"/>
            <a:ext cx="1386340" cy="279216"/>
            <a:chOff x="5931572" y="3988333"/>
            <a:chExt cx="1164470" cy="27921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34D745D-29CF-4967-BFBD-35089DD8E9ED}"/>
                </a:ext>
              </a:extLst>
            </p:cNvPr>
            <p:cNvGrpSpPr/>
            <p:nvPr/>
          </p:nvGrpSpPr>
          <p:grpSpPr>
            <a:xfrm rot="10800000">
              <a:off x="6773590" y="4155609"/>
              <a:ext cx="322452" cy="102285"/>
              <a:chOff x="5515039" y="4173003"/>
              <a:chExt cx="322452" cy="10228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BBE7D3E-D3FA-413B-99F4-12FE10B7FCA4}"/>
                  </a:ext>
                </a:extLst>
              </p:cNvPr>
              <p:cNvCxnSpPr/>
              <p:nvPr/>
            </p:nvCxnSpPr>
            <p:spPr>
              <a:xfrm rot="16200000" flipH="1">
                <a:off x="5535335" y="4152707"/>
                <a:ext cx="102285" cy="1428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73D537A-C69A-436D-9BB0-66DE5E9E98A5}"/>
                  </a:ext>
                </a:extLst>
              </p:cNvPr>
              <p:cNvCxnSpPr/>
              <p:nvPr/>
            </p:nvCxnSpPr>
            <p:spPr>
              <a:xfrm>
                <a:off x="5657491" y="4261861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3">
              <a:extLst>
                <a:ext uri="{FF2B5EF4-FFF2-40B4-BE49-F238E27FC236}">
                  <a16:creationId xmlns:a16="http://schemas.microsoft.com/office/drawing/2014/main" id="{01A79781-8379-494A-B913-D861E4EF40DE}"/>
                </a:ext>
              </a:extLst>
            </p:cNvPr>
            <p:cNvSpPr txBox="1"/>
            <p:nvPr/>
          </p:nvSpPr>
          <p:spPr>
            <a:xfrm>
              <a:off x="5931572" y="3988333"/>
              <a:ext cx="916272" cy="279216"/>
            </a:xfrm>
            <a:prstGeom prst="rect">
              <a:avLst/>
            </a:prstGeom>
          </p:spPr>
          <p:txBody>
            <a:bodyPr wrap="square" rtlCol="0"/>
            <a:lstStyle/>
            <a:p>
              <a:pPr>
                <a:spcAft>
                  <a:spcPts val="0"/>
                </a:spcAft>
              </a:pPr>
              <a:r>
                <a:rPr lang="en-GB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Shelf Temp.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EF58DD-1235-4081-BA43-644D7CFCADB9}"/>
              </a:ext>
            </a:extLst>
          </p:cNvPr>
          <p:cNvGrpSpPr/>
          <p:nvPr/>
        </p:nvGrpSpPr>
        <p:grpSpPr>
          <a:xfrm>
            <a:off x="3549206" y="2955046"/>
            <a:ext cx="937331" cy="307208"/>
            <a:chOff x="6158711" y="3938986"/>
            <a:chExt cx="937331" cy="30720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E67B369-1C17-491D-9E03-C804946F1524}"/>
                </a:ext>
              </a:extLst>
            </p:cNvPr>
            <p:cNvGrpSpPr/>
            <p:nvPr/>
          </p:nvGrpSpPr>
          <p:grpSpPr>
            <a:xfrm rot="10800000">
              <a:off x="6785166" y="4134360"/>
              <a:ext cx="310876" cy="104872"/>
              <a:chOff x="5515039" y="4191665"/>
              <a:chExt cx="310876" cy="10487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DE98D78-CEDB-47FB-94AA-5118CD8CA421}"/>
                  </a:ext>
                </a:extLst>
              </p:cNvPr>
              <p:cNvCxnSpPr/>
              <p:nvPr/>
            </p:nvCxnSpPr>
            <p:spPr>
              <a:xfrm rot="16200000" flipH="1">
                <a:off x="5535335" y="4171369"/>
                <a:ext cx="102285" cy="14287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FDEF55C-87B0-41AA-8943-A04BD2CD55D1}"/>
                  </a:ext>
                </a:extLst>
              </p:cNvPr>
              <p:cNvCxnSpPr/>
              <p:nvPr/>
            </p:nvCxnSpPr>
            <p:spPr>
              <a:xfrm>
                <a:off x="5645915" y="4296537"/>
                <a:ext cx="1800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3">
                  <a:extLst>
                    <a:ext uri="{FF2B5EF4-FFF2-40B4-BE49-F238E27FC236}">
                      <a16:creationId xmlns:a16="http://schemas.microsoft.com/office/drawing/2014/main" id="{36FCB589-D111-4AB1-9875-4C5BA58CAB1D}"/>
                    </a:ext>
                  </a:extLst>
                </p:cNvPr>
                <p:cNvSpPr txBox="1"/>
                <p:nvPr/>
              </p:nvSpPr>
              <p:spPr>
                <a:xfrm>
                  <a:off x="6158711" y="3938986"/>
                  <a:ext cx="739739" cy="3072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/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𝑻𝑪</m:t>
                                </m:r>
                              </m:e>
                            </m:d>
                            <m:r>
                              <a:rPr lang="en-US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GB" sz="1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 Box 3">
                  <a:extLst>
                    <a:ext uri="{FF2B5EF4-FFF2-40B4-BE49-F238E27FC236}">
                      <a16:creationId xmlns:a16="http://schemas.microsoft.com/office/drawing/2014/main" id="{36FCB589-D111-4AB1-9875-4C5BA58CAB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711" y="3938986"/>
                  <a:ext cx="739739" cy="3072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F2D0A8-AB3C-43D0-8635-4E46CD35F7BF}"/>
              </a:ext>
            </a:extLst>
          </p:cNvPr>
          <p:cNvGrpSpPr/>
          <p:nvPr/>
        </p:nvGrpSpPr>
        <p:grpSpPr>
          <a:xfrm>
            <a:off x="4256075" y="3675702"/>
            <a:ext cx="910404" cy="307208"/>
            <a:chOff x="5768215" y="4062821"/>
            <a:chExt cx="910404" cy="30720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DBC857-BA4D-4415-AF3C-8597DBF46348}"/>
                </a:ext>
              </a:extLst>
            </p:cNvPr>
            <p:cNvGrpSpPr/>
            <p:nvPr/>
          </p:nvGrpSpPr>
          <p:grpSpPr>
            <a:xfrm rot="10800000">
              <a:off x="5768215" y="4080140"/>
              <a:ext cx="280474" cy="142877"/>
              <a:chOff x="6562392" y="4207880"/>
              <a:chExt cx="280474" cy="142877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7CF113C-34B2-4DFD-86C4-5CEC95F6AF26}"/>
                  </a:ext>
                </a:extLst>
              </p:cNvPr>
              <p:cNvCxnSpPr/>
              <p:nvPr/>
            </p:nvCxnSpPr>
            <p:spPr>
              <a:xfrm rot="10800000">
                <a:off x="6740581" y="4207880"/>
                <a:ext cx="102285" cy="142877"/>
              </a:xfrm>
              <a:prstGeom prst="line">
                <a:avLst/>
              </a:prstGeom>
              <a:ln>
                <a:solidFill>
                  <a:srgbClr val="FF3300"/>
                </a:solidFill>
                <a:prstDash val="solid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E630CA8-4EEC-4635-B588-75D8FDE7D27C}"/>
                  </a:ext>
                </a:extLst>
              </p:cNvPr>
              <p:cNvCxnSpPr/>
              <p:nvPr/>
            </p:nvCxnSpPr>
            <p:spPr>
              <a:xfrm>
                <a:off x="6562392" y="4210772"/>
                <a:ext cx="180000" cy="0"/>
              </a:xfrm>
              <a:prstGeom prst="line">
                <a:avLst/>
              </a:prstGeom>
              <a:ln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3">
                  <a:extLst>
                    <a:ext uri="{FF2B5EF4-FFF2-40B4-BE49-F238E27FC236}">
                      <a16:creationId xmlns:a16="http://schemas.microsoft.com/office/drawing/2014/main" id="{01971FD6-CB65-4D59-8031-1A0F3CD56B87}"/>
                    </a:ext>
                  </a:extLst>
                </p:cNvPr>
                <p:cNvSpPr txBox="1"/>
                <p:nvPr/>
              </p:nvSpPr>
              <p:spPr>
                <a:xfrm>
                  <a:off x="5913362" y="4062821"/>
                  <a:ext cx="765257" cy="3072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/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b="1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1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𝑻𝑪</m:t>
                                </m:r>
                              </m:e>
                            </m:d>
                            <m:r>
                              <a:rPr lang="en-US" sz="14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GB" sz="1600" b="1" dirty="0">
                    <a:solidFill>
                      <a:srgbClr val="FF66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3">
                  <a:extLst>
                    <a:ext uri="{FF2B5EF4-FFF2-40B4-BE49-F238E27FC236}">
                      <a16:creationId xmlns:a16="http://schemas.microsoft.com/office/drawing/2014/main" id="{01971FD6-CB65-4D59-8031-1A0F3CD56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362" y="4062821"/>
                  <a:ext cx="765257" cy="3072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1" name="Content Placeholder 7">
            <a:extLst>
              <a:ext uri="{FF2B5EF4-FFF2-40B4-BE49-F238E27FC236}">
                <a16:creationId xmlns:a16="http://schemas.microsoft.com/office/drawing/2014/main" id="{A33EA4A0-9380-4070-9EC0-BAB821CE7ED1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249502991"/>
              </p:ext>
            </p:extLst>
          </p:nvPr>
        </p:nvGraphicFramePr>
        <p:xfrm>
          <a:off x="5842251" y="982221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TextBox 1">
            <a:extLst>
              <a:ext uri="{FF2B5EF4-FFF2-40B4-BE49-F238E27FC236}">
                <a16:creationId xmlns:a16="http://schemas.microsoft.com/office/drawing/2014/main" id="{B4CC9B66-BE25-44AA-BC34-5F2AB3B98306}"/>
              </a:ext>
            </a:extLst>
          </p:cNvPr>
          <p:cNvSpPr txBox="1"/>
          <p:nvPr/>
        </p:nvSpPr>
        <p:spPr>
          <a:xfrm>
            <a:off x="7871859" y="1138021"/>
            <a:ext cx="795131" cy="2683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-15.5 °C</a:t>
            </a:r>
          </a:p>
        </p:txBody>
      </p:sp>
      <p:sp>
        <p:nvSpPr>
          <p:cNvPr id="49" name="Right Arrow 11">
            <a:extLst>
              <a:ext uri="{FF2B5EF4-FFF2-40B4-BE49-F238E27FC236}">
                <a16:creationId xmlns:a16="http://schemas.microsoft.com/office/drawing/2014/main" id="{B3B9045B-9A2F-44D8-A8C8-5075472E9732}"/>
              </a:ext>
            </a:extLst>
          </p:cNvPr>
          <p:cNvSpPr/>
          <p:nvPr/>
        </p:nvSpPr>
        <p:spPr bwMode="auto">
          <a:xfrm>
            <a:off x="7507476" y="1207040"/>
            <a:ext cx="342311" cy="13031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9" name="Right Arrow 3">
            <a:extLst>
              <a:ext uri="{FF2B5EF4-FFF2-40B4-BE49-F238E27FC236}">
                <a16:creationId xmlns:a16="http://schemas.microsoft.com/office/drawing/2014/main" id="{D3B98D6F-CDDC-4D4D-8B1D-2F685C59780B}"/>
              </a:ext>
            </a:extLst>
          </p:cNvPr>
          <p:cNvSpPr/>
          <p:nvPr/>
        </p:nvSpPr>
        <p:spPr bwMode="auto">
          <a:xfrm>
            <a:off x="2096782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Right Arrow 3">
            <a:extLst>
              <a:ext uri="{FF2B5EF4-FFF2-40B4-BE49-F238E27FC236}">
                <a16:creationId xmlns:a16="http://schemas.microsoft.com/office/drawing/2014/main" id="{50017F77-CDEF-4D11-B4E3-459DF2EDFFCF}"/>
              </a:ext>
            </a:extLst>
          </p:cNvPr>
          <p:cNvSpPr/>
          <p:nvPr/>
        </p:nvSpPr>
        <p:spPr bwMode="auto">
          <a:xfrm>
            <a:off x="5653696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Right Arrow 3">
            <a:extLst>
              <a:ext uri="{FF2B5EF4-FFF2-40B4-BE49-F238E27FC236}">
                <a16:creationId xmlns:a16="http://schemas.microsoft.com/office/drawing/2014/main" id="{67D72D31-F66D-4140-8B83-A11E8FD2B9C2}"/>
              </a:ext>
            </a:extLst>
          </p:cNvPr>
          <p:cNvSpPr/>
          <p:nvPr/>
        </p:nvSpPr>
        <p:spPr bwMode="auto">
          <a:xfrm rot="5400000">
            <a:off x="7642572" y="3764320"/>
            <a:ext cx="228600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291D3D-977F-4BAC-B9CF-AA7B8367C269}"/>
              </a:ext>
            </a:extLst>
          </p:cNvPr>
          <p:cNvSpPr txBox="1"/>
          <p:nvPr/>
        </p:nvSpPr>
        <p:spPr>
          <a:xfrm>
            <a:off x="7075647" y="892573"/>
            <a:ext cx="124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Top electrode</a:t>
            </a:r>
          </a:p>
        </p:txBody>
      </p:sp>
      <p:graphicFrame>
        <p:nvGraphicFramePr>
          <p:cNvPr id="45" name="Content Placeholder 11">
            <a:extLst>
              <a:ext uri="{FF2B5EF4-FFF2-40B4-BE49-F238E27FC236}">
                <a16:creationId xmlns:a16="http://schemas.microsoft.com/office/drawing/2014/main" id="{00000000-0008-0000-1300-00001F00000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904670137"/>
              </p:ext>
            </p:extLst>
          </p:nvPr>
        </p:nvGraphicFramePr>
        <p:xfrm>
          <a:off x="5703122" y="3921958"/>
          <a:ext cx="34461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389915"/>
                  </p:ext>
                </p:extLst>
              </p:nvPr>
            </p:nvGraphicFramePr>
            <p:xfrm>
              <a:off x="1057326" y="5586135"/>
              <a:ext cx="3635973" cy="7416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211991">
                      <a:extLst>
                        <a:ext uri="{9D8B030D-6E8A-4147-A177-3AD203B41FA5}">
                          <a16:colId xmlns:a16="http://schemas.microsoft.com/office/drawing/2014/main" val="1044548606"/>
                        </a:ext>
                      </a:extLst>
                    </a:gridCol>
                    <a:gridCol w="1211991">
                      <a:extLst>
                        <a:ext uri="{9D8B030D-6E8A-4147-A177-3AD203B41FA5}">
                          <a16:colId xmlns:a16="http://schemas.microsoft.com/office/drawing/2014/main" val="2875398924"/>
                        </a:ext>
                      </a:extLst>
                    </a:gridCol>
                    <a:gridCol w="1211991">
                      <a:extLst>
                        <a:ext uri="{9D8B030D-6E8A-4147-A177-3AD203B41FA5}">
                          <a16:colId xmlns:a16="http://schemas.microsoft.com/office/drawing/2014/main" val="4202801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1555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-1.00</a:t>
                          </a:r>
                          <a:r>
                            <a:rPr lang="en-GB" sz="16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 10</a:t>
                          </a:r>
                          <a:r>
                            <a:rPr lang="en-GB" sz="1600" b="0" i="1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-5.20 x 10</a:t>
                          </a:r>
                          <a:r>
                            <a:rPr kumimoji="0" lang="en-GB" sz="1600" b="0" i="1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9.19 x 10</a:t>
                          </a:r>
                          <a:r>
                            <a:rPr kumimoji="0" lang="en-GB" sz="1600" b="0" i="1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77727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389915"/>
                  </p:ext>
                </p:extLst>
              </p:nvPr>
            </p:nvGraphicFramePr>
            <p:xfrm>
              <a:off x="1057326" y="5586135"/>
              <a:ext cx="3635973" cy="7416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211991">
                      <a:extLst>
                        <a:ext uri="{9D8B030D-6E8A-4147-A177-3AD203B41FA5}">
                          <a16:colId xmlns:a16="http://schemas.microsoft.com/office/drawing/2014/main" val="1044548606"/>
                        </a:ext>
                      </a:extLst>
                    </a:gridCol>
                    <a:gridCol w="1211991">
                      <a:extLst>
                        <a:ext uri="{9D8B030D-6E8A-4147-A177-3AD203B41FA5}">
                          <a16:colId xmlns:a16="http://schemas.microsoft.com/office/drawing/2014/main" val="2875398924"/>
                        </a:ext>
                      </a:extLst>
                    </a:gridCol>
                    <a:gridCol w="1211991">
                      <a:extLst>
                        <a:ext uri="{9D8B030D-6E8A-4147-A177-3AD203B41FA5}">
                          <a16:colId xmlns:a16="http://schemas.microsoft.com/office/drawing/2014/main" val="4202801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1613" r="-200503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0000" t="-1613" r="-100503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0000" t="-1613" r="-503" b="-1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1555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-1.00</a:t>
                          </a:r>
                          <a:r>
                            <a:rPr lang="en-GB" sz="16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 10</a:t>
                          </a:r>
                          <a:r>
                            <a:rPr lang="en-GB" sz="1600" b="0" i="1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en-GB" sz="1600" b="0" i="1" baseline="30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-5.20 x 10</a:t>
                          </a:r>
                          <a:r>
                            <a:rPr kumimoji="0" lang="en-GB" sz="1600" b="0" i="1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9.19 x 10</a:t>
                          </a:r>
                          <a:r>
                            <a:rPr kumimoji="0" lang="en-GB" sz="1600" b="0" i="1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77727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4680" y="5252762"/>
                <a:ext cx="53212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Polynomial coefficient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temperature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calibration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0" y="5252762"/>
                <a:ext cx="5321265" cy="338554"/>
              </a:xfrm>
              <a:prstGeom prst="rect">
                <a:avLst/>
              </a:prstGeom>
              <a:blipFill>
                <a:blip r:embed="rId11"/>
                <a:stretch>
                  <a:fillRect l="-573" t="-5455" r="-344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6812397" y="4046955"/>
            <a:ext cx="1928051" cy="492476"/>
            <a:chOff x="6812397" y="4046955"/>
            <a:chExt cx="1928051" cy="492476"/>
          </a:xfrm>
        </p:grpSpPr>
        <p:sp>
          <p:nvSpPr>
            <p:cNvPr id="301" name="TextBox 1">
              <a:extLst>
                <a:ext uri="{FF2B5EF4-FFF2-40B4-BE49-F238E27FC236}">
                  <a16:creationId xmlns:a16="http://schemas.microsoft.com/office/drawing/2014/main" id="{B4CC9B66-BE25-44AA-BC34-5F2AB3B98306}"/>
                </a:ext>
              </a:extLst>
            </p:cNvPr>
            <p:cNvSpPr txBox="1"/>
            <p:nvPr/>
          </p:nvSpPr>
          <p:spPr>
            <a:xfrm>
              <a:off x="7945317" y="4271075"/>
              <a:ext cx="795131" cy="26835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-14.5 °C</a:t>
              </a:r>
            </a:p>
          </p:txBody>
        </p:sp>
        <p:sp>
          <p:nvSpPr>
            <p:cNvPr id="302" name="Right Arrow 11">
              <a:extLst>
                <a:ext uri="{FF2B5EF4-FFF2-40B4-BE49-F238E27FC236}">
                  <a16:creationId xmlns:a16="http://schemas.microsoft.com/office/drawing/2014/main" id="{B3B9045B-9A2F-44D8-A8C8-5075472E9732}"/>
                </a:ext>
              </a:extLst>
            </p:cNvPr>
            <p:cNvSpPr/>
            <p:nvPr/>
          </p:nvSpPr>
          <p:spPr bwMode="auto">
            <a:xfrm>
              <a:off x="7580934" y="4340094"/>
              <a:ext cx="342311" cy="13031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03" name="TextBox 1">
              <a:extLst>
                <a:ext uri="{FF2B5EF4-FFF2-40B4-BE49-F238E27FC236}">
                  <a16:creationId xmlns:a16="http://schemas.microsoft.com/office/drawing/2014/main" id="{B4CC9B66-BE25-44AA-BC34-5F2AB3B98306}"/>
                </a:ext>
              </a:extLst>
            </p:cNvPr>
            <p:cNvSpPr txBox="1"/>
            <p:nvPr/>
          </p:nvSpPr>
          <p:spPr>
            <a:xfrm>
              <a:off x="6812397" y="4268206"/>
              <a:ext cx="795131" cy="26835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-40 °C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33291D3D-977F-4BAC-B9CF-AA7B8367C269}"/>
                </a:ext>
              </a:extLst>
            </p:cNvPr>
            <p:cNvSpPr txBox="1"/>
            <p:nvPr/>
          </p:nvSpPr>
          <p:spPr>
            <a:xfrm>
              <a:off x="7141782" y="4046955"/>
              <a:ext cx="1242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>
                  <a:solidFill>
                    <a:srgbClr val="FF0000"/>
                  </a:solidFill>
                </a:rPr>
                <a:t>Top electrode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10E87D-5861-43C3-B54C-AB88E658C4FC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971174" y="2563970"/>
            <a:chExt cx="5965200" cy="81099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3031386-B428-43DB-8932-BB42A4606AD7}"/>
                </a:ext>
              </a:extLst>
            </p:cNvPr>
            <p:cNvGrpSpPr/>
            <p:nvPr/>
          </p:nvGrpSpPr>
          <p:grpSpPr>
            <a:xfrm>
              <a:off x="3349174" y="2602865"/>
              <a:ext cx="5587200" cy="731520"/>
              <a:chOff x="1124121" y="1254863"/>
              <a:chExt cx="5587200" cy="73152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A3B06D-1E1F-453D-8DC8-5F8B76D09123}"/>
                  </a:ext>
                </a:extLst>
              </p:cNvPr>
              <p:cNvSpPr/>
              <p:nvPr/>
            </p:nvSpPr>
            <p:spPr>
              <a:xfrm>
                <a:off x="1275321" y="1254863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CC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520317C7-E457-4B2C-8567-129C4C640634}"/>
                      </a:ext>
                    </a:extLst>
                  </p:cNvPr>
                  <p:cNvSpPr txBox="1"/>
                  <p:nvPr/>
                </p:nvSpPr>
                <p:spPr>
                  <a:xfrm>
                    <a:off x="1124121" y="1275756"/>
                    <a:ext cx="5508000" cy="71062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700" dirty="0">
                        <a:solidFill>
                          <a:schemeClr val="tx1"/>
                        </a:solidFill>
                      </a:rPr>
                      <a:t>Temperature calibration 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520317C7-E457-4B2C-8567-129C4C6406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4121" y="1275756"/>
                    <a:ext cx="5508000" cy="71062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961EBB6-44C5-45E6-B49F-905537198869}"/>
                </a:ext>
              </a:extLst>
            </p:cNvPr>
            <p:cNvGrpSpPr/>
            <p:nvPr/>
          </p:nvGrpSpPr>
          <p:grpSpPr>
            <a:xfrm>
              <a:off x="2971174" y="2563970"/>
              <a:ext cx="810992" cy="810992"/>
              <a:chOff x="3071829" y="2014307"/>
              <a:chExt cx="810992" cy="81099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4779C1C-1BC1-484C-B339-0FF1AB5E3031}"/>
                  </a:ext>
                </a:extLst>
              </p:cNvPr>
              <p:cNvSpPr/>
              <p:nvPr/>
            </p:nvSpPr>
            <p:spPr>
              <a:xfrm>
                <a:off x="3071829" y="2014307"/>
                <a:ext cx="810992" cy="810992"/>
              </a:xfrm>
              <a:prstGeom prst="ellipse">
                <a:avLst/>
              </a:prstGeom>
              <a:ln w="28575">
                <a:solidFill>
                  <a:srgbClr val="6600CC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5FE7BF3-0671-4552-B83A-41C6EC7417CE}"/>
                  </a:ext>
                </a:extLst>
              </p:cNvPr>
              <p:cNvSpPr txBox="1"/>
              <p:nvPr/>
            </p:nvSpPr>
            <p:spPr>
              <a:xfrm>
                <a:off x="3214437" y="2174175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</p:grpSp>
      </p:grpSp>
      <p:pic>
        <p:nvPicPr>
          <p:cNvPr id="60" name="Content Placeholder 3"/>
          <p:cNvPicPr>
            <a:picLocks noGrp="1" noChangeAspect="1"/>
          </p:cNvPicPr>
          <p:nvPr>
            <p:ph idx="17"/>
          </p:nvPr>
        </p:nvPicPr>
        <p:blipFill>
          <a:blip r:embed="rId13"/>
          <a:stretch>
            <a:fillRect/>
          </a:stretch>
        </p:blipFill>
        <p:spPr>
          <a:xfrm>
            <a:off x="97200" y="2674800"/>
            <a:ext cx="191172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1422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968109" y="3378306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D6D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Compensation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 during primary drying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795742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59026" y="925820"/>
                <a:ext cx="4860236" cy="5625982"/>
              </a:xfrm>
              <a:prstGeom prst="rect">
                <a:avLst/>
              </a:prstGeom>
            </p:spPr>
            <p:txBody>
              <a:bodyPr lIns="72000" tIns="36000" rIns="72000" bIns="36000"/>
              <a:lstStyle/>
              <a:p>
                <a:pPr algn="just">
                  <a:spcBef>
                    <a:spcPts val="0"/>
                  </a:spcBef>
                </a:pPr>
                <a:r>
                  <a:rPr lang="en-GB" sz="1600" spc="-20" dirty="0">
                    <a:latin typeface="+mn-lt"/>
                  </a:rPr>
                  <a:t>During primary drying,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spc="-2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6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sz="16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600" spc="-20" dirty="0">
                    <a:solidFill>
                      <a:schemeClr val="tx1"/>
                    </a:solidFill>
                    <a:latin typeface="+mn-lt"/>
                  </a:rPr>
                  <a:t> is attributed to both the loss of ice and product temperature</a:t>
                </a:r>
                <a:r>
                  <a:rPr lang="en-GB" sz="1600" spc="-20" dirty="0">
                    <a:latin typeface="+mn-lt"/>
                  </a:rPr>
                  <a:t>; therefore, it requires a standardization factor (</a:t>
                </a:r>
                <a14:m>
                  <m:oMath xmlns:m="http://schemas.openxmlformats.org/officeDocument/2006/math">
                    <m:r>
                      <a:rPr lang="en-GB" sz="1600" i="1" spc="-2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sz="1600" spc="-20" dirty="0">
                    <a:latin typeface="+mn-lt"/>
                    <a:sym typeface="Symbol" panose="05050102010706020507" pitchFamily="18" charset="2"/>
                  </a:rPr>
                  <a:t>) for </a:t>
                </a:r>
                <a:r>
                  <a:rPr lang="en-GB" sz="1600" spc="-20" dirty="0">
                    <a:latin typeface="+mn-lt"/>
                  </a:rPr>
                  <a:t>temperature compensation:</a:t>
                </a: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marL="11113" indent="0" algn="just"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800"/>
                  </a:spcBef>
                </a:pPr>
                <a:r>
                  <a:rPr lang="en-GB" sz="1600" spc="-20" dirty="0">
                    <a:latin typeface="+mn-lt"/>
                  </a:rPr>
                  <a:t>The expression for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∅(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spc="-20" dirty="0">
                    <a:latin typeface="+mn-lt"/>
                  </a:rPr>
                  <a:t> can be re-written in terms of the polynomial coefficients (slide 22):</a:t>
                </a: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GB" sz="1600" spc="-20" dirty="0">
                    <a:latin typeface="+mn-lt"/>
                  </a:rPr>
                  <a:t>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spc="-2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 spc="-2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600" i="1" spc="-2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sz="1600" i="1" spc="-20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600" spc="-20" dirty="0">
                    <a:latin typeface="+mn-lt"/>
                  </a:rPr>
                  <a:t> during primary drying are then standardized to the reference temperature by dividing by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∅(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+mn-lt"/>
                    <a:ea typeface="ＭＳ Ｐゴシック" pitchFamily="1" charset="-128"/>
                  </a:rPr>
                  <a:t> to give a standardized peak amplitude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Ĉ</m:t>
                        </m:r>
                      </m:e>
                      <m:sub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𝑷𝑬𝑨𝑲</m:t>
                        </m:r>
                      </m:sub>
                      <m:sup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600" i="1" dirty="0"/>
                  <a:t> </a:t>
                </a:r>
                <a:endParaRPr lang="en-GB" sz="16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9026" y="925820"/>
                <a:ext cx="4860236" cy="5625982"/>
              </a:xfrm>
              <a:prstGeom prst="rect">
                <a:avLst/>
              </a:prstGeom>
              <a:blipFill>
                <a:blip r:embed="rId3"/>
                <a:stretch>
                  <a:fillRect l="-1129" t="-542" r="-10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1739450" y="2043711"/>
                <a:ext cx="1699389" cy="49291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∅(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9450" y="2043711"/>
                <a:ext cx="1699389" cy="492911"/>
              </a:xfrm>
              <a:prstGeom prst="rect">
                <a:avLst/>
              </a:prstGeom>
              <a:blipFill>
                <a:blip r:embed="rId4"/>
                <a:stretch>
                  <a:fillRect b="-3614"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4551" y="2569145"/>
                <a:ext cx="4724711" cy="96897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1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1" dirty="0"/>
                  <a:t> are the peak amplitudes at temperatures 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400" i="1" dirty="0"/>
                  <a:t>) and reference temperature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US" sz="1400" i="1" dirty="0"/>
                  <a:t>) during the re-heating ramp. In this presentation, a temperature of -20 °C is used as the reference temperature value</a:t>
                </a:r>
                <a:endParaRPr lang="en-GB" sz="1400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51" y="2569145"/>
                <a:ext cx="4724711" cy="968974"/>
              </a:xfrm>
              <a:prstGeom prst="rect">
                <a:avLst/>
              </a:prstGeom>
              <a:blipFill>
                <a:blip r:embed="rId5"/>
                <a:stretch>
                  <a:fillRect l="-1548" t="-1258" r="-1548" b="-6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1535114" y="4202287"/>
                <a:ext cx="2108060" cy="592051"/>
              </a:xfrm>
              <a:prstGeom prst="rect">
                <a:avLst/>
              </a:prstGeom>
              <a:solidFill>
                <a:srgbClr val="FFEBFF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400" smtClean="0">
                        <a:latin typeface="Cambria Math" panose="02040503050406030204" pitchFamily="18" charset="0"/>
                      </a:rPr>
                      <m:t>∅(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GB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𝑏𝑇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kumimoji="0" lang="en-GB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5114" y="4202287"/>
                <a:ext cx="2108060" cy="5920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973417" y="3550672"/>
            <a:ext cx="1664440" cy="362503"/>
            <a:chOff x="5973417" y="3550672"/>
            <a:chExt cx="1664440" cy="36250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5973417" y="3759500"/>
              <a:ext cx="207997" cy="1536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117171" y="3550672"/>
                  <a:ext cx="1520686" cy="3018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200" i="1" spc="-2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200" b="0" i="1" spc="-2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200" b="0" i="1" spc="-2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  <m:r>
                              <a:rPr lang="en-GB" sz="1200" b="0" i="1" spc="-2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b>
                          <m:sup>
                            <m:r>
                              <a:rPr lang="en-GB" sz="1200" b="0" i="1" spc="-2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  <m:r>
                          <a:rPr lang="en-GB" sz="1200" b="0" i="1" spc="-2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0.971 </m:t>
                        </m:r>
                        <m:r>
                          <a:rPr lang="en-GB" sz="1200" b="0" i="1" spc="-2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𝑝𝐹</m:t>
                        </m:r>
                      </m:oMath>
                    </m:oMathPara>
                  </a14:m>
                  <a:endParaRPr lang="en-GB" sz="1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7171" y="3550672"/>
                  <a:ext cx="1520686" cy="301878"/>
                </a:xfrm>
                <a:prstGeom prst="rect">
                  <a:avLst/>
                </a:prstGeom>
                <a:blipFill>
                  <a:blip r:embed="rId11"/>
                  <a:stretch>
                    <a:fillRect b="-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/>
          <p:cNvCxnSpPr/>
          <p:nvPr/>
        </p:nvCxnSpPr>
        <p:spPr bwMode="auto">
          <a:xfrm flipH="1" flipV="1">
            <a:off x="5981389" y="3979676"/>
            <a:ext cx="200025" cy="2228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70725" y="4202287"/>
                <a:ext cx="1520686" cy="311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20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Ĉ</m:t>
                          </m:r>
                        </m:e>
                        <m:sub>
                          <m:r>
                            <a:rPr lang="en-GB" sz="1200" b="0" i="1" spc="-2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b>
                        <m:sup>
                          <m:r>
                            <a:rPr lang="en-GB" sz="1200" b="0" i="1" spc="-2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bSup>
                      <m:r>
                        <a:rPr lang="en-GB" sz="1200" b="0" i="1" spc="-2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0.931 </m:t>
                      </m:r>
                      <m:r>
                        <a:rPr lang="en-GB" sz="1200" b="0" i="1" spc="-2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𝑝𝐹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25" y="4202287"/>
                <a:ext cx="1520686" cy="311945"/>
              </a:xfrm>
              <a:prstGeom prst="rect">
                <a:avLst/>
              </a:prstGeom>
              <a:blipFill>
                <a:blip r:embed="rId12"/>
                <a:stretch>
                  <a:fillRect b="-1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 bwMode="auto">
          <a:xfrm flipV="1">
            <a:off x="8463889" y="4857117"/>
            <a:ext cx="233739" cy="1899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35251" y="4966580"/>
                <a:ext cx="1520686" cy="311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20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Ĉ</m:t>
                          </m:r>
                        </m:e>
                        <m:sub>
                          <m:r>
                            <a:rPr lang="en-GB" sz="1200" b="0" i="1" spc="-2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(4.9 </m:t>
                          </m:r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GB" sz="1200" b="0" i="1" spc="-2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bSup>
                      <m:r>
                        <a:rPr lang="en-GB" sz="1200" b="0" i="1" spc="-2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0.571 </m:t>
                      </m:r>
                      <m:r>
                        <a:rPr lang="en-GB" sz="1200" b="0" i="1" spc="-2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𝑝𝐹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51" y="4966580"/>
                <a:ext cx="1520686" cy="311945"/>
              </a:xfrm>
              <a:prstGeom prst="rect">
                <a:avLst/>
              </a:prstGeom>
              <a:blipFill>
                <a:blip r:embed="rId13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Content Placeholder 12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662690280"/>
              </p:ext>
            </p:extLst>
          </p:nvPr>
        </p:nvGraphicFramePr>
        <p:xfrm>
          <a:off x="5099259" y="3435350"/>
          <a:ext cx="3887787" cy="237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85183" y="5894319"/>
                <a:ext cx="3409605" cy="317203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i="1" dirty="0">
                    <a:solidFill>
                      <a:schemeClr val="tx1"/>
                    </a:solidFill>
                  </a:rPr>
                  <a:t>The standardized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4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sz="14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400" i="1" dirty="0">
                    <a:solidFill>
                      <a:schemeClr val="tx1"/>
                    </a:solidFill>
                  </a:rPr>
                  <a:t> is defined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Ĉ</m:t>
                        </m:r>
                      </m:e>
                      <m:sub>
                        <m:r>
                          <a:rPr lang="en-GB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𝑷𝑬𝑨𝑲</m:t>
                        </m:r>
                      </m:sub>
                      <m:sup>
                        <m:r>
                          <a:rPr lang="en-GB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400" i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183" y="5894319"/>
                <a:ext cx="3409605" cy="317203"/>
              </a:xfrm>
              <a:prstGeom prst="rect">
                <a:avLst/>
              </a:prstGeom>
              <a:blipFill>
                <a:blip r:embed="rId1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Content Placeholder 45">
            <a:extLst>
              <a:ext uri="{FF2B5EF4-FFF2-40B4-BE49-F238E27FC236}">
                <a16:creationId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813683766"/>
              </p:ext>
            </p:extLst>
          </p:nvPr>
        </p:nvGraphicFramePr>
        <p:xfrm>
          <a:off x="5099259" y="949799"/>
          <a:ext cx="3912724" cy="241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795594" y="1429371"/>
                <a:ext cx="1027012" cy="326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400" i="1" spc="3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4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𝑇𝐸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594" y="1429371"/>
                <a:ext cx="1027012" cy="3262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7348109-1DF3-4B96-8FCE-281B65B7A61A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968109" y="3378306"/>
            <a:chExt cx="5965200" cy="81099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BE5776-4A8C-4088-9213-6BD2B251F851}"/>
                </a:ext>
              </a:extLst>
            </p:cNvPr>
            <p:cNvGrpSpPr/>
            <p:nvPr/>
          </p:nvGrpSpPr>
          <p:grpSpPr>
            <a:xfrm>
              <a:off x="3346109" y="3398632"/>
              <a:ext cx="5587200" cy="737721"/>
              <a:chOff x="1082686" y="2184934"/>
              <a:chExt cx="5587200" cy="7377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030F561-CBAE-43F5-9435-9D91B2F72407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D6D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DB8A05C-F50A-41C5-A20F-6EE1E1067C4A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184934"/>
                    <a:ext cx="5508000" cy="71846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Compensation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 during primary drying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DB8A05C-F50A-41C5-A20F-6EE1E1067C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184934"/>
                    <a:ext cx="5508000" cy="71846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7FB4FDD-1629-4F9A-98DE-DF8BFE1606F6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19F1C21-F3A7-475D-8E26-992E097D653F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48C0B3-8A12-4692-8065-A27B1B33FD6D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1736576" y="6017605"/>
                <a:ext cx="1699389" cy="492911"/>
              </a:xfrm>
              <a:prstGeom prst="rect">
                <a:avLst/>
              </a:prstGeom>
              <a:solidFill>
                <a:srgbClr val="FFFFCC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Ĉ</m:t>
                          </m:r>
                        </m:e>
                        <m:sub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𝑷𝑬𝑨𝑲</m:t>
                          </m:r>
                        </m:sub>
                        <m:sup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bSup>
                      <m:r>
                        <a:rPr lang="en-US" sz="1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∅(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6576" y="6017605"/>
                <a:ext cx="1699389" cy="492911"/>
              </a:xfrm>
              <a:prstGeom prst="rect">
                <a:avLst/>
              </a:prstGeom>
              <a:blipFill>
                <a:blip r:embed="rId19"/>
                <a:stretch>
                  <a:fillRect b="-3614"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78097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EC5501-C1B5-4470-905E-D869B25DE897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742366" y="4445454"/>
            <a:chExt cx="5965200" cy="81099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A104B98-09A8-42D1-A4E7-9C5113B54159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B354DED-2DB9-4F1A-B036-69B27450B7ED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rgbClr val="FF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Calibration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 for ice layer height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531CE7-BB5C-4F7E-8ABA-24685B874788}"/>
                </a:ext>
              </a:extLst>
            </p:cNvPr>
            <p:cNvGrpSpPr/>
            <p:nvPr/>
          </p:nvGrpSpPr>
          <p:grpSpPr>
            <a:xfrm>
              <a:off x="2742366" y="4445454"/>
              <a:ext cx="810992" cy="810992"/>
              <a:chOff x="2913435" y="3980236"/>
              <a:chExt cx="8109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C012C08-7959-4184-8F51-F96FD874721E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292F08-D200-47E6-817F-4577BE0FE004}"/>
                  </a:ext>
                </a:extLst>
              </p:cNvPr>
              <p:cNvSpPr txBox="1"/>
              <p:nvPr/>
            </p:nvSpPr>
            <p:spPr>
              <a:xfrm>
                <a:off x="3045103" y="415011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Diagram 16"/>
              <p:cNvGraphicFramePr/>
              <p:nvPr>
                <p:extLst>
                  <p:ext uri="{D42A27DB-BD31-4B8C-83A1-F6EECF244321}">
                    <p14:modId xmlns:p14="http://schemas.microsoft.com/office/powerpoint/2010/main" val="1345082822"/>
                  </p:ext>
                </p:extLst>
              </p:nvPr>
            </p:nvGraphicFramePr>
            <p:xfrm>
              <a:off x="120770" y="3651729"/>
              <a:ext cx="8885207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17" name="Diagram 16"/>
              <p:cNvGraphicFramePr/>
              <p:nvPr>
                <p:extLst>
                  <p:ext uri="{D42A27DB-BD31-4B8C-83A1-F6EECF244321}">
                    <p14:modId xmlns:p14="http://schemas.microsoft.com/office/powerpoint/2010/main" val="1345082822"/>
                  </p:ext>
                </p:extLst>
              </p:nvPr>
            </p:nvGraphicFramePr>
            <p:xfrm>
              <a:off x="120770" y="3651729"/>
              <a:ext cx="8885207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grpSp>
        <p:nvGrpSpPr>
          <p:cNvPr id="20" name="Group 19"/>
          <p:cNvGrpSpPr/>
          <p:nvPr/>
        </p:nvGrpSpPr>
        <p:grpSpPr>
          <a:xfrm>
            <a:off x="948906" y="5262111"/>
            <a:ext cx="4468483" cy="595222"/>
            <a:chOff x="948906" y="5218981"/>
            <a:chExt cx="4468483" cy="595222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417389" y="5218981"/>
              <a:ext cx="0" cy="5952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948906" y="5805578"/>
              <a:ext cx="446848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948906" y="5218981"/>
              <a:ext cx="0" cy="5952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FF"/>
              </a:solidFill>
              <a:prstDash val="dash"/>
              <a:round/>
              <a:headEnd type="stealth" w="lg" len="lg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3497571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635D5C5-9257-4E47-8418-36D66FCCEBB4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742366" y="4445454"/>
            <a:chExt cx="5965200" cy="81099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3B21058-62DD-4F5F-A738-380EDE719A10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3DFDB3-BA89-415F-8189-AEEF0266F3FF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rgbClr val="FF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BA9B67E-3780-4C72-8DFE-B4A6959AF9CC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Calibration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 for ice layer height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BA9B67E-3780-4C72-8DFE-B4A6959AF9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CF44DC-3116-447F-804D-A9B62F1D5F2D}"/>
                </a:ext>
              </a:extLst>
            </p:cNvPr>
            <p:cNvGrpSpPr/>
            <p:nvPr/>
          </p:nvGrpSpPr>
          <p:grpSpPr>
            <a:xfrm>
              <a:off x="2742366" y="4445454"/>
              <a:ext cx="810992" cy="810992"/>
              <a:chOff x="2913435" y="3980236"/>
              <a:chExt cx="810992" cy="81099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7107041-FC5C-4A66-B160-3E140901ACDB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05E1A1-BCBE-4D86-AA0C-89187B51BF4C}"/>
                  </a:ext>
                </a:extLst>
              </p:cNvPr>
              <p:cNvSpPr txBox="1"/>
              <p:nvPr/>
            </p:nvSpPr>
            <p:spPr>
              <a:xfrm>
                <a:off x="3045103" y="415011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</p:grpSp>
      </p:grpSp>
      <p:pic>
        <p:nvPicPr>
          <p:cNvPr id="3" name="Content Placeholder 2"/>
          <p:cNvPicPr>
            <a:picLocks noGrp="1" noChangeAspect="1"/>
          </p:cNvPicPr>
          <p:nvPr>
            <p:ph idx="16"/>
          </p:nvPr>
        </p:nvPicPr>
        <p:blipFill>
          <a:blip r:embed="rId4"/>
          <a:stretch>
            <a:fillRect/>
          </a:stretch>
        </p:blipFill>
        <p:spPr>
          <a:xfrm>
            <a:off x="46038" y="1701506"/>
            <a:ext cx="5183187" cy="4310650"/>
          </a:xfrm>
          <a:prstGeom prst="rect">
            <a:avLst/>
          </a:prstGeom>
        </p:spPr>
      </p:pic>
      <p:sp>
        <p:nvSpPr>
          <p:cNvPr id="15" name="Right Arrow 3">
            <a:extLst>
              <a:ext uri="{FF2B5EF4-FFF2-40B4-BE49-F238E27FC236}">
                <a16:creationId xmlns:a16="http://schemas.microsoft.com/office/drawing/2014/main" id="{50017F77-CDEF-4D11-B4E3-459DF2EDFFCF}"/>
              </a:ext>
            </a:extLst>
          </p:cNvPr>
          <p:cNvSpPr/>
          <p:nvPr/>
        </p:nvSpPr>
        <p:spPr bwMode="auto">
          <a:xfrm>
            <a:off x="5653696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ight Arrow 3">
            <a:extLst>
              <a:ext uri="{FF2B5EF4-FFF2-40B4-BE49-F238E27FC236}">
                <a16:creationId xmlns:a16="http://schemas.microsoft.com/office/drawing/2014/main" id="{67D72D31-F66D-4140-8B83-A11E8FD2B9C2}"/>
              </a:ext>
            </a:extLst>
          </p:cNvPr>
          <p:cNvSpPr/>
          <p:nvPr/>
        </p:nvSpPr>
        <p:spPr bwMode="auto">
          <a:xfrm rot="5400000">
            <a:off x="7642572" y="3764320"/>
            <a:ext cx="228600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25" name="Content Placeholder 24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726296798"/>
              </p:ext>
            </p:extLst>
          </p:nvPr>
        </p:nvGraphicFramePr>
        <p:xfrm>
          <a:off x="5693290" y="856022"/>
          <a:ext cx="3455987" cy="27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ontent Placeholder 25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026674901"/>
              </p:ext>
            </p:extLst>
          </p:nvPr>
        </p:nvGraphicFramePr>
        <p:xfrm>
          <a:off x="5703122" y="3930355"/>
          <a:ext cx="34461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601253" y="1347979"/>
            <a:ext cx="795131" cy="1005473"/>
            <a:chOff x="6877294" y="1218586"/>
            <a:chExt cx="795131" cy="1005473"/>
          </a:xfrm>
        </p:grpSpPr>
        <p:sp>
          <p:nvSpPr>
            <p:cNvPr id="35" name="TextBox 1">
              <a:extLst>
                <a:ext uri="{FF2B5EF4-FFF2-40B4-BE49-F238E27FC236}">
                  <a16:creationId xmlns:a16="http://schemas.microsoft.com/office/drawing/2014/main" id="{B4CC9B66-BE25-44AA-BC34-5F2AB3B98306}"/>
                </a:ext>
              </a:extLst>
            </p:cNvPr>
            <p:cNvSpPr txBox="1"/>
            <p:nvPr/>
          </p:nvSpPr>
          <p:spPr>
            <a:xfrm>
              <a:off x="6877294" y="1955703"/>
              <a:ext cx="795131" cy="26835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/>
                <a:t>0 mm</a:t>
              </a:r>
            </a:p>
          </p:txBody>
        </p:sp>
        <p:sp>
          <p:nvSpPr>
            <p:cNvPr id="36" name="Right Arrow 11">
              <a:extLst>
                <a:ext uri="{FF2B5EF4-FFF2-40B4-BE49-F238E27FC236}">
                  <a16:creationId xmlns:a16="http://schemas.microsoft.com/office/drawing/2014/main" id="{B3B9045B-9A2F-44D8-A8C8-5075472E9732}"/>
                </a:ext>
              </a:extLst>
            </p:cNvPr>
            <p:cNvSpPr/>
            <p:nvPr/>
          </p:nvSpPr>
          <p:spPr bwMode="auto">
            <a:xfrm rot="16200000">
              <a:off x="7103704" y="1656164"/>
              <a:ext cx="342311" cy="130317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7" name="TextBox 1">
              <a:extLst>
                <a:ext uri="{FF2B5EF4-FFF2-40B4-BE49-F238E27FC236}">
                  <a16:creationId xmlns:a16="http://schemas.microsoft.com/office/drawing/2014/main" id="{B4CC9B66-BE25-44AA-BC34-5F2AB3B98306}"/>
                </a:ext>
              </a:extLst>
            </p:cNvPr>
            <p:cNvSpPr txBox="1"/>
            <p:nvPr/>
          </p:nvSpPr>
          <p:spPr>
            <a:xfrm>
              <a:off x="6877294" y="1218586"/>
              <a:ext cx="795131" cy="26835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/>
                <a:t>15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94610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968109" y="3378306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993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7ABA88-89F2-4099-960B-BFCA0327D411}"/>
                  </a:ext>
                </a:extLst>
              </p:cNvPr>
              <p:cNvSpPr txBox="1"/>
              <p:nvPr/>
            </p:nvSpPr>
            <p:spPr>
              <a:xfrm>
                <a:off x="1082686" y="2209392"/>
                <a:ext cx="5508000" cy="694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Estimation of ice layer height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134356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183524" y="4352671"/>
                <a:ext cx="5514454" cy="1939102"/>
              </a:xfrm>
              <a:prstGeom prst="rect">
                <a:avLst/>
              </a:prstGeom>
            </p:spPr>
            <p:txBody>
              <a:bodyPr/>
              <a:lstStyle/>
              <a:p>
                <a:pPr marL="11113" indent="0">
                  <a:buNone/>
                </a:pPr>
                <a:r>
                  <a:rPr lang="en-US" sz="1700" u="sng" dirty="0"/>
                  <a:t> At 2.4 h into primary drying</a:t>
                </a:r>
              </a:p>
              <a:p>
                <a:pPr marL="11113" indent="0">
                  <a:buNone/>
                </a:pPr>
                <a:r>
                  <a:rPr lang="en-US" sz="1700" dirty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Ĉ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US" sz="1700" dirty="0"/>
                  <a:t> 	               = 0.863 pF</a:t>
                </a:r>
              </a:p>
              <a:p>
                <a:pPr marL="11113" indent="0">
                  <a:buNone/>
                </a:pPr>
                <a:r>
                  <a:rPr lang="en-US" sz="1700" dirty="0"/>
                  <a:t>     Ice height           = 9.7485 x 0.863 + 1.0462	</a:t>
                </a:r>
              </a:p>
              <a:p>
                <a:pPr marL="11113" indent="0">
                  <a:buNone/>
                </a:pPr>
                <a:r>
                  <a:rPr lang="en-US" sz="1700" dirty="0"/>
                  <a:t>	               = 9.459 mm (from the bottom edge of TE)</a:t>
                </a:r>
              </a:p>
              <a:p>
                <a:pPr marL="11113" indent="0">
                  <a:buNone/>
                </a:pPr>
                <a:r>
                  <a:rPr lang="en-US" sz="1700" dirty="0"/>
                  <a:t>    Ice front height  = 9.459+(2+5+3)</a:t>
                </a:r>
              </a:p>
              <a:p>
                <a:pPr marL="11113" indent="0">
                  <a:buNone/>
                </a:pPr>
                <a:r>
                  <a:rPr lang="en-US" sz="1700" dirty="0"/>
                  <a:t>	               </a:t>
                </a:r>
                <a:r>
                  <a:rPr lang="en-US" sz="1700" b="1" dirty="0"/>
                  <a:t>= 19.46 mm</a:t>
                </a:r>
              </a:p>
              <a:p>
                <a:pPr marL="11113" indent="0">
                  <a:buNone/>
                </a:pPr>
                <a:r>
                  <a:rPr lang="en-US" sz="1700" dirty="0"/>
                  <a:t>   </a:t>
                </a:r>
                <a:endParaRPr lang="en-GB" sz="1700" dirty="0"/>
              </a:p>
            </p:txBody>
          </p:sp>
        </mc:Choice>
        <mc:Fallback xmlns="">
          <p:sp>
            <p:nvSpPr>
              <p:cNvPr id="1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83524" y="4352671"/>
                <a:ext cx="5514454" cy="1939102"/>
              </a:xfrm>
              <a:prstGeom prst="rect">
                <a:avLst/>
              </a:prstGeom>
              <a:blipFill>
                <a:blip r:embed="rId3"/>
                <a:stretch>
                  <a:fillRect t="-943" r="-663" b="-3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737566" y="1219661"/>
            <a:ext cx="6428528" cy="2808000"/>
            <a:chOff x="-134911" y="-4"/>
            <a:chExt cx="7356471" cy="3213330"/>
          </a:xfrm>
        </p:grpSpPr>
        <p:grpSp>
          <p:nvGrpSpPr>
            <p:cNvPr id="16" name="Group 15"/>
            <p:cNvGrpSpPr/>
            <p:nvPr/>
          </p:nvGrpSpPr>
          <p:grpSpPr>
            <a:xfrm>
              <a:off x="-134911" y="-4"/>
              <a:ext cx="7356471" cy="3213330"/>
              <a:chOff x="-134911" y="-4"/>
              <a:chExt cx="7356471" cy="321333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-134911" y="-4"/>
                <a:ext cx="7356471" cy="3213330"/>
                <a:chOff x="-134920" y="-4"/>
                <a:chExt cx="7356971" cy="3213842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2766495" y="-4"/>
                  <a:ext cx="4455556" cy="3213842"/>
                  <a:chOff x="-2" y="-5"/>
                  <a:chExt cx="4456089" cy="3214430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-2" y="-5"/>
                    <a:ext cx="4456089" cy="3214430"/>
                    <a:chOff x="2632282" y="-5"/>
                    <a:chExt cx="4457017" cy="3215017"/>
                  </a:xfrm>
                </p:grpSpPr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2632282" y="-5"/>
                      <a:ext cx="4457017" cy="3215017"/>
                      <a:chOff x="2244904" y="-1150229"/>
                      <a:chExt cx="4458586" cy="3247386"/>
                    </a:xfrm>
                  </p:grpSpPr>
                  <p:grpSp>
                    <p:nvGrpSpPr>
                      <p:cNvPr id="47" name="Group 46"/>
                      <p:cNvGrpSpPr/>
                      <p:nvPr/>
                    </p:nvGrpSpPr>
                    <p:grpSpPr>
                      <a:xfrm>
                        <a:off x="2575546" y="-1150229"/>
                        <a:ext cx="1172555" cy="3035367"/>
                        <a:chOff x="4020154" y="-1015791"/>
                        <a:chExt cx="549909" cy="2840426"/>
                      </a:xfrm>
                    </p:grpSpPr>
                    <p:sp>
                      <p:nvSpPr>
                        <p:cNvPr id="68" name="object 186"/>
                        <p:cNvSpPr/>
                        <p:nvPr/>
                      </p:nvSpPr>
                      <p:spPr>
                        <a:xfrm>
                          <a:off x="4020154" y="1745895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" name="object 188"/>
                        <p:cNvSpPr/>
                        <p:nvPr/>
                      </p:nvSpPr>
                      <p:spPr>
                        <a:xfrm>
                          <a:off x="4020549" y="-1006846"/>
                          <a:ext cx="0" cy="2771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0" name="object 196"/>
                        <p:cNvSpPr/>
                        <p:nvPr/>
                      </p:nvSpPr>
                      <p:spPr>
                        <a:xfrm>
                          <a:off x="4095083" y="1786689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" name="object 198"/>
                        <p:cNvSpPr/>
                        <p:nvPr/>
                      </p:nvSpPr>
                      <p:spPr>
                        <a:xfrm>
                          <a:off x="4095051" y="1754277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2" name="object 213"/>
                        <p:cNvSpPr/>
                        <p:nvPr/>
                      </p:nvSpPr>
                      <p:spPr>
                        <a:xfrm>
                          <a:off x="4055602" y="-1015791"/>
                          <a:ext cx="0" cy="277884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48" name="Double Bracket 30"/>
                      <p:cNvSpPr/>
                      <p:nvPr/>
                    </p:nvSpPr>
                    <p:spPr>
                      <a:xfrm>
                        <a:off x="2666144" y="-626555"/>
                        <a:ext cx="2116561" cy="2399948"/>
                      </a:xfrm>
                      <a:prstGeom prst="rect">
                        <a:avLst/>
                      </a:prstGeom>
                      <a:pattFill prst="lgConfetti">
                        <a:fgClr>
                          <a:srgbClr val="3FFFFF"/>
                        </a:fgClr>
                        <a:bgClr>
                          <a:schemeClr val="bg1"/>
                        </a:bgClr>
                      </a:pattFill>
                      <a:ln w="12700"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 flipH="1">
                        <a:off x="3688103" y="-1141023"/>
                        <a:ext cx="1173421" cy="3027598"/>
                        <a:chOff x="5441875" y="-1015258"/>
                        <a:chExt cx="550525" cy="2833863"/>
                      </a:xfrm>
                    </p:grpSpPr>
                    <p:sp>
                      <p:nvSpPr>
                        <p:cNvPr id="63" name="object 186"/>
                        <p:cNvSpPr/>
                        <p:nvPr/>
                      </p:nvSpPr>
                      <p:spPr>
                        <a:xfrm>
                          <a:off x="5442491" y="1739865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4" name="object 188"/>
                        <p:cNvSpPr/>
                        <p:nvPr/>
                      </p:nvSpPr>
                      <p:spPr>
                        <a:xfrm>
                          <a:off x="5441875" y="-1010099"/>
                          <a:ext cx="0" cy="276308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5" name="object 196"/>
                        <p:cNvSpPr/>
                        <p:nvPr/>
                      </p:nvSpPr>
                      <p:spPr>
                        <a:xfrm>
                          <a:off x="5517420" y="1783024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6" name="object 198"/>
                        <p:cNvSpPr/>
                        <p:nvPr/>
                      </p:nvSpPr>
                      <p:spPr>
                        <a:xfrm>
                          <a:off x="5517388" y="1748247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7" name="object 213"/>
                        <p:cNvSpPr/>
                        <p:nvPr/>
                      </p:nvSpPr>
                      <p:spPr>
                        <a:xfrm>
                          <a:off x="5474517" y="-1015258"/>
                          <a:ext cx="0" cy="276453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50" name="Rectangle 49"/>
                      <p:cNvSpPr/>
                      <p:nvPr/>
                    </p:nvSpPr>
                    <p:spPr bwMode="auto">
                      <a:xfrm>
                        <a:off x="2822550" y="1120207"/>
                        <a:ext cx="1808210" cy="480072"/>
                      </a:xfrm>
                      <a:prstGeom prst="rect">
                        <a:avLst/>
                      </a:prstGeom>
                      <a:solidFill>
                        <a:srgbClr val="F4724A"/>
                      </a:solidFill>
                      <a:ln w="9525" cap="flat" cmpd="sng" algn="ctr">
                        <a:solidFill>
                          <a:srgbClr val="F4724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1" name="Right Brace 50"/>
                      <p:cNvSpPr/>
                      <p:nvPr/>
                    </p:nvSpPr>
                    <p:spPr bwMode="auto">
                      <a:xfrm>
                        <a:off x="4911465" y="1132737"/>
                        <a:ext cx="80546" cy="458573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2" name="TextBox 111"/>
                      <p:cNvSpPr txBox="1"/>
                      <p:nvPr/>
                    </p:nvSpPr>
                    <p:spPr>
                      <a:xfrm>
                        <a:off x="5137079" y="1136345"/>
                        <a:ext cx="1566411" cy="45315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36000" tIns="36000" rIns="36000" bIns="36000" rtlCol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en-US" sz="1100" b="1" i="1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Bottom electrode (BE)</a:t>
                        </a:r>
                      </a:p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en-US" sz="1050" i="1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5 x 19 mm</a:t>
                        </a:r>
                        <a:endPara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3" name="Freeform 52"/>
                      <p:cNvSpPr/>
                      <p:nvPr/>
                    </p:nvSpPr>
                    <p:spPr bwMode="auto">
                      <a:xfrm flipV="1">
                        <a:off x="2652413" y="673320"/>
                        <a:ext cx="2131352" cy="113116"/>
                      </a:xfrm>
                      <a:custGeom>
                        <a:avLst/>
                        <a:gdLst>
                          <a:gd name="connsiteX0" fmla="*/ 0 w 340821"/>
                          <a:gd name="connsiteY0" fmla="*/ 49940 h 49940"/>
                          <a:gd name="connsiteX1" fmla="*/ 157941 w 340821"/>
                          <a:gd name="connsiteY1" fmla="*/ 63 h 49940"/>
                          <a:gd name="connsiteX2" fmla="*/ 340821 w 340821"/>
                          <a:gd name="connsiteY2" fmla="*/ 41627 h 49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40821" h="49940">
                            <a:moveTo>
                              <a:pt x="0" y="49940"/>
                            </a:moveTo>
                            <a:cubicBezTo>
                              <a:pt x="50569" y="25694"/>
                              <a:pt x="101138" y="1448"/>
                              <a:pt x="157941" y="63"/>
                            </a:cubicBezTo>
                            <a:cubicBezTo>
                              <a:pt x="214744" y="-1322"/>
                              <a:pt x="277782" y="20152"/>
                              <a:pt x="340821" y="41627"/>
                            </a:cubicBezTo>
                          </a:path>
                        </a:pathLst>
                      </a:custGeom>
                      <a:noFill/>
                      <a:ln w="9525" cap="flat" cmpd="sng" algn="ct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  <a:round/>
                        <a:headEnd type="none" w="med" len="med"/>
                        <a:tailEnd type="triangl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cxnSp>
                    <p:nvCxnSpPr>
                      <p:cNvPr id="54" name="Straight Arrow Connector 53"/>
                      <p:cNvCxnSpPr/>
                      <p:nvPr/>
                    </p:nvCxnSpPr>
                    <p:spPr bwMode="auto">
                      <a:xfrm flipV="1">
                        <a:off x="2640316" y="-271321"/>
                        <a:ext cx="2131352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  <a:round/>
                        <a:headEnd type="none" w="med" len="med"/>
                        <a:tailEnd type="triangle" w="sm" len="sm"/>
                      </a:ln>
                      <a:effectLst/>
                    </p:spPr>
                  </p:cxnSp>
                  <p:cxnSp>
                    <p:nvCxnSpPr>
                      <p:cNvPr id="55" name="Straight Arrow Connector 54"/>
                      <p:cNvCxnSpPr/>
                      <p:nvPr/>
                    </p:nvCxnSpPr>
                    <p:spPr bwMode="auto">
                      <a:xfrm flipV="1">
                        <a:off x="2640316" y="326784"/>
                        <a:ext cx="2131352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  <a:round/>
                        <a:headEnd type="none" w="med" len="med"/>
                        <a:tailEnd type="triangle" w="sm" len="sm"/>
                      </a:ln>
                      <a:effectLst/>
                    </p:spPr>
                  </p:cxnSp>
                  <p:cxnSp>
                    <p:nvCxnSpPr>
                      <p:cNvPr id="56" name="Straight Arrow Connector 55"/>
                      <p:cNvCxnSpPr/>
                      <p:nvPr/>
                    </p:nvCxnSpPr>
                    <p:spPr bwMode="auto">
                      <a:xfrm flipV="1">
                        <a:off x="2640316" y="177081"/>
                        <a:ext cx="2131352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  <a:round/>
                        <a:headEnd type="none" w="med" len="med"/>
                        <a:tailEnd type="triangle" w="sm" len="sm"/>
                      </a:ln>
                      <a:effectLst/>
                    </p:spPr>
                  </p:cxnSp>
                  <p:sp>
                    <p:nvSpPr>
                      <p:cNvPr id="57" name="TextBox 108"/>
                      <p:cNvSpPr txBox="1"/>
                      <p:nvPr/>
                    </p:nvSpPr>
                    <p:spPr>
                      <a:xfrm>
                        <a:off x="5137079" y="1630822"/>
                        <a:ext cx="1203962" cy="28899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36000" tIns="36000" rIns="36000" bIns="36000" rtlCol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en-US" sz="1200" i="1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3 mm gap</a:t>
                        </a:r>
                        <a:endPara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8" name="Right Brace 57"/>
                      <p:cNvSpPr/>
                      <p:nvPr/>
                    </p:nvSpPr>
                    <p:spPr bwMode="auto">
                      <a:xfrm>
                        <a:off x="4908672" y="1599275"/>
                        <a:ext cx="83339" cy="287308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9" name="Freeform 58"/>
                      <p:cNvSpPr/>
                      <p:nvPr/>
                    </p:nvSpPr>
                    <p:spPr bwMode="auto">
                      <a:xfrm>
                        <a:off x="2660110" y="1739644"/>
                        <a:ext cx="2124097" cy="96643"/>
                      </a:xfrm>
                      <a:custGeom>
                        <a:avLst/>
                        <a:gdLst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5213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58516 w 1010653"/>
                          <a:gd name="connsiteY10" fmla="*/ 11229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58516 w 1010653"/>
                          <a:gd name="connsiteY10" fmla="*/ 11229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70476 w 1010653"/>
                          <a:gd name="connsiteY10" fmla="*/ 10828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70476 w 1010653"/>
                          <a:gd name="connsiteY10" fmla="*/ 108284 h 116305"/>
                          <a:gd name="connsiteX11" fmla="*/ 1010653 w 1010653"/>
                          <a:gd name="connsiteY11" fmla="*/ 76200 h 116305"/>
                          <a:gd name="connsiteX12" fmla="*/ 1002679 w 1010653"/>
                          <a:gd name="connsiteY12" fmla="*/ 4010 h 116305"/>
                          <a:gd name="connsiteX13" fmla="*/ 4011 w 1010653"/>
                          <a:gd name="connsiteY13" fmla="*/ 0 h 1163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010653" h="116305">
                            <a:moveTo>
                              <a:pt x="4011" y="0"/>
                            </a:moveTo>
                            <a:lnTo>
                              <a:pt x="0" y="80210"/>
                            </a:lnTo>
                            <a:lnTo>
                              <a:pt x="40177" y="116305"/>
                            </a:lnTo>
                            <a:lnTo>
                              <a:pt x="80211" y="108284"/>
                            </a:lnTo>
                            <a:lnTo>
                              <a:pt x="176463" y="92242"/>
                            </a:lnTo>
                            <a:lnTo>
                              <a:pt x="264695" y="84221"/>
                            </a:lnTo>
                            <a:lnTo>
                              <a:pt x="493295" y="68179"/>
                            </a:lnTo>
                            <a:lnTo>
                              <a:pt x="581527" y="68179"/>
                            </a:lnTo>
                            <a:lnTo>
                              <a:pt x="749969" y="84221"/>
                            </a:lnTo>
                            <a:cubicBezTo>
                              <a:pt x="790074" y="89568"/>
                              <a:pt x="833534" y="96253"/>
                              <a:pt x="870285" y="100263"/>
                            </a:cubicBezTo>
                            <a:cubicBezTo>
                              <a:pt x="907036" y="104273"/>
                              <a:pt x="937079" y="105610"/>
                              <a:pt x="970476" y="108284"/>
                            </a:cubicBezTo>
                            <a:lnTo>
                              <a:pt x="1010653" y="76200"/>
                            </a:lnTo>
                            <a:lnTo>
                              <a:pt x="1002679" y="4010"/>
                            </a:lnTo>
                            <a:lnTo>
                              <a:pt x="4011" y="0"/>
                            </a:lnTo>
                            <a:close/>
                          </a:path>
                        </a:pathLst>
                      </a:custGeom>
                      <a:pattFill prst="lgConfetti">
                        <a:fgClr>
                          <a:srgbClr val="3FFFFF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0" name="Rectangle 59"/>
                      <p:cNvSpPr/>
                      <p:nvPr/>
                    </p:nvSpPr>
                    <p:spPr bwMode="auto">
                      <a:xfrm>
                        <a:off x="2244904" y="1889760"/>
                        <a:ext cx="2892175" cy="20739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eaLnBrk="0" fontAlgn="base" hangingPunct="0">
                          <a:spcAft>
                            <a:spcPts val="200"/>
                          </a:spcAft>
                        </a:pPr>
                        <a:r>
                          <a:rPr lang="en-GB" sz="1100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a:t>Freeze Dryer Shelf</a:t>
                        </a:r>
                        <a:endPara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1" name="object 187"/>
                      <p:cNvSpPr/>
                      <p:nvPr/>
                    </p:nvSpPr>
                    <p:spPr>
                      <a:xfrm>
                        <a:off x="2651760" y="1798320"/>
                        <a:ext cx="93426" cy="468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2" name="object 187"/>
                      <p:cNvSpPr/>
                      <p:nvPr/>
                    </p:nvSpPr>
                    <p:spPr>
                      <a:xfrm flipH="1">
                        <a:off x="4701711" y="1808627"/>
                        <a:ext cx="93426" cy="468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44" name="Freeform 43"/>
                    <p:cNvSpPr/>
                    <p:nvPr/>
                  </p:nvSpPr>
                  <p:spPr bwMode="auto">
                    <a:xfrm flipV="1">
                      <a:off x="3047870" y="1827549"/>
                      <a:ext cx="2130425" cy="245529"/>
                    </a:xfrm>
                    <a:custGeom>
                      <a:avLst/>
                      <a:gdLst>
                        <a:gd name="connsiteX0" fmla="*/ 0 w 340821"/>
                        <a:gd name="connsiteY0" fmla="*/ 49940 h 49940"/>
                        <a:gd name="connsiteX1" fmla="*/ 157941 w 340821"/>
                        <a:gd name="connsiteY1" fmla="*/ 63 h 49940"/>
                        <a:gd name="connsiteX2" fmla="*/ 340821 w 340821"/>
                        <a:gd name="connsiteY2" fmla="*/ 41627 h 49940"/>
                        <a:gd name="connsiteX0" fmla="*/ 0 w 340821"/>
                        <a:gd name="connsiteY0" fmla="*/ 67990 h 67990"/>
                        <a:gd name="connsiteX1" fmla="*/ 161738 w 340821"/>
                        <a:gd name="connsiteY1" fmla="*/ 35 h 67990"/>
                        <a:gd name="connsiteX2" fmla="*/ 340821 w 340821"/>
                        <a:gd name="connsiteY2" fmla="*/ 59677 h 679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0821" h="67990">
                          <a:moveTo>
                            <a:pt x="0" y="67990"/>
                          </a:moveTo>
                          <a:cubicBezTo>
                            <a:pt x="50569" y="43744"/>
                            <a:pt x="104935" y="1420"/>
                            <a:pt x="161738" y="35"/>
                          </a:cubicBezTo>
                          <a:cubicBezTo>
                            <a:pt x="218541" y="-1350"/>
                            <a:pt x="277782" y="38202"/>
                            <a:pt x="340821" y="59677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triangl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cxnSp>
                  <p:nvCxnSpPr>
                    <p:cNvPr id="45" name="Straight Arrow Connector 44"/>
                    <p:cNvCxnSpPr/>
                    <p:nvPr/>
                  </p:nvCxnSpPr>
                  <p:spPr bwMode="auto">
                    <a:xfrm flipV="1">
                      <a:off x="3027175" y="1166421"/>
                      <a:ext cx="2130607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triangle" w="sm" len="sm"/>
                    </a:ln>
                    <a:effectLst/>
                  </p:spPr>
                </p:cxnSp>
                <p:cxnSp>
                  <p:nvCxnSpPr>
                    <p:cNvPr id="46" name="Straight Arrow Connector 45"/>
                    <p:cNvCxnSpPr/>
                    <p:nvPr/>
                  </p:nvCxnSpPr>
                  <p:spPr bwMode="auto">
                    <a:xfrm flipV="1">
                      <a:off x="3027755" y="1018259"/>
                      <a:ext cx="2130607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triangle" w="sm" len="sm"/>
                    </a:ln>
                    <a:effectLst/>
                  </p:spPr>
                </p:cxnSp>
              </p:grpSp>
              <p:cxnSp>
                <p:nvCxnSpPr>
                  <p:cNvPr id="42" name="Straight Arrow Connector 41"/>
                  <p:cNvCxnSpPr/>
                  <p:nvPr/>
                </p:nvCxnSpPr>
                <p:spPr bwMode="auto">
                  <a:xfrm flipV="1">
                    <a:off x="394884" y="1609791"/>
                    <a:ext cx="212979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</p:grpSp>
            <p:graphicFrame>
              <p:nvGraphicFramePr>
                <p:cNvPr id="29" name="Chart 28">
                  <a:extLst>
                    <a:ext uri="{FF2B5EF4-FFF2-40B4-BE49-F238E27FC236}">
                      <a16:creationId xmlns:a16="http://schemas.microsoft.com/office/drawing/2014/main" id="{00000000-0008-0000-0200-000011000000}"/>
                    </a:ext>
                  </a:extLst>
                </p:cNvPr>
                <p:cNvGraphicFramePr/>
                <p:nvPr>
                  <p:extLst/>
                </p:nvPr>
              </p:nvGraphicFramePr>
              <p:xfrm>
                <a:off x="-134920" y="219918"/>
                <a:ext cx="3094990" cy="22174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30" name="Rectangle 29"/>
                <p:cNvSpPr/>
                <p:nvPr/>
              </p:nvSpPr>
              <p:spPr bwMode="auto">
                <a:xfrm>
                  <a:off x="3081004" y="524179"/>
                  <a:ext cx="99695" cy="1425575"/>
                </a:xfrm>
                <a:prstGeom prst="rect">
                  <a:avLst/>
                </a:prstGeom>
                <a:solidFill>
                  <a:srgbClr val="F4724A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31" name="TextBox 108"/>
                <p:cNvSpPr txBox="1"/>
                <p:nvPr/>
              </p:nvSpPr>
              <p:spPr>
                <a:xfrm>
                  <a:off x="5656706" y="1978465"/>
                  <a:ext cx="1207284" cy="286011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i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 mm gap</a:t>
                  </a:r>
                  <a:endParaRPr lang="en-GB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5305850" y="518355"/>
                  <a:ext cx="99695" cy="1425575"/>
                </a:xfrm>
                <a:prstGeom prst="rect">
                  <a:avLst/>
                </a:prstGeom>
                <a:solidFill>
                  <a:srgbClr val="F4724A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33" name="Right Brace 32"/>
                <p:cNvSpPr/>
                <p:nvPr/>
              </p:nvSpPr>
              <p:spPr bwMode="auto">
                <a:xfrm>
                  <a:off x="5433983" y="535827"/>
                  <a:ext cx="80501" cy="1440000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cxnSp>
              <p:nvCxnSpPr>
                <p:cNvPr id="34" name="Straight Connector 33"/>
                <p:cNvCxnSpPr/>
                <p:nvPr/>
              </p:nvCxnSpPr>
              <p:spPr bwMode="auto">
                <a:xfrm>
                  <a:off x="587459" y="508841"/>
                  <a:ext cx="25131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5" name="TextBox 111"/>
                <p:cNvSpPr txBox="1"/>
                <p:nvPr/>
              </p:nvSpPr>
              <p:spPr>
                <a:xfrm>
                  <a:off x="5656705" y="1001821"/>
                  <a:ext cx="1337797" cy="448475"/>
                </a:xfrm>
                <a:prstGeom prst="rect">
                  <a:avLst/>
                </a:prstGeom>
                <a:solidFill>
                  <a:srgbClr val="CCFF99">
                    <a:alpha val="50196"/>
                  </a:srgbClr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b="1" i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Top electrode (TE)</a:t>
                  </a:r>
                </a:p>
                <a:p>
                  <a:pPr>
                    <a:spcAft>
                      <a:spcPts val="0"/>
                    </a:spcAft>
                  </a:pPr>
                  <a:r>
                    <a:rPr lang="en-US" sz="1050" i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15  X 19 mm</a:t>
                  </a:r>
                  <a:endParaRPr lang="en-GB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6" name="Right Brace 35"/>
                <p:cNvSpPr/>
                <p:nvPr/>
              </p:nvSpPr>
              <p:spPr bwMode="auto">
                <a:xfrm>
                  <a:off x="5433983" y="1974405"/>
                  <a:ext cx="83287" cy="284392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 bwMode="auto">
                <a:xfrm>
                  <a:off x="645117" y="1764734"/>
                  <a:ext cx="25131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8" name="Freeform 37"/>
                <p:cNvSpPr/>
                <p:nvPr/>
              </p:nvSpPr>
              <p:spPr bwMode="auto">
                <a:xfrm flipV="1">
                  <a:off x="3174192" y="1898691"/>
                  <a:ext cx="2123662" cy="336263"/>
                </a:xfrm>
                <a:custGeom>
                  <a:avLst/>
                  <a:gdLst>
                    <a:gd name="connsiteX0" fmla="*/ 0 w 340821"/>
                    <a:gd name="connsiteY0" fmla="*/ 49940 h 49940"/>
                    <a:gd name="connsiteX1" fmla="*/ 157941 w 340821"/>
                    <a:gd name="connsiteY1" fmla="*/ 63 h 49940"/>
                    <a:gd name="connsiteX2" fmla="*/ 340821 w 340821"/>
                    <a:gd name="connsiteY2" fmla="*/ 41627 h 49940"/>
                    <a:gd name="connsiteX0" fmla="*/ 0 w 340821"/>
                    <a:gd name="connsiteY0" fmla="*/ 67990 h 67990"/>
                    <a:gd name="connsiteX1" fmla="*/ 161738 w 340821"/>
                    <a:gd name="connsiteY1" fmla="*/ 35 h 67990"/>
                    <a:gd name="connsiteX2" fmla="*/ 340821 w 340821"/>
                    <a:gd name="connsiteY2" fmla="*/ 59677 h 67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0821" h="67990">
                      <a:moveTo>
                        <a:pt x="0" y="67990"/>
                      </a:moveTo>
                      <a:cubicBezTo>
                        <a:pt x="50569" y="43744"/>
                        <a:pt x="104935" y="1420"/>
                        <a:pt x="161738" y="35"/>
                      </a:cubicBezTo>
                      <a:cubicBezTo>
                        <a:pt x="218541" y="-1350"/>
                        <a:pt x="277782" y="38202"/>
                        <a:pt x="340821" y="59677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39" name="Arc 38"/>
                <p:cNvSpPr/>
                <p:nvPr/>
              </p:nvSpPr>
              <p:spPr bwMode="auto">
                <a:xfrm rot="582324" flipV="1">
                  <a:off x="2778146" y="1951109"/>
                  <a:ext cx="673100" cy="540385"/>
                </a:xfrm>
                <a:prstGeom prst="arc">
                  <a:avLst>
                    <a:gd name="adj1" fmla="val 554203"/>
                    <a:gd name="adj2" fmla="val 5363225"/>
                  </a:avLst>
                </a:pr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40" name="Arc 39"/>
                <p:cNvSpPr/>
                <p:nvPr/>
              </p:nvSpPr>
              <p:spPr bwMode="auto">
                <a:xfrm rot="21017676" flipH="1" flipV="1">
                  <a:off x="5020464" y="1956933"/>
                  <a:ext cx="673100" cy="563245"/>
                </a:xfrm>
                <a:prstGeom prst="arc">
                  <a:avLst>
                    <a:gd name="adj1" fmla="val 538004"/>
                    <a:gd name="adj2" fmla="val 5363225"/>
                  </a:avLst>
                </a:pr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</p:grpSp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3161057" y="573932"/>
                <a:ext cx="2129762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flipV="1">
                <a:off x="3161489" y="721752"/>
                <a:ext cx="2129762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round/>
                <a:headEnd type="none" w="med" len="med"/>
                <a:tailEnd type="triangle" w="sm" len="sm"/>
              </a:ln>
              <a:effectLst/>
            </p:spPr>
          </p:cxn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3161489" y="1757531"/>
              <a:ext cx="212939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 type="none" w="med" len="med"/>
              <a:tailEnd type="triangle" w="sm" len="sm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A6AA50C-ED7F-4113-BC09-FA2D139DEE45}"/>
                  </a:ext>
                </a:extLst>
              </p:cNvPr>
              <p:cNvSpPr/>
              <p:nvPr/>
            </p:nvSpPr>
            <p:spPr bwMode="auto">
              <a:xfrm>
                <a:off x="183524" y="3534897"/>
                <a:ext cx="3943883" cy="5035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11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𝐼𝑐𝑒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h𝑒𝑖𝑔h𝑡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)=9.7485×</m:t>
                      </m:r>
                      <m:sSubSup>
                        <m:sSubSupPr>
                          <m:ctrlPr>
                            <a:rPr lang="en-GB" sz="1600" i="1" spc="-2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i="1" spc="-2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600" i="1" spc="-20">
                              <a:latin typeface="Cambria Math" panose="02040503050406030204" pitchFamily="18" charset="0"/>
                            </a:rPr>
                            <m:t>𝑃𝐸𝐴𝐾</m:t>
                          </m:r>
                        </m:sub>
                        <m:sup>
                          <m:r>
                            <a:rPr lang="en-GB" sz="1600" i="1" spc="-20"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+1.0462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A6AA50C-ED7F-4113-BC09-FA2D139DE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24" y="3534897"/>
                <a:ext cx="3943883" cy="5035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418755" y="1187908"/>
            <a:ext cx="1082054" cy="369332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At -20 °C</a:t>
            </a:r>
          </a:p>
        </p:txBody>
      </p:sp>
      <p:grpSp>
        <p:nvGrpSpPr>
          <p:cNvPr id="75" name="Group 74"/>
          <p:cNvGrpSpPr>
            <a:grpSpLocks noChangeAspect="1"/>
          </p:cNvGrpSpPr>
          <p:nvPr/>
        </p:nvGrpSpPr>
        <p:grpSpPr>
          <a:xfrm>
            <a:off x="5669047" y="4250462"/>
            <a:ext cx="3744002" cy="2087833"/>
            <a:chOff x="0" y="187"/>
            <a:chExt cx="4194133" cy="233907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93D51C2-F831-44E3-9C00-F3D51688B74A}"/>
                </a:ext>
              </a:extLst>
            </p:cNvPr>
            <p:cNvGrpSpPr/>
            <p:nvPr/>
          </p:nvGrpSpPr>
          <p:grpSpPr>
            <a:xfrm>
              <a:off x="824947" y="187"/>
              <a:ext cx="3369186" cy="2339075"/>
              <a:chOff x="673678" y="187"/>
              <a:chExt cx="3369186" cy="233907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324CF03-2691-4CD8-9583-00E4A04D639A}"/>
                  </a:ext>
                </a:extLst>
              </p:cNvPr>
              <p:cNvGrpSpPr/>
              <p:nvPr/>
            </p:nvGrpSpPr>
            <p:grpSpPr>
              <a:xfrm>
                <a:off x="2013203" y="1224623"/>
                <a:ext cx="45719" cy="787006"/>
                <a:chOff x="2013203" y="1224623"/>
                <a:chExt cx="45719" cy="787006"/>
              </a:xfrm>
            </p:grpSpPr>
            <p:sp>
              <p:nvSpPr>
                <p:cNvPr id="164" name="Right Brace 163">
                  <a:extLst>
                    <a:ext uri="{FF2B5EF4-FFF2-40B4-BE49-F238E27FC236}">
                      <a16:creationId xmlns:a16="http://schemas.microsoft.com/office/drawing/2014/main" id="{382D04B5-D35F-4764-A6BB-C93A4A31CA4D}"/>
                    </a:ext>
                  </a:extLst>
                </p:cNvPr>
                <p:cNvSpPr/>
                <p:nvPr/>
              </p:nvSpPr>
              <p:spPr bwMode="auto">
                <a:xfrm>
                  <a:off x="2013203" y="1929333"/>
                  <a:ext cx="45719" cy="82296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" name="Right Brace 164">
                  <a:extLst>
                    <a:ext uri="{FF2B5EF4-FFF2-40B4-BE49-F238E27FC236}">
                      <a16:creationId xmlns:a16="http://schemas.microsoft.com/office/drawing/2014/main" id="{BED0879C-B018-49FA-9B8B-D65B401B2D63}"/>
                    </a:ext>
                  </a:extLst>
                </p:cNvPr>
                <p:cNvSpPr/>
                <p:nvPr/>
              </p:nvSpPr>
              <p:spPr bwMode="auto">
                <a:xfrm>
                  <a:off x="2013203" y="1707689"/>
                  <a:ext cx="45719" cy="228600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" name="Right Brace 165">
                  <a:extLst>
                    <a:ext uri="{FF2B5EF4-FFF2-40B4-BE49-F238E27FC236}">
                      <a16:creationId xmlns:a16="http://schemas.microsoft.com/office/drawing/2014/main" id="{17A279A6-0593-4E9E-BCFC-9EC200F6A198}"/>
                    </a:ext>
                  </a:extLst>
                </p:cNvPr>
                <p:cNvSpPr/>
                <p:nvPr/>
              </p:nvSpPr>
              <p:spPr bwMode="auto">
                <a:xfrm>
                  <a:off x="2013203" y="1564243"/>
                  <a:ext cx="45719" cy="137160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" name="Right Brace 166">
                  <a:extLst>
                    <a:ext uri="{FF2B5EF4-FFF2-40B4-BE49-F238E27FC236}">
                      <a16:creationId xmlns:a16="http://schemas.microsoft.com/office/drawing/2014/main" id="{997DD7B0-446E-4708-BA65-E374155961A9}"/>
                    </a:ext>
                  </a:extLst>
                </p:cNvPr>
                <p:cNvSpPr/>
                <p:nvPr/>
              </p:nvSpPr>
              <p:spPr bwMode="auto">
                <a:xfrm>
                  <a:off x="2013203" y="1224623"/>
                  <a:ext cx="45719" cy="347472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E1C2869-18F4-415F-AC73-728CD9F365CF}"/>
                  </a:ext>
                </a:extLst>
              </p:cNvPr>
              <p:cNvGrpSpPr/>
              <p:nvPr/>
            </p:nvGrpSpPr>
            <p:grpSpPr>
              <a:xfrm>
                <a:off x="673678" y="187"/>
                <a:ext cx="3369186" cy="2339075"/>
                <a:chOff x="673678" y="187"/>
                <a:chExt cx="3369186" cy="2339075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331E6F7-9044-4A79-B121-0F3A39CF5995}"/>
                    </a:ext>
                  </a:extLst>
                </p:cNvPr>
                <p:cNvGrpSpPr/>
                <p:nvPr/>
              </p:nvGrpSpPr>
              <p:grpSpPr>
                <a:xfrm>
                  <a:off x="908952" y="187"/>
                  <a:ext cx="1083933" cy="2065264"/>
                  <a:chOff x="908952" y="187"/>
                  <a:chExt cx="1084453" cy="2066879"/>
                </a:xfrm>
              </p:grpSpPr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FC87A8D5-5823-4E1C-960F-40A4CED2A963}"/>
                      </a:ext>
                    </a:extLst>
                  </p:cNvPr>
                  <p:cNvGrpSpPr/>
                  <p:nvPr/>
                </p:nvGrpSpPr>
                <p:grpSpPr>
                  <a:xfrm>
                    <a:off x="958876" y="1141722"/>
                    <a:ext cx="1008224" cy="910702"/>
                    <a:chOff x="958876" y="1141722"/>
                    <a:chExt cx="1008224" cy="910702"/>
                  </a:xfrm>
                </p:grpSpPr>
                <p:sp>
                  <p:nvSpPr>
                    <p:cNvPr id="162" name="Double Bracket 30">
                      <a:extLst>
                        <a:ext uri="{FF2B5EF4-FFF2-40B4-BE49-F238E27FC236}">
                          <a16:creationId xmlns:a16="http://schemas.microsoft.com/office/drawing/2014/main" id="{A155D43B-CBD0-482C-9CA3-07102905D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100" y="1141722"/>
                      <a:ext cx="1008000" cy="838296"/>
                    </a:xfrm>
                    <a:prstGeom prst="rect">
                      <a:avLst/>
                    </a:prstGeom>
                    <a:solidFill>
                      <a:srgbClr val="3E24AC"/>
                    </a:solidFill>
                    <a:ln w="1270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3" name="Freeform 162">
                      <a:extLst>
                        <a:ext uri="{FF2B5EF4-FFF2-40B4-BE49-F238E27FC236}">
                          <a16:creationId xmlns:a16="http://schemas.microsoft.com/office/drawing/2014/main" id="{47C8699B-A97F-44C3-BAE6-6A79F868A8D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58876" y="1912061"/>
                      <a:ext cx="1003656" cy="140363"/>
                    </a:xfrm>
                    <a:custGeom>
                      <a:avLst/>
                      <a:gdLst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5213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58516 w 1010653"/>
                        <a:gd name="connsiteY10" fmla="*/ 112294 h 116305"/>
                        <a:gd name="connsiteX11" fmla="*/ 1010653 w 1010653"/>
                        <a:gd name="connsiteY11" fmla="*/ 76200 h 116305"/>
                        <a:gd name="connsiteX12" fmla="*/ 1010653 w 1010653"/>
                        <a:gd name="connsiteY12" fmla="*/ 36094 h 116305"/>
                        <a:gd name="connsiteX13" fmla="*/ 4011 w 1010653"/>
                        <a:gd name="connsiteY13" fmla="*/ 0 h 116305"/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4017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58516 w 1010653"/>
                        <a:gd name="connsiteY10" fmla="*/ 112294 h 116305"/>
                        <a:gd name="connsiteX11" fmla="*/ 1010653 w 1010653"/>
                        <a:gd name="connsiteY11" fmla="*/ 76200 h 116305"/>
                        <a:gd name="connsiteX12" fmla="*/ 1010653 w 1010653"/>
                        <a:gd name="connsiteY12" fmla="*/ 36094 h 116305"/>
                        <a:gd name="connsiteX13" fmla="*/ 4011 w 1010653"/>
                        <a:gd name="connsiteY13" fmla="*/ 0 h 116305"/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4017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70476 w 1010653"/>
                        <a:gd name="connsiteY10" fmla="*/ 108284 h 116305"/>
                        <a:gd name="connsiteX11" fmla="*/ 1010653 w 1010653"/>
                        <a:gd name="connsiteY11" fmla="*/ 76200 h 116305"/>
                        <a:gd name="connsiteX12" fmla="*/ 1010653 w 1010653"/>
                        <a:gd name="connsiteY12" fmla="*/ 36094 h 116305"/>
                        <a:gd name="connsiteX13" fmla="*/ 4011 w 1010653"/>
                        <a:gd name="connsiteY13" fmla="*/ 0 h 116305"/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4017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70476 w 1010653"/>
                        <a:gd name="connsiteY10" fmla="*/ 108284 h 116305"/>
                        <a:gd name="connsiteX11" fmla="*/ 1010653 w 1010653"/>
                        <a:gd name="connsiteY11" fmla="*/ 76200 h 116305"/>
                        <a:gd name="connsiteX12" fmla="*/ 1002679 w 1010653"/>
                        <a:gd name="connsiteY12" fmla="*/ 4010 h 116305"/>
                        <a:gd name="connsiteX13" fmla="*/ 4011 w 1010653"/>
                        <a:gd name="connsiteY13" fmla="*/ 0 h 116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010653" h="116305">
                          <a:moveTo>
                            <a:pt x="4011" y="0"/>
                          </a:moveTo>
                          <a:lnTo>
                            <a:pt x="0" y="80210"/>
                          </a:lnTo>
                          <a:lnTo>
                            <a:pt x="40177" y="116305"/>
                          </a:lnTo>
                          <a:lnTo>
                            <a:pt x="80211" y="108284"/>
                          </a:lnTo>
                          <a:lnTo>
                            <a:pt x="176463" y="92242"/>
                          </a:lnTo>
                          <a:lnTo>
                            <a:pt x="264695" y="84221"/>
                          </a:lnTo>
                          <a:lnTo>
                            <a:pt x="493295" y="68179"/>
                          </a:lnTo>
                          <a:lnTo>
                            <a:pt x="581527" y="68179"/>
                          </a:lnTo>
                          <a:lnTo>
                            <a:pt x="749969" y="84221"/>
                          </a:lnTo>
                          <a:cubicBezTo>
                            <a:pt x="790074" y="89568"/>
                            <a:pt x="833534" y="96253"/>
                            <a:pt x="870285" y="100263"/>
                          </a:cubicBezTo>
                          <a:cubicBezTo>
                            <a:pt x="907036" y="104273"/>
                            <a:pt x="937079" y="105610"/>
                            <a:pt x="970476" y="108284"/>
                          </a:cubicBezTo>
                          <a:lnTo>
                            <a:pt x="1010653" y="76200"/>
                          </a:lnTo>
                          <a:lnTo>
                            <a:pt x="1002679" y="4010"/>
                          </a:lnTo>
                          <a:lnTo>
                            <a:pt x="4011" y="0"/>
                          </a:lnTo>
                          <a:close/>
                        </a:path>
                      </a:pathLst>
                    </a:custGeom>
                    <a:solidFill>
                      <a:srgbClr val="3E24AC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A68D3034-4DE5-4098-B72F-9B636C8DDF4A}"/>
                      </a:ext>
                    </a:extLst>
                  </p:cNvPr>
                  <p:cNvGrpSpPr/>
                  <p:nvPr/>
                </p:nvGrpSpPr>
                <p:grpSpPr>
                  <a:xfrm>
                    <a:off x="908952" y="187"/>
                    <a:ext cx="1084453" cy="2066879"/>
                    <a:chOff x="908952" y="187"/>
                    <a:chExt cx="1084453" cy="2066879"/>
                  </a:xfrm>
                </p:grpSpPr>
                <p:grpSp>
                  <p:nvGrpSpPr>
                    <p:cNvPr id="117" name="Group 116">
                      <a:extLst>
                        <a:ext uri="{FF2B5EF4-FFF2-40B4-BE49-F238E27FC236}">
                          <a16:creationId xmlns:a16="http://schemas.microsoft.com/office/drawing/2014/main" id="{44DFF858-1E37-4A2C-A164-226D68B7C4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952" y="187"/>
                      <a:ext cx="1084453" cy="2066879"/>
                      <a:chOff x="908952" y="187"/>
                      <a:chExt cx="1084453" cy="2066879"/>
                    </a:xfrm>
                  </p:grpSpPr>
                  <p:grpSp>
                    <p:nvGrpSpPr>
                      <p:cNvPr id="120" name="Group 119">
                        <a:extLst>
                          <a:ext uri="{FF2B5EF4-FFF2-40B4-BE49-F238E27FC236}">
                            <a16:creationId xmlns:a16="http://schemas.microsoft.com/office/drawing/2014/main" id="{652C22F5-CED4-457C-BA97-BDB8042C48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08952" y="1875"/>
                        <a:ext cx="569086" cy="2065191"/>
                        <a:chOff x="908952" y="1875"/>
                        <a:chExt cx="569086" cy="2065191"/>
                      </a:xfrm>
                    </p:grpSpPr>
                    <p:grpSp>
                      <p:nvGrpSpPr>
                        <p:cNvPr id="142" name="Group 141">
                          <a:extLst>
                            <a:ext uri="{FF2B5EF4-FFF2-40B4-BE49-F238E27FC236}">
                              <a16:creationId xmlns:a16="http://schemas.microsoft.com/office/drawing/2014/main" id="{45DA7505-0442-4BE4-A681-3F3E2787D1F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08952" y="1875"/>
                          <a:ext cx="569086" cy="2065191"/>
                          <a:chOff x="908952" y="1875"/>
                          <a:chExt cx="569086" cy="2065191"/>
                        </a:xfrm>
                      </p:grpSpPr>
                      <p:sp>
                        <p:nvSpPr>
                          <p:cNvPr id="146" name="object 43">
                            <a:extLst>
                              <a:ext uri="{FF2B5EF4-FFF2-40B4-BE49-F238E27FC236}">
                                <a16:creationId xmlns:a16="http://schemas.microsoft.com/office/drawing/2014/main" id="{EDFFF994-1B38-46BC-800B-466ABCF0BD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66867" y="47256"/>
                            <a:ext cx="0" cy="17716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77164">
                                <a:moveTo>
                                  <a:pt x="0" y="176783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5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7" name="object 186">
                            <a:extLst>
                              <a:ext uri="{FF2B5EF4-FFF2-40B4-BE49-F238E27FC236}">
                                <a16:creationId xmlns:a16="http://schemas.microsoft.com/office/drawing/2014/main" id="{FA525E62-6C36-490C-81D3-855720494D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08952" y="1988072"/>
                            <a:ext cx="78740" cy="7874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8740" h="78739">
                                <a:moveTo>
                                  <a:pt x="0" y="0"/>
                                </a:moveTo>
                                <a:lnTo>
                                  <a:pt x="6167" y="30550"/>
                                </a:lnTo>
                                <a:lnTo>
                                  <a:pt x="22988" y="55498"/>
                                </a:lnTo>
                                <a:lnTo>
                                  <a:pt x="47935" y="72318"/>
                                </a:lnTo>
                                <a:lnTo>
                                  <a:pt x="78486" y="78486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8" name="object 188">
                            <a:extLst>
                              <a:ext uri="{FF2B5EF4-FFF2-40B4-BE49-F238E27FC236}">
                                <a16:creationId xmlns:a16="http://schemas.microsoft.com/office/drawing/2014/main" id="{D38AE46F-C6FF-4AE4-9373-955D75E590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10476" y="643142"/>
                            <a:ext cx="0" cy="13442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44295">
                                <a:moveTo>
                                  <a:pt x="0" y="1344168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9" name="object 189">
                            <a:extLst>
                              <a:ext uri="{FF2B5EF4-FFF2-40B4-BE49-F238E27FC236}">
                                <a16:creationId xmlns:a16="http://schemas.microsoft.com/office/drawing/2014/main" id="{C99D2F01-66B2-4E5A-A389-75BFAAA7AAA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10476" y="530272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0" name="object 190">
                            <a:extLst>
                              <a:ext uri="{FF2B5EF4-FFF2-40B4-BE49-F238E27FC236}">
                                <a16:creationId xmlns:a16="http://schemas.microsoft.com/office/drawing/2014/main" id="{ADB679E5-5E56-425D-8B83-9CAB85AB4E0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46112" y="266713"/>
                            <a:ext cx="0" cy="180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66369">
                                <a:moveTo>
                                  <a:pt x="0" y="166116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1" name="object 193">
                            <a:extLst>
                              <a:ext uri="{FF2B5EF4-FFF2-40B4-BE49-F238E27FC236}">
                                <a16:creationId xmlns:a16="http://schemas.microsoft.com/office/drawing/2014/main" id="{9AAFC651-FA0E-4AA9-A3F3-1751AA43E80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959244" y="451116"/>
                            <a:ext cx="80169" cy="78886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9375" h="78105">
                                <a:moveTo>
                                  <a:pt x="79248" y="0"/>
                                </a:moveTo>
                                <a:lnTo>
                                  <a:pt x="0" y="7772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2" name="object 195">
                            <a:extLst>
                              <a:ext uri="{FF2B5EF4-FFF2-40B4-BE49-F238E27FC236}">
                                <a16:creationId xmlns:a16="http://schemas.microsoft.com/office/drawing/2014/main" id="{AA32866C-FF67-4CE4-B252-72471A16E55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66864" y="224041"/>
                            <a:ext cx="71755" cy="3238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1755" h="32385">
                                <a:moveTo>
                                  <a:pt x="0" y="0"/>
                                </a:moveTo>
                                <a:lnTo>
                                  <a:pt x="71628" y="3200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3" name="object 196">
                            <a:extLst>
                              <a:ext uri="{FF2B5EF4-FFF2-40B4-BE49-F238E27FC236}">
                                <a16:creationId xmlns:a16="http://schemas.microsoft.com/office/drawing/2014/main" id="{D3498079-5CB0-4846-A19B-DA3044EA9F0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88431" y="2031506"/>
                            <a:ext cx="474980" cy="355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5560">
                                <a:moveTo>
                                  <a:pt x="474495" y="0"/>
                                </a:moveTo>
                                <a:lnTo>
                                  <a:pt x="421561" y="439"/>
                                </a:lnTo>
                                <a:lnTo>
                                  <a:pt x="368655" y="1759"/>
                                </a:lnTo>
                                <a:lnTo>
                                  <a:pt x="315788" y="3957"/>
                                </a:lnTo>
                                <a:lnTo>
                                  <a:pt x="262969" y="7033"/>
                                </a:lnTo>
                                <a:lnTo>
                                  <a:pt x="210211" y="10985"/>
                                </a:lnTo>
                                <a:lnTo>
                                  <a:pt x="157524" y="15814"/>
                                </a:lnTo>
                                <a:lnTo>
                                  <a:pt x="104919" y="21518"/>
                                </a:lnTo>
                                <a:lnTo>
                                  <a:pt x="52407" y="28097"/>
                                </a:lnTo>
                                <a:lnTo>
                                  <a:pt x="0" y="35549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4" name="object 198">
                            <a:extLst>
                              <a:ext uri="{FF2B5EF4-FFF2-40B4-BE49-F238E27FC236}">
                                <a16:creationId xmlns:a16="http://schemas.microsoft.com/office/drawing/2014/main" id="{EEBD8E06-AFFF-48D2-933C-22E77691B52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88399" y="1996454"/>
                            <a:ext cx="474980" cy="3683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6829">
                                <a:moveTo>
                                  <a:pt x="474527" y="0"/>
                                </a:moveTo>
                                <a:lnTo>
                                  <a:pt x="421578" y="452"/>
                                </a:lnTo>
                                <a:lnTo>
                                  <a:pt x="368657" y="1810"/>
                                </a:lnTo>
                                <a:lnTo>
                                  <a:pt x="315778" y="4072"/>
                                </a:lnTo>
                                <a:lnTo>
                                  <a:pt x="262950" y="7237"/>
                                </a:lnTo>
                                <a:lnTo>
                                  <a:pt x="210186" y="11305"/>
                                </a:lnTo>
                                <a:lnTo>
                                  <a:pt x="157498" y="16274"/>
                                </a:lnTo>
                                <a:lnTo>
                                  <a:pt x="104896" y="22144"/>
                                </a:lnTo>
                                <a:lnTo>
                                  <a:pt x="52393" y="28913"/>
                                </a:lnTo>
                                <a:lnTo>
                                  <a:pt x="0" y="3658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5" name="object 207">
                            <a:extLst>
                              <a:ext uri="{FF2B5EF4-FFF2-40B4-BE49-F238E27FC236}">
                                <a16:creationId xmlns:a16="http://schemas.microsoft.com/office/drawing/2014/main" id="{AED41A0C-F9C2-41FF-97A5-296C12164F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90308" y="1875"/>
                            <a:ext cx="387730" cy="45719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46760">
                                <a:moveTo>
                                  <a:pt x="0" y="0"/>
                                </a:moveTo>
                                <a:lnTo>
                                  <a:pt x="74676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6" name="object 208">
                            <a:extLst>
                              <a:ext uri="{FF2B5EF4-FFF2-40B4-BE49-F238E27FC236}">
                                <a16:creationId xmlns:a16="http://schemas.microsoft.com/office/drawing/2014/main" id="{8551F7CD-ABB2-4A06-B430-3B7BFB4D56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53481" y="260617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7" name="object 209">
                            <a:extLst>
                              <a:ext uri="{FF2B5EF4-FFF2-40B4-BE49-F238E27FC236}">
                                <a16:creationId xmlns:a16="http://schemas.microsoft.com/office/drawing/2014/main" id="{BECA09D7-3A40-402B-B024-177342F1708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53481" y="443498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8" name="object 213">
                            <a:extLst>
                              <a:ext uri="{FF2B5EF4-FFF2-40B4-BE49-F238E27FC236}">
                                <a16:creationId xmlns:a16="http://schemas.microsoft.com/office/drawing/2014/main" id="{5991A064-3467-49A1-B99F-96B4400B55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5528" y="679718"/>
                            <a:ext cx="0" cy="13081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08100">
                                <a:moveTo>
                                  <a:pt x="0" y="1307592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9" name="object 214">
                            <a:extLst>
                              <a:ext uri="{FF2B5EF4-FFF2-40B4-BE49-F238E27FC236}">
                                <a16:creationId xmlns:a16="http://schemas.microsoft.com/office/drawing/2014/main" id="{00D7AF93-5AB9-4C3A-9529-5F870B6D58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5528" y="566848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0" name="object 215">
                            <a:extLst>
                              <a:ext uri="{FF2B5EF4-FFF2-40B4-BE49-F238E27FC236}">
                                <a16:creationId xmlns:a16="http://schemas.microsoft.com/office/drawing/2014/main" id="{5E5C89EB-B4B8-466D-96EF-6D41C9D56B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2772" y="440450"/>
                            <a:ext cx="129539" cy="1250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9540" h="125094">
                                <a:moveTo>
                                  <a:pt x="129540" y="0"/>
                                </a:moveTo>
                                <a:lnTo>
                                  <a:pt x="0" y="12496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1" name="object 212">
                            <a:extLst>
                              <a:ext uri="{FF2B5EF4-FFF2-40B4-BE49-F238E27FC236}">
                                <a16:creationId xmlns:a16="http://schemas.microsoft.com/office/drawing/2014/main" id="{0DE99B4F-AD9B-4907-B5CE-503BD5B67C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986040" y="3377"/>
                            <a:ext cx="102235" cy="184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02235" h="18414">
                                <a:moveTo>
                                  <a:pt x="0" y="0"/>
                                </a:moveTo>
                                <a:lnTo>
                                  <a:pt x="102108" y="1828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43" name="object 192">
                          <a:extLst>
                            <a:ext uri="{FF2B5EF4-FFF2-40B4-BE49-F238E27FC236}">
                              <a16:creationId xmlns:a16="http://schemas.microsoft.com/office/drawing/2014/main" id="{0090ACC7-EF7D-4CF9-90DE-2DCA45B636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4450" y="23760"/>
                          <a:ext cx="21590" cy="228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1590" h="22860">
                              <a:moveTo>
                                <a:pt x="21336" y="0"/>
                              </a:moveTo>
                              <a:lnTo>
                                <a:pt x="0" y="2286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44" name="object 191">
                          <a:extLst>
                            <a:ext uri="{FF2B5EF4-FFF2-40B4-BE49-F238E27FC236}">
                              <a16:creationId xmlns:a16="http://schemas.microsoft.com/office/drawing/2014/main" id="{FF2A5E08-B9C0-401F-B7EA-F90B0BB61D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2494" y="257632"/>
                          <a:ext cx="6985" cy="107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84" h="10794">
                              <a:moveTo>
                                <a:pt x="6690" y="10399"/>
                              </a:moveTo>
                              <a:lnTo>
                                <a:pt x="6689" y="5922"/>
                              </a:lnTo>
                              <a:lnTo>
                                <a:pt x="4074" y="185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45" name="object 187">
                          <a:extLst>
                            <a:ext uri="{FF2B5EF4-FFF2-40B4-BE49-F238E27FC236}">
                              <a16:creationId xmlns:a16="http://schemas.microsoft.com/office/drawing/2014/main" id="{ACEDCD38-4717-4E38-98C4-ADA2E8BCC1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50067" y="1987293"/>
                          <a:ext cx="43815" cy="438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3815" h="43814">
                              <a:moveTo>
                                <a:pt x="0" y="0"/>
                              </a:moveTo>
                              <a:lnTo>
                                <a:pt x="3413" y="16906"/>
                              </a:lnTo>
                              <a:lnTo>
                                <a:pt x="12721" y="30712"/>
                              </a:lnTo>
                              <a:lnTo>
                                <a:pt x="26527" y="40020"/>
                              </a:lnTo>
                              <a:lnTo>
                                <a:pt x="43434" y="4343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121" name="Group 120">
                        <a:extLst>
                          <a:ext uri="{FF2B5EF4-FFF2-40B4-BE49-F238E27FC236}">
                            <a16:creationId xmlns:a16="http://schemas.microsoft.com/office/drawing/2014/main" id="{F6C4F4DF-9B26-42A3-9CED-C12F050D993C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424319" y="187"/>
                        <a:ext cx="569086" cy="2066625"/>
                        <a:chOff x="1424319" y="187"/>
                        <a:chExt cx="569086" cy="2066625"/>
                      </a:xfrm>
                    </p:grpSpPr>
                    <p:grpSp>
                      <p:nvGrpSpPr>
                        <p:cNvPr id="122" name="Group 121">
                          <a:extLst>
                            <a:ext uri="{FF2B5EF4-FFF2-40B4-BE49-F238E27FC236}">
                              <a16:creationId xmlns:a16="http://schemas.microsoft.com/office/drawing/2014/main" id="{482D530C-B24C-4361-996A-A4B67925924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424319" y="187"/>
                          <a:ext cx="569086" cy="2066625"/>
                          <a:chOff x="1424319" y="187"/>
                          <a:chExt cx="569086" cy="2066625"/>
                        </a:xfrm>
                      </p:grpSpPr>
                      <p:sp>
                        <p:nvSpPr>
                          <p:cNvPr id="126" name="object 43">
                            <a:extLst>
                              <a:ext uri="{FF2B5EF4-FFF2-40B4-BE49-F238E27FC236}">
                                <a16:creationId xmlns:a16="http://schemas.microsoft.com/office/drawing/2014/main" id="{5A3830BD-1661-4826-8D88-4E4C30A7DA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82234" y="47002"/>
                            <a:ext cx="0" cy="17716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77164">
                                <a:moveTo>
                                  <a:pt x="0" y="176783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5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27" name="object 186">
                            <a:extLst>
                              <a:ext uri="{FF2B5EF4-FFF2-40B4-BE49-F238E27FC236}">
                                <a16:creationId xmlns:a16="http://schemas.microsoft.com/office/drawing/2014/main" id="{F9325D38-85BF-4069-AB89-A8EA530856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24319" y="1987818"/>
                            <a:ext cx="78740" cy="7874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8740" h="78739">
                                <a:moveTo>
                                  <a:pt x="0" y="0"/>
                                </a:moveTo>
                                <a:lnTo>
                                  <a:pt x="6167" y="30550"/>
                                </a:lnTo>
                                <a:lnTo>
                                  <a:pt x="22988" y="55498"/>
                                </a:lnTo>
                                <a:lnTo>
                                  <a:pt x="47935" y="72318"/>
                                </a:lnTo>
                                <a:lnTo>
                                  <a:pt x="78486" y="78486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28" name="object 188">
                            <a:extLst>
                              <a:ext uri="{FF2B5EF4-FFF2-40B4-BE49-F238E27FC236}">
                                <a16:creationId xmlns:a16="http://schemas.microsoft.com/office/drawing/2014/main" id="{CAB06FEE-1069-4DB0-81BA-391E89DFE32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25843" y="642888"/>
                            <a:ext cx="0" cy="13442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44295">
                                <a:moveTo>
                                  <a:pt x="0" y="1344168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29" name="object 189">
                            <a:extLst>
                              <a:ext uri="{FF2B5EF4-FFF2-40B4-BE49-F238E27FC236}">
                                <a16:creationId xmlns:a16="http://schemas.microsoft.com/office/drawing/2014/main" id="{AA17C485-6297-4E5D-9861-ABC74234EDA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25843" y="530018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0" name="object 190">
                            <a:extLst>
                              <a:ext uri="{FF2B5EF4-FFF2-40B4-BE49-F238E27FC236}">
                                <a16:creationId xmlns:a16="http://schemas.microsoft.com/office/drawing/2014/main" id="{6C39532E-D51D-4C3E-8C31-436910B165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61479" y="266459"/>
                            <a:ext cx="0" cy="180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66369">
                                <a:moveTo>
                                  <a:pt x="0" y="166116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1" name="object 193">
                            <a:extLst>
                              <a:ext uri="{FF2B5EF4-FFF2-40B4-BE49-F238E27FC236}">
                                <a16:creationId xmlns:a16="http://schemas.microsoft.com/office/drawing/2014/main" id="{9118547A-D8F5-4D70-9E25-EFC517BF0C9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473023" y="450862"/>
                            <a:ext cx="80963" cy="79667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9375" h="78105">
                                <a:moveTo>
                                  <a:pt x="79248" y="0"/>
                                </a:moveTo>
                                <a:lnTo>
                                  <a:pt x="0" y="7772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2" name="object 195">
                            <a:extLst>
                              <a:ext uri="{FF2B5EF4-FFF2-40B4-BE49-F238E27FC236}">
                                <a16:creationId xmlns:a16="http://schemas.microsoft.com/office/drawing/2014/main" id="{DE57E5B6-73E1-474F-8058-2ED9EDB201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82231" y="223787"/>
                            <a:ext cx="71755" cy="3238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1755" h="32385">
                                <a:moveTo>
                                  <a:pt x="0" y="0"/>
                                </a:moveTo>
                                <a:lnTo>
                                  <a:pt x="71628" y="3200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3" name="object 196">
                            <a:extLst>
                              <a:ext uri="{FF2B5EF4-FFF2-40B4-BE49-F238E27FC236}">
                                <a16:creationId xmlns:a16="http://schemas.microsoft.com/office/drawing/2014/main" id="{8710F78E-022C-406F-8E24-86138CB277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03798" y="2031252"/>
                            <a:ext cx="474980" cy="355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5560">
                                <a:moveTo>
                                  <a:pt x="474495" y="0"/>
                                </a:moveTo>
                                <a:lnTo>
                                  <a:pt x="421561" y="439"/>
                                </a:lnTo>
                                <a:lnTo>
                                  <a:pt x="368655" y="1759"/>
                                </a:lnTo>
                                <a:lnTo>
                                  <a:pt x="315788" y="3957"/>
                                </a:lnTo>
                                <a:lnTo>
                                  <a:pt x="262969" y="7033"/>
                                </a:lnTo>
                                <a:lnTo>
                                  <a:pt x="210211" y="10985"/>
                                </a:lnTo>
                                <a:lnTo>
                                  <a:pt x="157524" y="15814"/>
                                </a:lnTo>
                                <a:lnTo>
                                  <a:pt x="104919" y="21518"/>
                                </a:lnTo>
                                <a:lnTo>
                                  <a:pt x="52407" y="28097"/>
                                </a:lnTo>
                                <a:lnTo>
                                  <a:pt x="0" y="35549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4" name="object 198">
                            <a:extLst>
                              <a:ext uri="{FF2B5EF4-FFF2-40B4-BE49-F238E27FC236}">
                                <a16:creationId xmlns:a16="http://schemas.microsoft.com/office/drawing/2014/main" id="{964ADFD7-478A-47B1-A1EC-86E2CA653CD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03766" y="1996200"/>
                            <a:ext cx="474980" cy="3683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6829">
                                <a:moveTo>
                                  <a:pt x="474527" y="0"/>
                                </a:moveTo>
                                <a:lnTo>
                                  <a:pt x="421578" y="452"/>
                                </a:lnTo>
                                <a:lnTo>
                                  <a:pt x="368657" y="1810"/>
                                </a:lnTo>
                                <a:lnTo>
                                  <a:pt x="315778" y="4072"/>
                                </a:lnTo>
                                <a:lnTo>
                                  <a:pt x="262950" y="7237"/>
                                </a:lnTo>
                                <a:lnTo>
                                  <a:pt x="210186" y="11305"/>
                                </a:lnTo>
                                <a:lnTo>
                                  <a:pt x="157498" y="16274"/>
                                </a:lnTo>
                                <a:lnTo>
                                  <a:pt x="104896" y="22144"/>
                                </a:lnTo>
                                <a:lnTo>
                                  <a:pt x="52393" y="28913"/>
                                </a:lnTo>
                                <a:lnTo>
                                  <a:pt x="0" y="3658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5" name="object 207">
                            <a:extLst>
                              <a:ext uri="{FF2B5EF4-FFF2-40B4-BE49-F238E27FC236}">
                                <a16:creationId xmlns:a16="http://schemas.microsoft.com/office/drawing/2014/main" id="{85B89D51-8076-40A3-AE2E-60C9A9891F7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05675" y="187"/>
                            <a:ext cx="387730" cy="45719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46760">
                                <a:moveTo>
                                  <a:pt x="0" y="0"/>
                                </a:moveTo>
                                <a:lnTo>
                                  <a:pt x="74676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6" name="object 208">
                            <a:extLst>
                              <a:ext uri="{FF2B5EF4-FFF2-40B4-BE49-F238E27FC236}">
                                <a16:creationId xmlns:a16="http://schemas.microsoft.com/office/drawing/2014/main" id="{4963EACB-8D86-4F80-99D7-EE8AE3B5348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68848" y="260363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7" name="object 209">
                            <a:extLst>
                              <a:ext uri="{FF2B5EF4-FFF2-40B4-BE49-F238E27FC236}">
                                <a16:creationId xmlns:a16="http://schemas.microsoft.com/office/drawing/2014/main" id="{610C9445-F4C5-4ED6-AD77-E90A89C3BC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68850" y="443041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8" name="object 213">
                            <a:extLst>
                              <a:ext uri="{FF2B5EF4-FFF2-40B4-BE49-F238E27FC236}">
                                <a16:creationId xmlns:a16="http://schemas.microsoft.com/office/drawing/2014/main" id="{A0B1A60F-B2A4-42B9-9A59-3FDF9595879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60895" y="679464"/>
                            <a:ext cx="0" cy="13081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08100">
                                <a:moveTo>
                                  <a:pt x="0" y="1307592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9" name="object 214">
                            <a:extLst>
                              <a:ext uri="{FF2B5EF4-FFF2-40B4-BE49-F238E27FC236}">
                                <a16:creationId xmlns:a16="http://schemas.microsoft.com/office/drawing/2014/main" id="{29C4904C-2C58-408B-A19D-7B75C323C13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60895" y="566594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0" name="object 215">
                            <a:extLst>
                              <a:ext uri="{FF2B5EF4-FFF2-40B4-BE49-F238E27FC236}">
                                <a16:creationId xmlns:a16="http://schemas.microsoft.com/office/drawing/2014/main" id="{46652311-2E84-4F27-85E2-126FB1CCB5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08139" y="440196"/>
                            <a:ext cx="129539" cy="1250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9540" h="125094">
                                <a:moveTo>
                                  <a:pt x="129540" y="0"/>
                                </a:moveTo>
                                <a:lnTo>
                                  <a:pt x="0" y="12496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1" name="object 212">
                            <a:extLst>
                              <a:ext uri="{FF2B5EF4-FFF2-40B4-BE49-F238E27FC236}">
                                <a16:creationId xmlns:a16="http://schemas.microsoft.com/office/drawing/2014/main" id="{4B6CD4AE-ED69-4C4A-9E84-EC572C8694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1501407" y="3123"/>
                            <a:ext cx="102235" cy="184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02235" h="18414">
                                <a:moveTo>
                                  <a:pt x="0" y="0"/>
                                </a:moveTo>
                                <a:lnTo>
                                  <a:pt x="102108" y="1828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23" name="object 192">
                          <a:extLst>
                            <a:ext uri="{FF2B5EF4-FFF2-40B4-BE49-F238E27FC236}">
                              <a16:creationId xmlns:a16="http://schemas.microsoft.com/office/drawing/2014/main" id="{FCAF6FDB-95C7-460E-A13A-7C32CD41E2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79817" y="23506"/>
                          <a:ext cx="21590" cy="228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1590" h="22860">
                              <a:moveTo>
                                <a:pt x="21336" y="0"/>
                              </a:moveTo>
                              <a:lnTo>
                                <a:pt x="0" y="2286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24" name="object 191">
                          <a:extLst>
                            <a:ext uri="{FF2B5EF4-FFF2-40B4-BE49-F238E27FC236}">
                              <a16:creationId xmlns:a16="http://schemas.microsoft.com/office/drawing/2014/main" id="{77A98EA1-82E7-4876-8F8A-5A0618AEA1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57861" y="257378"/>
                          <a:ext cx="6985" cy="107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84" h="10794">
                              <a:moveTo>
                                <a:pt x="6690" y="10399"/>
                              </a:moveTo>
                              <a:lnTo>
                                <a:pt x="6689" y="5922"/>
                              </a:lnTo>
                              <a:lnTo>
                                <a:pt x="4074" y="185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25" name="object 187">
                          <a:extLst>
                            <a:ext uri="{FF2B5EF4-FFF2-40B4-BE49-F238E27FC236}">
                              <a16:creationId xmlns:a16="http://schemas.microsoft.com/office/drawing/2014/main" id="{D06E14EF-D2CA-4C95-BEE6-B3981620B9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65434" y="1987039"/>
                          <a:ext cx="43815" cy="438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3815" h="43814">
                              <a:moveTo>
                                <a:pt x="0" y="0"/>
                              </a:moveTo>
                              <a:lnTo>
                                <a:pt x="3413" y="16906"/>
                              </a:lnTo>
                              <a:lnTo>
                                <a:pt x="12721" y="30712"/>
                              </a:lnTo>
                              <a:lnTo>
                                <a:pt x="26527" y="40020"/>
                              </a:lnTo>
                              <a:lnTo>
                                <a:pt x="43434" y="4343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34B4804B-C11E-441A-AF05-F52523B749B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560430" y="891851"/>
                      <a:ext cx="424866" cy="670123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rgbClr val="F47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BE02957E-3E24-411E-ABF7-181587543EB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13910" y="1711874"/>
                      <a:ext cx="424866" cy="223431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2D86912E-9F34-49EA-A9AC-5D4E1142874E}"/>
                    </a:ext>
                  </a:extLst>
                </p:cNvPr>
                <p:cNvSpPr/>
                <p:nvPr/>
              </p:nvSpPr>
              <p:spPr bwMode="auto">
                <a:xfrm>
                  <a:off x="673678" y="2064942"/>
                  <a:ext cx="1554480" cy="27432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US" sz="1200" kern="12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MS PGothic" panose="020B0600070205080204" pitchFamily="34" charset="-128"/>
                      <a:cs typeface="Cordia New"/>
                    </a:rPr>
                    <a:t>Freeze drying shelf</a:t>
                  </a:r>
                  <a:endParaRPr lang="en-GB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39F18E3E-0E01-4D02-9B23-B1D16CD1FCE5}"/>
                    </a:ext>
                  </a:extLst>
                </p:cNvPr>
                <p:cNvGrpSpPr/>
                <p:nvPr/>
              </p:nvGrpSpPr>
              <p:grpSpPr>
                <a:xfrm>
                  <a:off x="928475" y="956753"/>
                  <a:ext cx="3114389" cy="1152227"/>
                  <a:chOff x="928475" y="956753"/>
                  <a:chExt cx="3114389" cy="1152227"/>
                </a:xfrm>
              </p:grpSpPr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C2743EE9-1C46-4191-BB8A-63BB76EAA30D}"/>
                      </a:ext>
                    </a:extLst>
                  </p:cNvPr>
                  <p:cNvGrpSpPr/>
                  <p:nvPr/>
                </p:nvGrpSpPr>
                <p:grpSpPr>
                  <a:xfrm>
                    <a:off x="928475" y="1140194"/>
                    <a:ext cx="1464711" cy="867182"/>
                    <a:chOff x="928475" y="1140194"/>
                    <a:chExt cx="1464711" cy="867182"/>
                  </a:xfrm>
                </p:grpSpPr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898798CF-9B9F-4622-9A57-537A783699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1140194"/>
                      <a:ext cx="1464711" cy="1043"/>
                      <a:chOff x="928475" y="1140194"/>
                      <a:chExt cx="1464711" cy="1043"/>
                    </a:xfrm>
                  </p:grpSpPr>
                  <p:cxnSp>
                    <p:nvCxnSpPr>
                      <p:cNvPr id="113" name="Straight Connector 112">
                        <a:extLst>
                          <a:ext uri="{FF2B5EF4-FFF2-40B4-BE49-F238E27FC236}">
                            <a16:creationId xmlns:a16="http://schemas.microsoft.com/office/drawing/2014/main" id="{ECFD7CB0-7E82-4AD8-BAF0-11EC9D46CA1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1140194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rgbClr val="00000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Straight Connector 113">
                        <a:extLst>
                          <a:ext uri="{FF2B5EF4-FFF2-40B4-BE49-F238E27FC236}">
                            <a16:creationId xmlns:a16="http://schemas.microsoft.com/office/drawing/2014/main" id="{E711A284-E6BD-4E88-A75A-D67334C6AE2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1141237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1" name="Group 100">
                      <a:extLst>
                        <a:ext uri="{FF2B5EF4-FFF2-40B4-BE49-F238E27FC236}">
                          <a16:creationId xmlns:a16="http://schemas.microsoft.com/office/drawing/2014/main" id="{7D3BD9DA-D71F-459D-9B02-48AF4775B2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1565602"/>
                      <a:ext cx="1464711" cy="0"/>
                      <a:chOff x="928475" y="1565602"/>
                      <a:chExt cx="1464711" cy="0"/>
                    </a:xfrm>
                  </p:grpSpPr>
                  <p:cxnSp>
                    <p:nvCxnSpPr>
                      <p:cNvPr id="111" name="Straight Connector 110">
                        <a:extLst>
                          <a:ext uri="{FF2B5EF4-FFF2-40B4-BE49-F238E27FC236}">
                            <a16:creationId xmlns:a16="http://schemas.microsoft.com/office/drawing/2014/main" id="{A476B578-5B83-4F92-824E-901CB7AD7DC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1565602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bg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" name="Straight Connector 111">
                        <a:extLst>
                          <a:ext uri="{FF2B5EF4-FFF2-40B4-BE49-F238E27FC236}">
                            <a16:creationId xmlns:a16="http://schemas.microsoft.com/office/drawing/2014/main" id="{ABB5015C-C08F-4FC0-83B7-A1239CA7F14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1565602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2" name="Group 101">
                      <a:extLst>
                        <a:ext uri="{FF2B5EF4-FFF2-40B4-BE49-F238E27FC236}">
                          <a16:creationId xmlns:a16="http://schemas.microsoft.com/office/drawing/2014/main" id="{9D829C70-F284-46B9-8E21-10A6A5F957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1705124"/>
                      <a:ext cx="1464711" cy="0"/>
                      <a:chOff x="928475" y="1705124"/>
                      <a:chExt cx="1464711" cy="0"/>
                    </a:xfrm>
                  </p:grpSpPr>
                  <p:cxnSp>
                    <p:nvCxnSpPr>
                      <p:cNvPr id="109" name="Straight Connector 108">
                        <a:extLst>
                          <a:ext uri="{FF2B5EF4-FFF2-40B4-BE49-F238E27FC236}">
                            <a16:creationId xmlns:a16="http://schemas.microsoft.com/office/drawing/2014/main" id="{046CCBF6-2B9D-4710-B8BB-9DE4555BF7B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1705124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bg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" name="Straight Connector 109">
                        <a:extLst>
                          <a:ext uri="{FF2B5EF4-FFF2-40B4-BE49-F238E27FC236}">
                            <a16:creationId xmlns:a16="http://schemas.microsoft.com/office/drawing/2014/main" id="{FBF17C44-DBAF-4B0D-B650-B96243B1F36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1705124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3" name="Group 102">
                      <a:extLst>
                        <a:ext uri="{FF2B5EF4-FFF2-40B4-BE49-F238E27FC236}">
                          <a16:creationId xmlns:a16="http://schemas.microsoft.com/office/drawing/2014/main" id="{0550EA45-E2B1-4CC4-B243-20BC7E8A8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1936289"/>
                      <a:ext cx="1464711" cy="0"/>
                      <a:chOff x="928475" y="1936289"/>
                      <a:chExt cx="1464711" cy="0"/>
                    </a:xfrm>
                  </p:grpSpPr>
                  <p:cxnSp>
                    <p:nvCxnSpPr>
                      <p:cNvPr id="107" name="Straight Connector 106">
                        <a:extLst>
                          <a:ext uri="{FF2B5EF4-FFF2-40B4-BE49-F238E27FC236}">
                            <a16:creationId xmlns:a16="http://schemas.microsoft.com/office/drawing/2014/main" id="{714CC66D-7B42-4293-9F22-936EBFF1C9E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1936289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bg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Straight Connector 107">
                        <a:extLst>
                          <a:ext uri="{FF2B5EF4-FFF2-40B4-BE49-F238E27FC236}">
                            <a16:creationId xmlns:a16="http://schemas.microsoft.com/office/drawing/2014/main" id="{F2379211-CB80-41EE-BAEA-D5CDC7FC0E6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1936289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E07E36DA-C1DB-49C1-8C7D-05D8EC1C28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2007376"/>
                      <a:ext cx="1464711" cy="0"/>
                      <a:chOff x="928475" y="2007376"/>
                      <a:chExt cx="1464711" cy="0"/>
                    </a:xfrm>
                  </p:grpSpPr>
                  <p:cxnSp>
                    <p:nvCxnSpPr>
                      <p:cNvPr id="105" name="Straight Connector 104">
                        <a:extLst>
                          <a:ext uri="{FF2B5EF4-FFF2-40B4-BE49-F238E27FC236}">
                            <a16:creationId xmlns:a16="http://schemas.microsoft.com/office/drawing/2014/main" id="{CBC3B4C1-0E68-460F-8B6A-6262B164480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2007376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bg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>
                        <a:extLst>
                          <a:ext uri="{FF2B5EF4-FFF2-40B4-BE49-F238E27FC236}">
                            <a16:creationId xmlns:a16="http://schemas.microsoft.com/office/drawing/2014/main" id="{4545D92F-D0F4-4284-8F3F-102EB751559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2007376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6CEBC6C1-636C-4AAE-96E8-63E1EC2FAC35}"/>
                      </a:ext>
                    </a:extLst>
                  </p:cNvPr>
                  <p:cNvGrpSpPr/>
                  <p:nvPr/>
                </p:nvGrpSpPr>
                <p:grpSpPr>
                  <a:xfrm>
                    <a:off x="2332820" y="956753"/>
                    <a:ext cx="1710044" cy="1152227"/>
                    <a:chOff x="2332820" y="956753"/>
                    <a:chExt cx="1710044" cy="1152227"/>
                  </a:xfrm>
                </p:grpSpPr>
                <p:sp>
                  <p:nvSpPr>
                    <p:cNvPr id="96" name="TextBox 16">
                      <a:extLst>
                        <a:ext uri="{FF2B5EF4-FFF2-40B4-BE49-F238E27FC236}">
                          <a16:creationId xmlns:a16="http://schemas.microsoft.com/office/drawing/2014/main" id="{52AF5A30-C734-452B-9C54-0F02E3C93D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2820" y="1831981"/>
                      <a:ext cx="7491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ordia New"/>
                        </a:rPr>
                        <a:t>2 mm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TextBox 17">
                      <a:extLst>
                        <a:ext uri="{FF2B5EF4-FFF2-40B4-BE49-F238E27FC236}">
                          <a16:creationId xmlns:a16="http://schemas.microsoft.com/office/drawing/2014/main" id="{4141E98E-FBBB-431D-96B9-CAE4D6428F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2820" y="1683489"/>
                      <a:ext cx="7491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ordia New"/>
                        </a:rPr>
                        <a:t>5 mm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TextBox 18">
                      <a:extLst>
                        <a:ext uri="{FF2B5EF4-FFF2-40B4-BE49-F238E27FC236}">
                          <a16:creationId xmlns:a16="http://schemas.microsoft.com/office/drawing/2014/main" id="{AB490056-B211-4D0D-9484-5D7C61E89B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2820" y="1494120"/>
                      <a:ext cx="7491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ordia New"/>
                        </a:rPr>
                        <a:t>3 mm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9" name="TextBox 19">
                          <a:extLst>
                            <a:ext uri="{FF2B5EF4-FFF2-40B4-BE49-F238E27FC236}">
                              <a16:creationId xmlns:a16="http://schemas.microsoft.com/office/drawing/2014/main" id="{FB839DB3-A5B1-4926-A32F-B4432DE2DAF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34079" y="956753"/>
                          <a:ext cx="1708785" cy="32829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ordia New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Ĉ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𝑃𝐸𝐴𝐾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″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0.863 pF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99" name="TextBox 19">
                          <a:extLst>
                            <a:ext uri="{FF2B5EF4-FFF2-40B4-BE49-F238E27FC236}">
                              <a16:creationId xmlns:a16="http://schemas.microsoft.com/office/drawing/2014/main" id="{FB839DB3-A5B1-4926-A32F-B4432DE2DAF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334079" y="956753"/>
                          <a:ext cx="1708785" cy="328294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b="-125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GB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6AF4344-6D65-4B66-96F6-2EC66673DBED}"/>
                </a:ext>
              </a:extLst>
            </p:cNvPr>
            <p:cNvGrpSpPr/>
            <p:nvPr/>
          </p:nvGrpSpPr>
          <p:grpSpPr>
            <a:xfrm>
              <a:off x="0" y="1145475"/>
              <a:ext cx="1037096" cy="858148"/>
              <a:chOff x="0" y="1143442"/>
              <a:chExt cx="1037096" cy="858148"/>
            </a:xfrm>
          </p:grpSpPr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78F1482C-443C-4D53-AD0A-F864C61A79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22751" y="1154616"/>
                <a:ext cx="0" cy="8469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7EFED60-2DA1-46C5-82A7-E49E2CDE9C7A}"/>
                  </a:ext>
                </a:extLst>
              </p:cNvPr>
              <p:cNvCxnSpPr/>
              <p:nvPr/>
            </p:nvCxnSpPr>
            <p:spPr>
              <a:xfrm flipV="1">
                <a:off x="678321" y="1998039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93EAA0C-2434-4125-BC64-71DDE9CC1453}"/>
                  </a:ext>
                </a:extLst>
              </p:cNvPr>
              <p:cNvCxnSpPr/>
              <p:nvPr/>
            </p:nvCxnSpPr>
            <p:spPr>
              <a:xfrm flipV="1">
                <a:off x="678321" y="1143442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92">
                <a:extLst>
                  <a:ext uri="{FF2B5EF4-FFF2-40B4-BE49-F238E27FC236}">
                    <a16:creationId xmlns:a16="http://schemas.microsoft.com/office/drawing/2014/main" id="{92B5F327-E78B-4565-A55D-2547A089CEB8}"/>
                  </a:ext>
                </a:extLst>
              </p:cNvPr>
              <p:cNvSpPr txBox="1"/>
              <p:nvPr/>
            </p:nvSpPr>
            <p:spPr>
              <a:xfrm>
                <a:off x="0" y="1436948"/>
                <a:ext cx="1036955" cy="277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ordia New"/>
                  </a:rPr>
                  <a:t>19.46 mm</a:t>
                </a:r>
                <a:endPara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78" name="Group 77">
              <a:extLst/>
            </p:cNvPr>
            <p:cNvGrpSpPr/>
            <p:nvPr/>
          </p:nvGrpSpPr>
          <p:grpSpPr>
            <a:xfrm>
              <a:off x="2961860" y="1560443"/>
              <a:ext cx="1161398" cy="458710"/>
              <a:chOff x="678321" y="1230419"/>
              <a:chExt cx="1161398" cy="458710"/>
            </a:xfrm>
          </p:grpSpPr>
          <p:cxnSp>
            <p:nvCxnSpPr>
              <p:cNvPr id="81" name="Straight Arrow Connector 80">
                <a:extLst/>
              </p:cNvPr>
              <p:cNvCxnSpPr>
                <a:cxnSpLocks/>
              </p:cNvCxnSpPr>
              <p:nvPr/>
            </p:nvCxnSpPr>
            <p:spPr bwMode="auto">
              <a:xfrm flipH="1">
                <a:off x="802873" y="1231929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2" name="Straight Connector 81">
                <a:extLst/>
              </p:cNvPr>
              <p:cNvCxnSpPr/>
              <p:nvPr/>
            </p:nvCxnSpPr>
            <p:spPr>
              <a:xfrm flipV="1">
                <a:off x="678321" y="16799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/>
              </p:cNvPr>
              <p:cNvCxnSpPr/>
              <p:nvPr/>
            </p:nvCxnSpPr>
            <p:spPr>
              <a:xfrm flipV="1">
                <a:off x="678321" y="1230419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92">
                <a:extLst/>
              </p:cNvPr>
              <p:cNvSpPr txBox="1"/>
              <p:nvPr/>
            </p:nvSpPr>
            <p:spPr>
              <a:xfrm>
                <a:off x="802764" y="1302747"/>
                <a:ext cx="1036955" cy="277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ordia New"/>
                  </a:rPr>
                  <a:t>10 mm</a:t>
                </a:r>
                <a:endPara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0287D0E-94A9-4468-B638-7885B3D822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90869" y="1135532"/>
              <a:ext cx="0" cy="4436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80" name="TextBox 97">
              <a:extLst>
                <a:ext uri="{FF2B5EF4-FFF2-40B4-BE49-F238E27FC236}">
                  <a16:creationId xmlns:a16="http://schemas.microsoft.com/office/drawing/2014/main" id="{12E9EAEF-575D-4CA3-9C0A-61051A03F231}"/>
                </a:ext>
              </a:extLst>
            </p:cNvPr>
            <p:cNvSpPr txBox="1"/>
            <p:nvPr/>
          </p:nvSpPr>
          <p:spPr>
            <a:xfrm>
              <a:off x="1062612" y="1203148"/>
              <a:ext cx="1036955" cy="27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ordia New"/>
                </a:rPr>
                <a:t>9.46 mm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8" name="Arrow: Up 1">
            <a:extLst>
              <a:ext uri="{FF2B5EF4-FFF2-40B4-BE49-F238E27FC236}">
                <a16:creationId xmlns:a16="http://schemas.microsoft.com/office/drawing/2014/main" id="{2E1044B4-7DEF-4765-91E5-97AF67A85D4B}"/>
              </a:ext>
            </a:extLst>
          </p:cNvPr>
          <p:cNvSpPr/>
          <p:nvPr/>
        </p:nvSpPr>
        <p:spPr bwMode="auto">
          <a:xfrm rot="10800000">
            <a:off x="2011679" y="3886687"/>
            <a:ext cx="161365" cy="224647"/>
          </a:xfrm>
          <a:prstGeom prst="upArrow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1B622653-E023-4156-A2D9-F87BC4DBF655}"/>
                  </a:ext>
                </a:extLst>
              </p:cNvPr>
              <p:cNvSpPr txBox="1"/>
              <p:nvPr/>
            </p:nvSpPr>
            <p:spPr>
              <a:xfrm>
                <a:off x="959782" y="4069957"/>
                <a:ext cx="2586543" cy="360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33CC"/>
                    </a:solidFill>
                  </a:rPr>
                  <a:t>Gradient of the line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33CC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1B622653-E023-4156-A2D9-F87BC4DBF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82" y="4069957"/>
                <a:ext cx="2586543" cy="360676"/>
              </a:xfrm>
              <a:prstGeom prst="rect">
                <a:avLst/>
              </a:prstGeom>
              <a:blipFill>
                <a:blip r:embed="rId7"/>
                <a:stretch>
                  <a:fillRect l="-1176" t="-3390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645200" y="136800"/>
            <a:ext cx="5965200" cy="810992"/>
            <a:chOff x="2968109" y="3378306"/>
            <a:chExt cx="5965200" cy="810992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993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97ABA88-89F2-4099-960B-BFCA0327D411}"/>
                  </a:ext>
                </a:extLst>
              </p:cNvPr>
              <p:cNvSpPr txBox="1"/>
              <p:nvPr/>
            </p:nvSpPr>
            <p:spPr>
              <a:xfrm>
                <a:off x="1082686" y="2209392"/>
                <a:ext cx="5508000" cy="694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Estimation of ice layer height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184977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24FD5-765C-460E-86B8-E88568DEA18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19624" y="1148014"/>
            <a:ext cx="4524375" cy="1088750"/>
          </a:xfrm>
        </p:spPr>
        <p:txBody>
          <a:bodyPr/>
          <a:lstStyle/>
          <a:p>
            <a:r>
              <a:rPr lang="en-GB" spc="-10" dirty="0"/>
              <a:t>Surrogate drying rate can be estimated in terms of decreasing ice height</a:t>
            </a:r>
          </a:p>
          <a:p>
            <a:pPr marL="11113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D6524C-E934-4F78-BEF6-6CC26182879D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17579" y="1148014"/>
                <a:ext cx="4524375" cy="1088750"/>
              </a:xfrm>
            </p:spPr>
            <p:txBody>
              <a:bodyPr/>
              <a:lstStyle/>
              <a:p>
                <a:r>
                  <a:rPr lang="en-GB" spc="-20" dirty="0"/>
                  <a:t>The dependency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pc="-2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spc="-2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 spc="-2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i="1" spc="-20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pc="-20" dirty="0"/>
                  <a:t> on the ice cylinder height in linear region</a:t>
                </a:r>
              </a:p>
              <a:p>
                <a:pPr marL="11113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D6524C-E934-4F78-BEF6-6CC2618287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17579" y="1148014"/>
                <a:ext cx="4524375" cy="1088750"/>
              </a:xfrm>
              <a:blipFill>
                <a:blip r:embed="rId2"/>
                <a:stretch>
                  <a:fillRect l="-1213" t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4">
            <a:extLst>
              <a:ext uri="{FF2B5EF4-FFF2-40B4-BE49-F238E27FC236}">
                <a16:creationId xmlns:a16="http://schemas.microsoft.com/office/drawing/2014/main" id="{A642830C-0978-42A4-8107-7E9E4CC9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15" name="Content Placeholder 12">
            <a:extLst>
              <a:ext uri="{FF2B5EF4-FFF2-40B4-BE49-F238E27FC236}">
                <a16:creationId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404039184"/>
              </p:ext>
            </p:extLst>
          </p:nvPr>
        </p:nvGraphicFramePr>
        <p:xfrm>
          <a:off x="5071867" y="2095383"/>
          <a:ext cx="4036161" cy="409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Content Placeholder 23">
            <a:extLst>
              <a:ext uri="{FF2B5EF4-FFF2-40B4-BE49-F238E27FC236}">
                <a16:creationId xmlns:a16="http://schemas.microsoft.com/office/drawing/2014/main" id="{1CFEF2E4-2B04-4076-92C1-893E97D78C5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/>
          <a:stretch>
            <a:fillRect/>
          </a:stretch>
        </p:blipFill>
        <p:spPr>
          <a:xfrm>
            <a:off x="59782" y="2229057"/>
            <a:ext cx="4934416" cy="228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11DC096-2FB3-403F-89FA-D839187E76E3}"/>
              </a:ext>
            </a:extLst>
          </p:cNvPr>
          <p:cNvGrpSpPr/>
          <p:nvPr/>
        </p:nvGrpSpPr>
        <p:grpSpPr>
          <a:xfrm>
            <a:off x="1190022" y="4782054"/>
            <a:ext cx="2673937" cy="1346736"/>
            <a:chOff x="5951031" y="4000066"/>
            <a:chExt cx="2673937" cy="13467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911C266-291F-4E94-B422-F7C6633732FB}"/>
                    </a:ext>
                  </a:extLst>
                </p:cNvPr>
                <p:cNvSpPr txBox="1"/>
                <p:nvPr/>
              </p:nvSpPr>
              <p:spPr>
                <a:xfrm>
                  <a:off x="6258184" y="4000066"/>
                  <a:ext cx="2366784" cy="338554"/>
                </a:xfrm>
                <a:prstGeom prst="rect">
                  <a:avLst/>
                </a:prstGeom>
                <a:noFill/>
                <a:ln w="15875">
                  <a:solidFill>
                    <a:srgbClr val="66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=9.7485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+1.0462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8184" y="4000066"/>
                  <a:ext cx="2366784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5875">
                  <a:solidFill>
                    <a:srgbClr val="66FFF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AF76CC0-3E66-4064-B463-6BC15978CD3C}"/>
                </a:ext>
              </a:extLst>
            </p:cNvPr>
            <p:cNvGrpSpPr/>
            <p:nvPr/>
          </p:nvGrpSpPr>
          <p:grpSpPr>
            <a:xfrm>
              <a:off x="5951031" y="4335283"/>
              <a:ext cx="2603980" cy="1011519"/>
              <a:chOff x="5028083" y="3418324"/>
              <a:chExt cx="2603980" cy="10115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363F3BB-8D67-492B-8F1C-8EF9B87936DC}"/>
                      </a:ext>
                    </a:extLst>
                  </p:cNvPr>
                  <p:cNvSpPr txBox="1"/>
                  <p:nvPr/>
                </p:nvSpPr>
                <p:spPr>
                  <a:xfrm>
                    <a:off x="5028083" y="4091289"/>
                    <a:ext cx="111072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𝐼𝑐𝑒</m:t>
                          </m:r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h𝑒𝑖𝑔h𝑡</m:t>
                          </m:r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oMath>
                      </m:oMathPara>
                    </a14:m>
                    <a:endParaRPr lang="en-GB" sz="16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8083" y="4091289"/>
                    <a:ext cx="1110729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330" b="-892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Down Arrow 29">
                <a:extLst>
                  <a:ext uri="{FF2B5EF4-FFF2-40B4-BE49-F238E27FC236}">
                    <a16:creationId xmlns:a16="http://schemas.microsoft.com/office/drawing/2014/main" id="{E8421458-A97D-46B1-8B1B-06AD3B1DC9C6}"/>
                  </a:ext>
                </a:extLst>
              </p:cNvPr>
              <p:cNvSpPr/>
              <p:nvPr/>
            </p:nvSpPr>
            <p:spPr bwMode="auto">
              <a:xfrm>
                <a:off x="5502360" y="3418324"/>
                <a:ext cx="151200" cy="648000"/>
              </a:xfrm>
              <a:prstGeom prst="downArrow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2" name="Down Arrow 30">
                <a:extLst>
                  <a:ext uri="{FF2B5EF4-FFF2-40B4-BE49-F238E27FC236}">
                    <a16:creationId xmlns:a16="http://schemas.microsoft.com/office/drawing/2014/main" id="{17324C05-EF57-4984-95A9-55600FE0E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2818" y="3418324"/>
                <a:ext cx="151200" cy="432000"/>
              </a:xfrm>
              <a:prstGeom prst="downArrow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4557CC5-C79E-44CD-8CE0-D31DC4C95674}"/>
                      </a:ext>
                    </a:extLst>
                  </p:cNvPr>
                  <p:cNvSpPr txBox="1"/>
                  <p:nvPr/>
                </p:nvSpPr>
                <p:spPr>
                  <a:xfrm>
                    <a:off x="5679574" y="3816577"/>
                    <a:ext cx="1952489" cy="3606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𝐿𝑖𝑛𝑒𝑎𝑟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𝑔𝑟𝑎𝑑𝑖𝑒𝑛𝑡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GB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600" dirty="0">
                      <a:solidFill>
                        <a:srgbClr val="FF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9574" y="3816577"/>
                    <a:ext cx="1952489" cy="36067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7813" b="-678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Down Arrow 32">
                <a:extLst>
                  <a:ext uri="{FF2B5EF4-FFF2-40B4-BE49-F238E27FC236}">
                    <a16:creationId xmlns:a16="http://schemas.microsoft.com/office/drawing/2014/main" id="{2B4F3B4C-D001-4A56-A400-89DE2BDF5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6755" y="3418324"/>
                <a:ext cx="126000" cy="180000"/>
              </a:xfrm>
              <a:prstGeom prst="downArrow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9C94395-1DBA-4758-A178-8AD6CB5F223D}"/>
                      </a:ext>
                    </a:extLst>
                  </p:cNvPr>
                  <p:cNvSpPr txBox="1"/>
                  <p:nvPr/>
                </p:nvSpPr>
                <p:spPr>
                  <a:xfrm>
                    <a:off x="6466580" y="3563987"/>
                    <a:ext cx="68570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GB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</m:oMath>
                      </m:oMathPara>
                    </a14:m>
                    <a:endParaRPr lang="en-GB" sz="1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6580" y="3563987"/>
                    <a:ext cx="685706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C63EDB-0413-47E0-A9AF-4ACEF8D755DF}"/>
              </a:ext>
            </a:extLst>
          </p:cNvPr>
          <p:cNvGrpSpPr/>
          <p:nvPr/>
        </p:nvGrpSpPr>
        <p:grpSpPr>
          <a:xfrm>
            <a:off x="5773521" y="2095383"/>
            <a:ext cx="1836879" cy="411397"/>
            <a:chOff x="5999295" y="3573302"/>
            <a:chExt cx="1836879" cy="41139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9970043-5212-4155-BEBF-C3F637B9B47E}"/>
                </a:ext>
              </a:extLst>
            </p:cNvPr>
            <p:cNvCxnSpPr/>
            <p:nvPr/>
          </p:nvCxnSpPr>
          <p:spPr bwMode="auto">
            <a:xfrm flipV="1">
              <a:off x="5999295" y="3839253"/>
              <a:ext cx="227878" cy="145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A5AAB25-A07C-4AB2-86E5-37D3F6969108}"/>
                    </a:ext>
                  </a:extLst>
                </p:cNvPr>
                <p:cNvSpPr txBox="1"/>
                <p:nvPr/>
              </p:nvSpPr>
              <p:spPr>
                <a:xfrm>
                  <a:off x="6134270" y="3573302"/>
                  <a:ext cx="1701904" cy="3622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(0 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rgbClr val="7030A0"/>
                      </a:solidFill>
                    </a:rPr>
                    <a:t> 20.50 mm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A5AAB25-A07C-4AB2-86E5-37D3F69691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270" y="3573302"/>
                  <a:ext cx="1701904" cy="362279"/>
                </a:xfrm>
                <a:prstGeom prst="rect">
                  <a:avLst/>
                </a:prstGeom>
                <a:blipFill>
                  <a:blip r:embed="rId13"/>
                  <a:stretch>
                    <a:fillRect t="-3390" b="-169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FB4E91-14FD-47A1-A7C2-D0D8FF81DA36}"/>
              </a:ext>
            </a:extLst>
          </p:cNvPr>
          <p:cNvGrpSpPr/>
          <p:nvPr/>
        </p:nvGrpSpPr>
        <p:grpSpPr>
          <a:xfrm>
            <a:off x="7076050" y="4728312"/>
            <a:ext cx="1793584" cy="362279"/>
            <a:chOff x="4963269" y="3578630"/>
            <a:chExt cx="1793584" cy="36227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B507D31-F1FA-4FC2-8742-32A68C20E307}"/>
                </a:ext>
              </a:extLst>
            </p:cNvPr>
            <p:cNvCxnSpPr/>
            <p:nvPr/>
          </p:nvCxnSpPr>
          <p:spPr bwMode="auto">
            <a:xfrm flipH="1">
              <a:off x="6596778" y="3654942"/>
              <a:ext cx="160075" cy="1263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1D194B2-8CE8-401E-AF71-FCD391D2B0BB}"/>
                    </a:ext>
                  </a:extLst>
                </p:cNvPr>
                <p:cNvSpPr txBox="1"/>
                <p:nvPr/>
              </p:nvSpPr>
              <p:spPr>
                <a:xfrm>
                  <a:off x="4963269" y="3578630"/>
                  <a:ext cx="1693352" cy="3622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4.9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b="0" i="0" dirty="0" smtClean="0">
                            <a:solidFill>
                              <a:srgbClr val="7030A0"/>
                            </a:solidFill>
                          </a:rPr>
                          <m:t>16.68</m:t>
                        </m:r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mm</m:t>
                        </m:r>
                      </m:oMath>
                    </m:oMathPara>
                  </a14:m>
                  <a:endParaRPr lang="en-GB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1D194B2-8CE8-401E-AF71-FCD391D2B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3269" y="3578630"/>
                  <a:ext cx="1693352" cy="362279"/>
                </a:xfrm>
                <a:prstGeom prst="rect">
                  <a:avLst/>
                </a:prstGeom>
                <a:blipFill>
                  <a:blip r:embed="rId14"/>
                  <a:stretch>
                    <a:fillRect b="-678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645200" y="136800"/>
            <a:ext cx="5965200" cy="810992"/>
            <a:chOff x="2968109" y="3378306"/>
            <a:chExt cx="5965200" cy="81099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993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7ABA88-89F2-4099-960B-BFCA0327D411}"/>
                  </a:ext>
                </a:extLst>
              </p:cNvPr>
              <p:cNvSpPr txBox="1"/>
              <p:nvPr/>
            </p:nvSpPr>
            <p:spPr>
              <a:xfrm>
                <a:off x="1082686" y="2209392"/>
                <a:ext cx="5508000" cy="694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Estimation of ice layer height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745720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968109" y="3378306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4877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15200" y="1429859"/>
            <a:ext cx="1828800" cy="1573027"/>
            <a:chOff x="7110203" y="4206766"/>
            <a:chExt cx="2033797" cy="1719113"/>
          </a:xfrm>
        </p:grpSpPr>
        <p:pic>
          <p:nvPicPr>
            <p:cNvPr id="8" name="Picture 1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9090">
              <a:off x="7110203" y="4206766"/>
              <a:ext cx="2033797" cy="171911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Curved Connector 8"/>
            <p:cNvCxnSpPr/>
            <p:nvPr/>
          </p:nvCxnSpPr>
          <p:spPr bwMode="auto">
            <a:xfrm>
              <a:off x="7504791" y="5132203"/>
              <a:ext cx="1424417" cy="463696"/>
            </a:xfrm>
            <a:prstGeom prst="curvedConnector3">
              <a:avLst/>
            </a:prstGeom>
            <a:solidFill>
              <a:schemeClr val="accent1"/>
            </a:solidFill>
            <a:ln w="825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TVIS System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784" y="757809"/>
            <a:ext cx="8697433" cy="4947683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Impedance spectroscopy characterizes the ability of materials to conduct electricity under an applied an oscillating voltage (of varying frequency)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Impedance measurements </a:t>
            </a:r>
            <a:r>
              <a:rPr lang="en-US" dirty="0">
                <a:solidFill>
                  <a:srgbClr val="FF0000"/>
                </a:solidFill>
              </a:rPr>
              <a:t>across a vial </a:t>
            </a:r>
            <a:r>
              <a:rPr lang="en-US" dirty="0"/>
              <a:t>rather than </a:t>
            </a:r>
            <a:r>
              <a:rPr lang="en-US" dirty="0">
                <a:solidFill>
                  <a:srgbClr val="FF0000"/>
                </a:solidFill>
              </a:rPr>
              <a:t>within the vial</a:t>
            </a:r>
          </a:p>
          <a:p>
            <a:pPr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Hence </a:t>
            </a:r>
            <a:r>
              <a:rPr lang="en-GB" dirty="0">
                <a:solidFill>
                  <a:srgbClr val="002060"/>
                </a:solidFill>
              </a:rPr>
              <a:t>“</a:t>
            </a:r>
            <a:r>
              <a:rPr lang="en-GB" b="1" dirty="0">
                <a:solidFill>
                  <a:srgbClr val="002060"/>
                </a:solidFill>
              </a:rPr>
              <a:t>Through Vial Impedance Spectroscopy”</a:t>
            </a:r>
            <a:endParaRPr lang="en-GB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Features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Single vial “non-product invasive”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Both freezing and drying characterised in a single technique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Non-perturbing to the packing of vials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Stopper mechanism unaffected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302571">
            <a:off x="7480316" y="2189259"/>
            <a:ext cx="1260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TVIS</a:t>
            </a:r>
          </a:p>
        </p:txBody>
      </p:sp>
      <p:graphicFrame>
        <p:nvGraphicFramePr>
          <p:cNvPr id="11" name="Group 30"/>
          <p:cNvGraphicFramePr>
            <a:graphicFrameLocks/>
          </p:cNvGraphicFramePr>
          <p:nvPr>
            <p:extLst/>
          </p:nvPr>
        </p:nvGraphicFramePr>
        <p:xfrm>
          <a:off x="1933384" y="4431226"/>
          <a:ext cx="3473814" cy="1554480"/>
        </p:xfrm>
        <a:graphic>
          <a:graphicData uri="http://schemas.openxmlformats.org/drawingml/2006/table">
            <a:tbl>
              <a:tblPr/>
              <a:tblGrid>
                <a:gridCol w="2987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SV product temperature</a:t>
                      </a:r>
                      <a:endParaRPr kumimoji="0" lang="en-GB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SV sublimation rate</a:t>
                      </a:r>
                      <a:endParaRPr kumimoji="0" lang="en-GB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SV end point</a:t>
                      </a:r>
                      <a:endParaRPr kumimoji="0" lang="en-GB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3" b="3620"/>
          <a:stretch/>
        </p:blipFill>
        <p:spPr>
          <a:xfrm>
            <a:off x="244669" y="4218466"/>
            <a:ext cx="1525099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J:\PhD\Multimedia  and photo file\Images\Photoshoot December 12 2016 Jamil Anait\arranging empty vials around the TVIS test vial showing packing capabili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14" y="4288692"/>
            <a:ext cx="3384000" cy="1839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99229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968109" y="3378306"/>
            <a:chExt cx="5965200" cy="81099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7313662" y="960664"/>
            <a:ext cx="1554480" cy="2340160"/>
            <a:chOff x="576439" y="1055553"/>
            <a:chExt cx="1554480" cy="234016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DDAD70-1079-4A15-A8CB-1E0BF33B433A}"/>
                </a:ext>
              </a:extLst>
            </p:cNvPr>
            <p:cNvGrpSpPr/>
            <p:nvPr/>
          </p:nvGrpSpPr>
          <p:grpSpPr>
            <a:xfrm>
              <a:off x="777209" y="1055553"/>
              <a:ext cx="1083933" cy="2066349"/>
              <a:chOff x="565560" y="-2774"/>
              <a:chExt cx="1084453" cy="20679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347BDD5-F9AA-446B-B864-BD02BD061F5C}"/>
                  </a:ext>
                </a:extLst>
              </p:cNvPr>
              <p:cNvGrpSpPr/>
              <p:nvPr/>
            </p:nvGrpSpPr>
            <p:grpSpPr>
              <a:xfrm>
                <a:off x="615484" y="1168215"/>
                <a:ext cx="1008224" cy="882334"/>
                <a:chOff x="615484" y="1168215"/>
                <a:chExt cx="1008224" cy="882334"/>
              </a:xfrm>
            </p:grpSpPr>
            <p:sp>
              <p:nvSpPr>
                <p:cNvPr id="64" name="Double Bracket 30">
                  <a:extLst>
                    <a:ext uri="{FF2B5EF4-FFF2-40B4-BE49-F238E27FC236}">
                      <a16:creationId xmlns:a16="http://schemas.microsoft.com/office/drawing/2014/main" id="{22372BCA-8363-457B-884D-9B4C638A4AD1}"/>
                    </a:ext>
                  </a:extLst>
                </p:cNvPr>
                <p:cNvSpPr/>
                <p:nvPr/>
              </p:nvSpPr>
              <p:spPr>
                <a:xfrm>
                  <a:off x="615708" y="1168215"/>
                  <a:ext cx="1008000" cy="810633"/>
                </a:xfrm>
                <a:prstGeom prst="rect">
                  <a:avLst/>
                </a:prstGeom>
                <a:solidFill>
                  <a:srgbClr val="3E24AC"/>
                </a:solid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:a16="http://schemas.microsoft.com/office/drawing/2014/main" id="{EEEB08C0-3AA0-417E-A0AF-626D652CEB53}"/>
                    </a:ext>
                  </a:extLst>
                </p:cNvPr>
                <p:cNvSpPr/>
                <p:nvPr/>
              </p:nvSpPr>
              <p:spPr bwMode="auto">
                <a:xfrm>
                  <a:off x="615484" y="1910186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solidFill>
                  <a:srgbClr val="3E24A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0B03A96-AAAC-4174-A406-BC75BD760DF4}"/>
                  </a:ext>
                </a:extLst>
              </p:cNvPr>
              <p:cNvGrpSpPr/>
              <p:nvPr/>
            </p:nvGrpSpPr>
            <p:grpSpPr>
              <a:xfrm>
                <a:off x="565560" y="-2774"/>
                <a:ext cx="1084453" cy="2067965"/>
                <a:chOff x="565560" y="-2774"/>
                <a:chExt cx="1084453" cy="206796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0A2BFD5-5323-4646-8465-93946A5C8C55}"/>
                    </a:ext>
                  </a:extLst>
                </p:cNvPr>
                <p:cNvGrpSpPr/>
                <p:nvPr/>
              </p:nvGrpSpPr>
              <p:grpSpPr>
                <a:xfrm>
                  <a:off x="565560" y="-2774"/>
                  <a:ext cx="1084453" cy="2067965"/>
                  <a:chOff x="565560" y="-2774"/>
                  <a:chExt cx="1084453" cy="2067965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CB220EFB-9A35-4E18-A4C4-A0E24078C807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0"/>
                    <a:ext cx="569086" cy="2065191"/>
                    <a:chOff x="565560" y="0"/>
                    <a:chExt cx="569086" cy="2065191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37CAED28-40C5-4FCA-96C0-EAF56C4DF6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sp>
                    <p:nvSpPr>
                      <p:cNvPr id="48" name="object 43">
                        <a:extLst>
                          <a:ext uri="{FF2B5EF4-FFF2-40B4-BE49-F238E27FC236}">
                            <a16:creationId xmlns:a16="http://schemas.microsoft.com/office/drawing/2014/main" id="{285B643B-F22B-4CC7-88BB-5B3093D2B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5" y="45381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object 186">
                        <a:extLst>
                          <a:ext uri="{FF2B5EF4-FFF2-40B4-BE49-F238E27FC236}">
                            <a16:creationId xmlns:a16="http://schemas.microsoft.com/office/drawing/2014/main" id="{5C3413B8-2FC8-4828-8266-2C69BFFCCB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560" y="1986197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object 188">
                        <a:extLst>
                          <a:ext uri="{FF2B5EF4-FFF2-40B4-BE49-F238E27FC236}">
                            <a16:creationId xmlns:a16="http://schemas.microsoft.com/office/drawing/2014/main" id="{4D1C6CF7-138E-4FB6-BB8B-43322BEE33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641267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" name="object 189">
                        <a:extLst>
                          <a:ext uri="{FF2B5EF4-FFF2-40B4-BE49-F238E27FC236}">
                            <a16:creationId xmlns:a16="http://schemas.microsoft.com/office/drawing/2014/main" id="{3B806EA6-3FAD-45E7-A6D4-B95B83B8E6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528397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object 190">
                        <a:extLst>
                          <a:ext uri="{FF2B5EF4-FFF2-40B4-BE49-F238E27FC236}">
                            <a16:creationId xmlns:a16="http://schemas.microsoft.com/office/drawing/2014/main" id="{2CD69BFC-8B2C-44E2-B920-1FEEA4D3FA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2720" y="264838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object 193">
                        <a:extLst>
                          <a:ext uri="{FF2B5EF4-FFF2-40B4-BE49-F238E27FC236}">
                            <a16:creationId xmlns:a16="http://schemas.microsoft.com/office/drawing/2014/main" id="{20E89EA4-5ACF-41D1-A785-BB25E5537C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15852" y="449241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object 195">
                        <a:extLst>
                          <a:ext uri="{FF2B5EF4-FFF2-40B4-BE49-F238E27FC236}">
                            <a16:creationId xmlns:a16="http://schemas.microsoft.com/office/drawing/2014/main" id="{F9F13BA6-3041-48CA-92C3-2F4787939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2" y="222166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object 196">
                        <a:extLst>
                          <a:ext uri="{FF2B5EF4-FFF2-40B4-BE49-F238E27FC236}">
                            <a16:creationId xmlns:a16="http://schemas.microsoft.com/office/drawing/2014/main" id="{5B5BD957-FF2E-41A6-872B-3B1F20E0CA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39" y="2029631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object 198">
                        <a:extLst>
                          <a:ext uri="{FF2B5EF4-FFF2-40B4-BE49-F238E27FC236}">
                            <a16:creationId xmlns:a16="http://schemas.microsoft.com/office/drawing/2014/main" id="{4062346A-28F3-4047-8DFA-8B9EA02381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07" y="1994579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object 207">
                        <a:extLst>
                          <a:ext uri="{FF2B5EF4-FFF2-40B4-BE49-F238E27FC236}">
                            <a16:creationId xmlns:a16="http://schemas.microsoft.com/office/drawing/2014/main" id="{6FC2118E-4666-418B-A46C-345F1B62D7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916" y="0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object 208">
                        <a:extLst>
                          <a:ext uri="{FF2B5EF4-FFF2-40B4-BE49-F238E27FC236}">
                            <a16:creationId xmlns:a16="http://schemas.microsoft.com/office/drawing/2014/main" id="{C4D87087-3E62-4DDD-BB36-2A37223D0F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258742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object 209">
                        <a:extLst>
                          <a:ext uri="{FF2B5EF4-FFF2-40B4-BE49-F238E27FC236}">
                            <a16:creationId xmlns:a16="http://schemas.microsoft.com/office/drawing/2014/main" id="{1268A53A-C763-4832-A6FD-E0478F0DA3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44162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object 213">
                        <a:extLst>
                          <a:ext uri="{FF2B5EF4-FFF2-40B4-BE49-F238E27FC236}">
                            <a16:creationId xmlns:a16="http://schemas.microsoft.com/office/drawing/2014/main" id="{3EA7907E-C16E-4330-B55F-A7DA99A31A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677843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object 214">
                        <a:extLst>
                          <a:ext uri="{FF2B5EF4-FFF2-40B4-BE49-F238E27FC236}">
                            <a16:creationId xmlns:a16="http://schemas.microsoft.com/office/drawing/2014/main" id="{8B6321D2-DFEC-4B93-848C-A148AF1A53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56497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object 215">
                        <a:extLst>
                          <a:ext uri="{FF2B5EF4-FFF2-40B4-BE49-F238E27FC236}">
                            <a16:creationId xmlns:a16="http://schemas.microsoft.com/office/drawing/2014/main" id="{57198132-8C29-4EC1-9E59-FD5849E983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9380" y="438575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object 212">
                        <a:extLst>
                          <a:ext uri="{FF2B5EF4-FFF2-40B4-BE49-F238E27FC236}">
                            <a16:creationId xmlns:a16="http://schemas.microsoft.com/office/drawing/2014/main" id="{43456BBF-6E84-421D-AAB4-FEC7970FD1F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42648" y="1502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5" name="object 192">
                      <a:extLst>
                        <a:ext uri="{FF2B5EF4-FFF2-40B4-BE49-F238E27FC236}">
                          <a16:creationId xmlns:a16="http://schemas.microsoft.com/office/drawing/2014/main" id="{3C4E62F5-0BDD-4387-9F1C-0318AF683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058" y="21885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object 191">
                      <a:extLst>
                        <a:ext uri="{FF2B5EF4-FFF2-40B4-BE49-F238E27FC236}">
                          <a16:creationId xmlns:a16="http://schemas.microsoft.com/office/drawing/2014/main" id="{7941AA08-1042-432C-89D1-B38561FA2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02" y="255757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bject 187">
                      <a:extLst>
                        <a:ext uri="{FF2B5EF4-FFF2-40B4-BE49-F238E27FC236}">
                          <a16:creationId xmlns:a16="http://schemas.microsoft.com/office/drawing/2014/main" id="{4C82D20E-9E6A-4841-A9A2-AB492A7C8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675" y="1985418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9F13654-BD35-475D-B50C-BA9E49B6FC3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080927" y="-2774"/>
                    <a:ext cx="569086" cy="2067711"/>
                    <a:chOff x="1080927" y="-2774"/>
                    <a:chExt cx="569086" cy="2067711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94BBDD9D-E3E5-4547-991E-C1BE173344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0927" y="-2774"/>
                      <a:ext cx="569086" cy="2067711"/>
                      <a:chOff x="1080927" y="-2774"/>
                      <a:chExt cx="569086" cy="2067711"/>
                    </a:xfrm>
                  </p:grpSpPr>
                  <p:sp>
                    <p:nvSpPr>
                      <p:cNvPr id="28" name="object 43">
                        <a:extLst>
                          <a:ext uri="{FF2B5EF4-FFF2-40B4-BE49-F238E27FC236}">
                            <a16:creationId xmlns:a16="http://schemas.microsoft.com/office/drawing/2014/main" id="{88AA4BC8-81A8-44BF-BB24-A60AB3B76D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42" y="45127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" name="object 186">
                        <a:extLst>
                          <a:ext uri="{FF2B5EF4-FFF2-40B4-BE49-F238E27FC236}">
                            <a16:creationId xmlns:a16="http://schemas.microsoft.com/office/drawing/2014/main" id="{BFC501D3-AF0B-428F-90D3-4AA8C1458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0927" y="1985943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" name="object 188">
                        <a:extLst>
                          <a:ext uri="{FF2B5EF4-FFF2-40B4-BE49-F238E27FC236}">
                            <a16:creationId xmlns:a16="http://schemas.microsoft.com/office/drawing/2014/main" id="{F5CA218A-8D40-46F8-AD70-F1B13C9A54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641013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object 189">
                        <a:extLst>
                          <a:ext uri="{FF2B5EF4-FFF2-40B4-BE49-F238E27FC236}">
                            <a16:creationId xmlns:a16="http://schemas.microsoft.com/office/drawing/2014/main" id="{755E50B4-4AE6-4368-9D54-36285A3AB8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52814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" name="object 190">
                        <a:extLst>
                          <a:ext uri="{FF2B5EF4-FFF2-40B4-BE49-F238E27FC236}">
                            <a16:creationId xmlns:a16="http://schemas.microsoft.com/office/drawing/2014/main" id="{857BB628-7677-4F71-BC74-29511B5EC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087" y="264584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object 193">
                        <a:extLst>
                          <a:ext uri="{FF2B5EF4-FFF2-40B4-BE49-F238E27FC236}">
                            <a16:creationId xmlns:a16="http://schemas.microsoft.com/office/drawing/2014/main" id="{6DD27FD6-12C9-405A-BDD7-6D8F729C9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129631" y="448987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" name="object 195">
                        <a:extLst>
                          <a:ext uri="{FF2B5EF4-FFF2-40B4-BE49-F238E27FC236}">
                            <a16:creationId xmlns:a16="http://schemas.microsoft.com/office/drawing/2014/main" id="{83293AD8-4768-4DCB-8490-98427699A9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39" y="221912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object 196">
                        <a:extLst>
                          <a:ext uri="{FF2B5EF4-FFF2-40B4-BE49-F238E27FC236}">
                            <a16:creationId xmlns:a16="http://schemas.microsoft.com/office/drawing/2014/main" id="{DD4AE630-D205-4E7E-8C13-FDEE94C551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406" y="2029377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object 198">
                        <a:extLst>
                          <a:ext uri="{FF2B5EF4-FFF2-40B4-BE49-F238E27FC236}">
                            <a16:creationId xmlns:a16="http://schemas.microsoft.com/office/drawing/2014/main" id="{7352490D-992D-465C-8F98-4D51CC3ED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374" y="1994325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" name="object 207">
                        <a:extLst>
                          <a:ext uri="{FF2B5EF4-FFF2-40B4-BE49-F238E27FC236}">
                            <a16:creationId xmlns:a16="http://schemas.microsoft.com/office/drawing/2014/main" id="{71753A14-FA9B-4150-9289-3872E9CE0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62283" y="-2774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object 208">
                        <a:extLst>
                          <a:ext uri="{FF2B5EF4-FFF2-40B4-BE49-F238E27FC236}">
                            <a16:creationId xmlns:a16="http://schemas.microsoft.com/office/drawing/2014/main" id="{D706169A-1877-4E0E-9EAD-ABFBFBD91C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6" y="258488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object 209">
                        <a:extLst>
                          <a:ext uri="{FF2B5EF4-FFF2-40B4-BE49-F238E27FC236}">
                            <a16:creationId xmlns:a16="http://schemas.microsoft.com/office/drawing/2014/main" id="{2232202C-B093-4AFF-85A4-6E4FA08312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8" y="441581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0" name="object 213">
                        <a:extLst>
                          <a:ext uri="{FF2B5EF4-FFF2-40B4-BE49-F238E27FC236}">
                            <a16:creationId xmlns:a16="http://schemas.microsoft.com/office/drawing/2014/main" id="{8BDEC21F-4468-4725-87AA-862C25E303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677589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object 214">
                        <a:extLst>
                          <a:ext uri="{FF2B5EF4-FFF2-40B4-BE49-F238E27FC236}">
                            <a16:creationId xmlns:a16="http://schemas.microsoft.com/office/drawing/2014/main" id="{459540A2-9AF6-454D-8102-6FDE559159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564719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object 215">
                        <a:extLst>
                          <a:ext uri="{FF2B5EF4-FFF2-40B4-BE49-F238E27FC236}">
                            <a16:creationId xmlns:a16="http://schemas.microsoft.com/office/drawing/2014/main" id="{F1160894-1C23-48BF-965F-646F032461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747" y="438321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object 212">
                        <a:extLst>
                          <a:ext uri="{FF2B5EF4-FFF2-40B4-BE49-F238E27FC236}">
                            <a16:creationId xmlns:a16="http://schemas.microsoft.com/office/drawing/2014/main" id="{445514C5-CE30-4876-A093-1F69727CAB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58015" y="1248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5" name="object 192">
                      <a:extLst>
                        <a:ext uri="{FF2B5EF4-FFF2-40B4-BE49-F238E27FC236}">
                          <a16:creationId xmlns:a16="http://schemas.microsoft.com/office/drawing/2014/main" id="{C05D3172-48A8-4783-811D-AEF849656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425" y="21631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bject 191">
                      <a:extLst>
                        <a:ext uri="{FF2B5EF4-FFF2-40B4-BE49-F238E27FC236}">
                          <a16:creationId xmlns:a16="http://schemas.microsoft.com/office/drawing/2014/main" id="{BA601A21-9696-4C7F-AC53-6ACE493F0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4469" y="255503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object 187">
                      <a:extLst>
                        <a:ext uri="{FF2B5EF4-FFF2-40B4-BE49-F238E27FC236}">
                          <a16:creationId xmlns:a16="http://schemas.microsoft.com/office/drawing/2014/main" id="{190BBF97-0EA9-4D60-ACD3-C889ED1EC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2042" y="1985164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F56FB8F-C60D-4457-B391-201D854268BA}"/>
                    </a:ext>
                  </a:extLst>
                </p:cNvPr>
                <p:cNvSpPr/>
                <p:nvPr/>
              </p:nvSpPr>
              <p:spPr bwMode="auto">
                <a:xfrm>
                  <a:off x="1217038" y="889976"/>
                  <a:ext cx="424866" cy="670123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65CC0A3-F17B-4323-BE9A-F1AF042E3C2B}"/>
                    </a:ext>
                  </a:extLst>
                </p:cNvPr>
                <p:cNvSpPr/>
                <p:nvPr/>
              </p:nvSpPr>
              <p:spPr bwMode="auto">
                <a:xfrm>
                  <a:off x="570518" y="1709999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56ABA2-04C8-48E3-A17E-95EE5E032E18}"/>
                </a:ext>
              </a:extLst>
            </p:cNvPr>
            <p:cNvSpPr/>
            <p:nvPr/>
          </p:nvSpPr>
          <p:spPr bwMode="auto">
            <a:xfrm>
              <a:off x="576439" y="3121393"/>
              <a:ext cx="15544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1" charset="-128"/>
                </a:rPr>
                <a:t>Freeze drying shelf</a:t>
              </a:r>
            </a:p>
          </p:txBody>
        </p:sp>
      </p:grpSp>
      <p:sp>
        <p:nvSpPr>
          <p:cNvPr id="66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67" name="Content Placeholder 10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445204219"/>
              </p:ext>
            </p:extLst>
          </p:nvPr>
        </p:nvGraphicFramePr>
        <p:xfrm>
          <a:off x="3471168" y="1640495"/>
          <a:ext cx="3262662" cy="189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6" name="Content Placeholder 45">
            <a:extLst>
              <a:ext uri="{FF2B5EF4-FFF2-40B4-BE49-F238E27FC236}">
                <a16:creationId xmlns:a16="http://schemas.microsoft.com/office/drawing/2014/main" id="{116929AD-86A3-4DBB-9821-49D4682AF49C}"/>
              </a:ext>
            </a:extLst>
          </p:cNvPr>
          <p:cNvGraphicFramePr>
            <a:graphicFrameLocks noGrp="1" noChangeAspect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038497944"/>
              </p:ext>
            </p:extLst>
          </p:nvPr>
        </p:nvGraphicFramePr>
        <p:xfrm>
          <a:off x="-4309" y="900555"/>
          <a:ext cx="3652564" cy="26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3" name="Straight Arrow Connector 132"/>
          <p:cNvCxnSpPr/>
          <p:nvPr/>
        </p:nvCxnSpPr>
        <p:spPr bwMode="auto">
          <a:xfrm flipH="1">
            <a:off x="2668905" y="1007324"/>
            <a:ext cx="0" cy="464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H="1">
            <a:off x="4886325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5715000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0066FF"/>
                    </a:solidFill>
                  </a:rPr>
                  <a:t> -32.3 ˚C </a:t>
                </a: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6" name="Content Placeholder 12">
            <a:extLst>
              <a:ext uri="{FF2B5EF4-FFF2-40B4-BE49-F238E27FC236}">
                <a16:creationId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134864977"/>
              </p:ext>
            </p:extLst>
          </p:nvPr>
        </p:nvGraphicFramePr>
        <p:xfrm>
          <a:off x="-1167" y="3543796"/>
          <a:ext cx="36778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730865" y="4447193"/>
            <a:ext cx="175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Ice height 19.46 mm at 2.4 h</a:t>
            </a:r>
          </a:p>
        </p:txBody>
      </p:sp>
      <p:cxnSp>
        <p:nvCxnSpPr>
          <p:cNvPr id="157" name="Straight Connector 156"/>
          <p:cNvCxnSpPr/>
          <p:nvPr/>
        </p:nvCxnSpPr>
        <p:spPr bwMode="auto">
          <a:xfrm>
            <a:off x="717018" y="4695825"/>
            <a:ext cx="19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4B4B"/>
                    </a:solidFill>
                  </a:rPr>
                  <a:t> -30.6 ˚C </a:t>
                </a:r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  <a:blipFill>
                <a:blip r:embed="rId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7654892" y="928491"/>
            <a:ext cx="95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At 2.4 h</a:t>
            </a:r>
          </a:p>
        </p:txBody>
      </p:sp>
      <p:grpSp>
        <p:nvGrpSpPr>
          <p:cNvPr id="259" name="Group 258"/>
          <p:cNvGrpSpPr/>
          <p:nvPr/>
        </p:nvGrpSpPr>
        <p:grpSpPr>
          <a:xfrm>
            <a:off x="7519706" y="2144396"/>
            <a:ext cx="1831698" cy="917931"/>
            <a:chOff x="6509082" y="5219555"/>
            <a:chExt cx="1831698" cy="917931"/>
          </a:xfrm>
        </p:grpSpPr>
        <p:sp>
          <p:nvSpPr>
            <p:cNvPr id="255" name="Right Brace 254">
              <a:extLst>
                <a:ext uri="{FF2B5EF4-FFF2-40B4-BE49-F238E27FC236}">
                  <a16:creationId xmlns:a16="http://schemas.microsoft.com/office/drawing/2014/main" id="{382D04B5-D35F-4764-A6BB-C93A4A31CA4D}"/>
                </a:ext>
              </a:extLst>
            </p:cNvPr>
            <p:cNvSpPr/>
            <p:nvPr/>
          </p:nvSpPr>
          <p:spPr bwMode="auto">
            <a:xfrm>
              <a:off x="7601219" y="5972396"/>
              <a:ext cx="40812" cy="7345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Right Brace 255">
              <a:extLst>
                <a:ext uri="{FF2B5EF4-FFF2-40B4-BE49-F238E27FC236}">
                  <a16:creationId xmlns:a16="http://schemas.microsoft.com/office/drawing/2014/main" id="{BED0879C-B018-49FA-9B8B-D65B401B2D63}"/>
                </a:ext>
              </a:extLst>
            </p:cNvPr>
            <p:cNvSpPr/>
            <p:nvPr/>
          </p:nvSpPr>
          <p:spPr bwMode="auto">
            <a:xfrm>
              <a:off x="7601219" y="5755509"/>
              <a:ext cx="40812" cy="20404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Right Brace 256">
              <a:extLst>
                <a:ext uri="{FF2B5EF4-FFF2-40B4-BE49-F238E27FC236}">
                  <a16:creationId xmlns:a16="http://schemas.microsoft.com/office/drawing/2014/main" id="{17A279A6-0593-4E9E-BCFC-9EC200F6A198}"/>
                </a:ext>
              </a:extLst>
            </p:cNvPr>
            <p:cNvSpPr/>
            <p:nvPr/>
          </p:nvSpPr>
          <p:spPr bwMode="auto">
            <a:xfrm>
              <a:off x="7601219" y="5608421"/>
              <a:ext cx="40812" cy="122428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Right Brace 257">
              <a:extLst>
                <a:ext uri="{FF2B5EF4-FFF2-40B4-BE49-F238E27FC236}">
                  <a16:creationId xmlns:a16="http://schemas.microsoft.com/office/drawing/2014/main" id="{997DD7B0-446E-4708-BA65-E374155961A9}"/>
                </a:ext>
              </a:extLst>
            </p:cNvPr>
            <p:cNvSpPr/>
            <p:nvPr/>
          </p:nvSpPr>
          <p:spPr bwMode="auto">
            <a:xfrm>
              <a:off x="7601219" y="5219555"/>
              <a:ext cx="40812" cy="3780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9F18E3E-0E01-4D02-9B23-B1D16CD1FCE5}"/>
                </a:ext>
              </a:extLst>
            </p:cNvPr>
            <p:cNvGrpSpPr/>
            <p:nvPr/>
          </p:nvGrpSpPr>
          <p:grpSpPr>
            <a:xfrm>
              <a:off x="6509082" y="5525691"/>
              <a:ext cx="1831698" cy="611795"/>
              <a:chOff x="789764" y="1428872"/>
              <a:chExt cx="2051916" cy="68541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C2743EE9-1C46-4191-BB8A-63BB76EAA30D}"/>
                  </a:ext>
                </a:extLst>
              </p:cNvPr>
              <p:cNvGrpSpPr/>
              <p:nvPr/>
            </p:nvGrpSpPr>
            <p:grpSpPr>
              <a:xfrm>
                <a:off x="789764" y="1512246"/>
                <a:ext cx="1365631" cy="495130"/>
                <a:chOff x="789764" y="1512246"/>
                <a:chExt cx="1365631" cy="495130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7D3BD9DA-D71F-459D-9B02-48AF4775B26A}"/>
                    </a:ext>
                  </a:extLst>
                </p:cNvPr>
                <p:cNvGrpSpPr/>
                <p:nvPr/>
              </p:nvGrpSpPr>
              <p:grpSpPr>
                <a:xfrm>
                  <a:off x="789764" y="1512246"/>
                  <a:ext cx="1365631" cy="1152"/>
                  <a:chOff x="789764" y="1512246"/>
                  <a:chExt cx="1365631" cy="1152"/>
                </a:xfrm>
              </p:grpSpPr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A476B578-5B83-4F92-824E-901CB7AD7DCB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513398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ABB5015C-C08F-4FC0-83B7-A1239CA7F1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512246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9D829C70-F284-46B9-8E21-10A6A5F95704}"/>
                    </a:ext>
                  </a:extLst>
                </p:cNvPr>
                <p:cNvGrpSpPr/>
                <p:nvPr/>
              </p:nvGrpSpPr>
              <p:grpSpPr>
                <a:xfrm>
                  <a:off x="789764" y="1673111"/>
                  <a:ext cx="1365631" cy="1146"/>
                  <a:chOff x="789764" y="1673111"/>
                  <a:chExt cx="1365631" cy="1146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046CCBF6-2B9D-4710-B8BB-9DE4555BF7B6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674257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FBF17C44-DBAF-4B0D-B650-B96243B1F3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673111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0550EA45-E2B1-4CC4-B243-20BC7E8A82EB}"/>
                    </a:ext>
                  </a:extLst>
                </p:cNvPr>
                <p:cNvGrpSpPr/>
                <p:nvPr/>
              </p:nvGrpSpPr>
              <p:grpSpPr>
                <a:xfrm>
                  <a:off x="800434" y="1936289"/>
                  <a:ext cx="1354961" cy="0"/>
                  <a:chOff x="800434" y="1936289"/>
                  <a:chExt cx="1354961" cy="0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14CC66D-7B42-4293-9F22-936EBFF1C9EF}"/>
                      </a:ext>
                    </a:extLst>
                  </p:cNvPr>
                  <p:cNvCxnSpPr/>
                  <p:nvPr/>
                </p:nvCxnSpPr>
                <p:spPr>
                  <a:xfrm>
                    <a:off x="800434" y="1936289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F2379211-CB80-41EE-BAEA-D5CDC7FC0E6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936289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4545D92F-D0F4-4284-8F3F-102EB7515591}"/>
                    </a:ext>
                  </a:extLst>
                </p:cNvPr>
                <p:cNvCxnSpPr/>
                <p:nvPr/>
              </p:nvCxnSpPr>
              <p:spPr>
                <a:xfrm flipV="1">
                  <a:off x="2034411" y="2007376"/>
                  <a:ext cx="12098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6CEBC6C1-636C-4AAE-96E8-63E1EC2FAC35}"/>
                  </a:ext>
                </a:extLst>
              </p:cNvPr>
              <p:cNvGrpSpPr/>
              <p:nvPr/>
            </p:nvGrpSpPr>
            <p:grpSpPr>
              <a:xfrm>
                <a:off x="2085057" y="1428872"/>
                <a:ext cx="756623" cy="685416"/>
                <a:chOff x="2085057" y="1428872"/>
                <a:chExt cx="756623" cy="685416"/>
              </a:xfrm>
            </p:grpSpPr>
            <p:sp>
              <p:nvSpPr>
                <p:cNvPr id="187" name="TextBox 16">
                  <a:extLst>
                    <a:ext uri="{FF2B5EF4-FFF2-40B4-BE49-F238E27FC236}">
                      <a16:creationId xmlns:a16="http://schemas.microsoft.com/office/drawing/2014/main" id="{52AF5A30-C734-452B-9C54-0F02E3C93D69}"/>
                    </a:ext>
                  </a:extLst>
                </p:cNvPr>
                <p:cNvSpPr txBox="1"/>
                <p:nvPr/>
              </p:nvSpPr>
              <p:spPr>
                <a:xfrm>
                  <a:off x="2088688" y="1821196"/>
                  <a:ext cx="749124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2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8" name="TextBox 17">
                  <a:extLst>
                    <a:ext uri="{FF2B5EF4-FFF2-40B4-BE49-F238E27FC236}">
                      <a16:creationId xmlns:a16="http://schemas.microsoft.com/office/drawing/2014/main" id="{4141E98E-FBBB-431D-96B9-CAE4D6428F93}"/>
                    </a:ext>
                  </a:extLst>
                </p:cNvPr>
                <p:cNvSpPr txBox="1"/>
                <p:nvPr/>
              </p:nvSpPr>
              <p:spPr>
                <a:xfrm>
                  <a:off x="2092554" y="1643836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5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9" name="TextBox 18">
                  <a:extLst>
                    <a:ext uri="{FF2B5EF4-FFF2-40B4-BE49-F238E27FC236}">
                      <a16:creationId xmlns:a16="http://schemas.microsoft.com/office/drawing/2014/main" id="{AB490056-B211-4D0D-9484-5D7C61E89BA3}"/>
                    </a:ext>
                  </a:extLst>
                </p:cNvPr>
                <p:cNvSpPr txBox="1"/>
                <p:nvPr/>
              </p:nvSpPr>
              <p:spPr>
                <a:xfrm>
                  <a:off x="2085057" y="1428872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3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60" name="TextBox 18">
            <a:extLst>
              <a:ext uri="{FF2B5EF4-FFF2-40B4-BE49-F238E27FC236}">
                <a16:creationId xmlns:a16="http://schemas.microsoft.com/office/drawing/2014/main" id="{AB490056-B211-4D0D-9484-5D7C61E89BA3}"/>
              </a:ext>
            </a:extLst>
          </p:cNvPr>
          <p:cNvSpPr txBox="1"/>
          <p:nvPr/>
        </p:nvSpPr>
        <p:spPr>
          <a:xfrm>
            <a:off x="8566706" y="2192526"/>
            <a:ext cx="75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/>
              </a:rPr>
              <a:t>9.46 mm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6510197" y="2810456"/>
            <a:ext cx="2090660" cy="276999"/>
            <a:chOff x="342681" y="2915411"/>
            <a:chExt cx="2090660" cy="276999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1043431" y="3078612"/>
              <a:ext cx="3587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833AE62-880E-417B-884D-8224B575EEF0}"/>
                </a:ext>
              </a:extLst>
            </p:cNvPr>
            <p:cNvCxnSpPr/>
            <p:nvPr/>
          </p:nvCxnSpPr>
          <p:spPr>
            <a:xfrm>
              <a:off x="1336061" y="3063827"/>
              <a:ext cx="1097280" cy="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F766C29-F20B-4CF0-B4B1-A1BB6AF3631E}"/>
                </a:ext>
              </a:extLst>
            </p:cNvPr>
            <p:cNvSpPr txBox="1"/>
            <p:nvPr/>
          </p:nvSpPr>
          <p:spPr>
            <a:xfrm>
              <a:off x="342681" y="2915411"/>
              <a:ext cx="850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 0      mm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471745" y="1972403"/>
            <a:ext cx="2129112" cy="276999"/>
            <a:chOff x="304229" y="2915411"/>
            <a:chExt cx="2129112" cy="276999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1043431" y="3078612"/>
              <a:ext cx="3587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833AE62-880E-417B-884D-8224B575EEF0}"/>
                </a:ext>
              </a:extLst>
            </p:cNvPr>
            <p:cNvCxnSpPr/>
            <p:nvPr/>
          </p:nvCxnSpPr>
          <p:spPr>
            <a:xfrm>
              <a:off x="1336061" y="3073352"/>
              <a:ext cx="1097280" cy="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F766C29-F20B-4CF0-B4B1-A1BB6AF3631E}"/>
                </a:ext>
              </a:extLst>
            </p:cNvPr>
            <p:cNvSpPr txBox="1"/>
            <p:nvPr/>
          </p:nvSpPr>
          <p:spPr>
            <a:xfrm>
              <a:off x="304229" y="2915411"/>
              <a:ext cx="889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19.46  mm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FF4B4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4B4B"/>
                  </a:solidFill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1768705" y="1496952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4B4B"/>
                </a:solidFill>
              </a:rPr>
              <a:t>-30.6 ˚C 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2493994" y="1525093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4B4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7" name="Rectangle 166"/>
          <p:cNvSpPr/>
          <p:nvPr/>
        </p:nvSpPr>
        <p:spPr>
          <a:xfrm>
            <a:off x="1748943" y="1843046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66FF"/>
                </a:solidFill>
              </a:rPr>
              <a:t>-32.3 ˚C 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 flipV="1">
            <a:off x="2474232" y="1871187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3087328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968109" y="3378306"/>
            <a:chExt cx="5965200" cy="81099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7313662" y="960664"/>
            <a:ext cx="1554480" cy="2340160"/>
            <a:chOff x="576439" y="1055553"/>
            <a:chExt cx="1554480" cy="234016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DDAD70-1079-4A15-A8CB-1E0BF33B433A}"/>
                </a:ext>
              </a:extLst>
            </p:cNvPr>
            <p:cNvGrpSpPr/>
            <p:nvPr/>
          </p:nvGrpSpPr>
          <p:grpSpPr>
            <a:xfrm>
              <a:off x="777209" y="1055553"/>
              <a:ext cx="1083933" cy="2066349"/>
              <a:chOff x="565560" y="-2774"/>
              <a:chExt cx="1084453" cy="20679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347BDD5-F9AA-446B-B864-BD02BD061F5C}"/>
                  </a:ext>
                </a:extLst>
              </p:cNvPr>
              <p:cNvGrpSpPr/>
              <p:nvPr/>
            </p:nvGrpSpPr>
            <p:grpSpPr>
              <a:xfrm>
                <a:off x="615484" y="1168215"/>
                <a:ext cx="1008224" cy="882334"/>
                <a:chOff x="615484" y="1168215"/>
                <a:chExt cx="1008224" cy="882334"/>
              </a:xfrm>
            </p:grpSpPr>
            <p:sp>
              <p:nvSpPr>
                <p:cNvPr id="64" name="Double Bracket 30">
                  <a:extLst>
                    <a:ext uri="{FF2B5EF4-FFF2-40B4-BE49-F238E27FC236}">
                      <a16:creationId xmlns:a16="http://schemas.microsoft.com/office/drawing/2014/main" id="{22372BCA-8363-457B-884D-9B4C638A4AD1}"/>
                    </a:ext>
                  </a:extLst>
                </p:cNvPr>
                <p:cNvSpPr/>
                <p:nvPr/>
              </p:nvSpPr>
              <p:spPr>
                <a:xfrm>
                  <a:off x="615708" y="1168215"/>
                  <a:ext cx="1008000" cy="810633"/>
                </a:xfrm>
                <a:prstGeom prst="rect">
                  <a:avLst/>
                </a:prstGeom>
                <a:solidFill>
                  <a:srgbClr val="3E24AC"/>
                </a:solid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:a16="http://schemas.microsoft.com/office/drawing/2014/main" id="{EEEB08C0-3AA0-417E-A0AF-626D652CEB53}"/>
                    </a:ext>
                  </a:extLst>
                </p:cNvPr>
                <p:cNvSpPr/>
                <p:nvPr/>
              </p:nvSpPr>
              <p:spPr bwMode="auto">
                <a:xfrm>
                  <a:off x="615484" y="1910186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solidFill>
                  <a:srgbClr val="3E24A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0B03A96-AAAC-4174-A406-BC75BD760DF4}"/>
                  </a:ext>
                </a:extLst>
              </p:cNvPr>
              <p:cNvGrpSpPr/>
              <p:nvPr/>
            </p:nvGrpSpPr>
            <p:grpSpPr>
              <a:xfrm>
                <a:off x="565560" y="-2774"/>
                <a:ext cx="1084453" cy="2067965"/>
                <a:chOff x="565560" y="-2774"/>
                <a:chExt cx="1084453" cy="206796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0A2BFD5-5323-4646-8465-93946A5C8C55}"/>
                    </a:ext>
                  </a:extLst>
                </p:cNvPr>
                <p:cNvGrpSpPr/>
                <p:nvPr/>
              </p:nvGrpSpPr>
              <p:grpSpPr>
                <a:xfrm>
                  <a:off x="565560" y="-2774"/>
                  <a:ext cx="1084453" cy="2067965"/>
                  <a:chOff x="565560" y="-2774"/>
                  <a:chExt cx="1084453" cy="2067965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CB220EFB-9A35-4E18-A4C4-A0E24078C807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0"/>
                    <a:ext cx="569086" cy="2065191"/>
                    <a:chOff x="565560" y="0"/>
                    <a:chExt cx="569086" cy="2065191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37CAED28-40C5-4FCA-96C0-EAF56C4DF6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sp>
                    <p:nvSpPr>
                      <p:cNvPr id="48" name="object 43">
                        <a:extLst>
                          <a:ext uri="{FF2B5EF4-FFF2-40B4-BE49-F238E27FC236}">
                            <a16:creationId xmlns:a16="http://schemas.microsoft.com/office/drawing/2014/main" id="{285B643B-F22B-4CC7-88BB-5B3093D2B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5" y="45381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object 186">
                        <a:extLst>
                          <a:ext uri="{FF2B5EF4-FFF2-40B4-BE49-F238E27FC236}">
                            <a16:creationId xmlns:a16="http://schemas.microsoft.com/office/drawing/2014/main" id="{5C3413B8-2FC8-4828-8266-2C69BFFCCB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560" y="1986197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object 188">
                        <a:extLst>
                          <a:ext uri="{FF2B5EF4-FFF2-40B4-BE49-F238E27FC236}">
                            <a16:creationId xmlns:a16="http://schemas.microsoft.com/office/drawing/2014/main" id="{4D1C6CF7-138E-4FB6-BB8B-43322BEE33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641267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" name="object 189">
                        <a:extLst>
                          <a:ext uri="{FF2B5EF4-FFF2-40B4-BE49-F238E27FC236}">
                            <a16:creationId xmlns:a16="http://schemas.microsoft.com/office/drawing/2014/main" id="{3B806EA6-3FAD-45E7-A6D4-B95B83B8E6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528397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object 190">
                        <a:extLst>
                          <a:ext uri="{FF2B5EF4-FFF2-40B4-BE49-F238E27FC236}">
                            <a16:creationId xmlns:a16="http://schemas.microsoft.com/office/drawing/2014/main" id="{2CD69BFC-8B2C-44E2-B920-1FEEA4D3FA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2720" y="264838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object 193">
                        <a:extLst>
                          <a:ext uri="{FF2B5EF4-FFF2-40B4-BE49-F238E27FC236}">
                            <a16:creationId xmlns:a16="http://schemas.microsoft.com/office/drawing/2014/main" id="{20E89EA4-5ACF-41D1-A785-BB25E5537C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15852" y="449241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object 195">
                        <a:extLst>
                          <a:ext uri="{FF2B5EF4-FFF2-40B4-BE49-F238E27FC236}">
                            <a16:creationId xmlns:a16="http://schemas.microsoft.com/office/drawing/2014/main" id="{F9F13BA6-3041-48CA-92C3-2F4787939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2" y="222166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object 196">
                        <a:extLst>
                          <a:ext uri="{FF2B5EF4-FFF2-40B4-BE49-F238E27FC236}">
                            <a16:creationId xmlns:a16="http://schemas.microsoft.com/office/drawing/2014/main" id="{5B5BD957-FF2E-41A6-872B-3B1F20E0CA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39" y="2029631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object 198">
                        <a:extLst>
                          <a:ext uri="{FF2B5EF4-FFF2-40B4-BE49-F238E27FC236}">
                            <a16:creationId xmlns:a16="http://schemas.microsoft.com/office/drawing/2014/main" id="{4062346A-28F3-4047-8DFA-8B9EA02381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07" y="1994579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object 207">
                        <a:extLst>
                          <a:ext uri="{FF2B5EF4-FFF2-40B4-BE49-F238E27FC236}">
                            <a16:creationId xmlns:a16="http://schemas.microsoft.com/office/drawing/2014/main" id="{6FC2118E-4666-418B-A46C-345F1B62D7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916" y="0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object 208">
                        <a:extLst>
                          <a:ext uri="{FF2B5EF4-FFF2-40B4-BE49-F238E27FC236}">
                            <a16:creationId xmlns:a16="http://schemas.microsoft.com/office/drawing/2014/main" id="{C4D87087-3E62-4DDD-BB36-2A37223D0F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258742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object 209">
                        <a:extLst>
                          <a:ext uri="{FF2B5EF4-FFF2-40B4-BE49-F238E27FC236}">
                            <a16:creationId xmlns:a16="http://schemas.microsoft.com/office/drawing/2014/main" id="{1268A53A-C763-4832-A6FD-E0478F0DA3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44162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object 213">
                        <a:extLst>
                          <a:ext uri="{FF2B5EF4-FFF2-40B4-BE49-F238E27FC236}">
                            <a16:creationId xmlns:a16="http://schemas.microsoft.com/office/drawing/2014/main" id="{3EA7907E-C16E-4330-B55F-A7DA99A31A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677843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object 214">
                        <a:extLst>
                          <a:ext uri="{FF2B5EF4-FFF2-40B4-BE49-F238E27FC236}">
                            <a16:creationId xmlns:a16="http://schemas.microsoft.com/office/drawing/2014/main" id="{8B6321D2-DFEC-4B93-848C-A148AF1A53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56497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object 215">
                        <a:extLst>
                          <a:ext uri="{FF2B5EF4-FFF2-40B4-BE49-F238E27FC236}">
                            <a16:creationId xmlns:a16="http://schemas.microsoft.com/office/drawing/2014/main" id="{57198132-8C29-4EC1-9E59-FD5849E983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9380" y="438575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object 212">
                        <a:extLst>
                          <a:ext uri="{FF2B5EF4-FFF2-40B4-BE49-F238E27FC236}">
                            <a16:creationId xmlns:a16="http://schemas.microsoft.com/office/drawing/2014/main" id="{43456BBF-6E84-421D-AAB4-FEC7970FD1F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42648" y="1502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5" name="object 192">
                      <a:extLst>
                        <a:ext uri="{FF2B5EF4-FFF2-40B4-BE49-F238E27FC236}">
                          <a16:creationId xmlns:a16="http://schemas.microsoft.com/office/drawing/2014/main" id="{3C4E62F5-0BDD-4387-9F1C-0318AF683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058" y="21885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object 191">
                      <a:extLst>
                        <a:ext uri="{FF2B5EF4-FFF2-40B4-BE49-F238E27FC236}">
                          <a16:creationId xmlns:a16="http://schemas.microsoft.com/office/drawing/2014/main" id="{7941AA08-1042-432C-89D1-B38561FA2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02" y="255757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bject 187">
                      <a:extLst>
                        <a:ext uri="{FF2B5EF4-FFF2-40B4-BE49-F238E27FC236}">
                          <a16:creationId xmlns:a16="http://schemas.microsoft.com/office/drawing/2014/main" id="{4C82D20E-9E6A-4841-A9A2-AB492A7C8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675" y="1985418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9F13654-BD35-475D-B50C-BA9E49B6FC3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080927" y="-2774"/>
                    <a:ext cx="569086" cy="2067711"/>
                    <a:chOff x="1080927" y="-2774"/>
                    <a:chExt cx="569086" cy="2067711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94BBDD9D-E3E5-4547-991E-C1BE173344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0927" y="-2774"/>
                      <a:ext cx="569086" cy="2067711"/>
                      <a:chOff x="1080927" y="-2774"/>
                      <a:chExt cx="569086" cy="2067711"/>
                    </a:xfrm>
                  </p:grpSpPr>
                  <p:sp>
                    <p:nvSpPr>
                      <p:cNvPr id="28" name="object 43">
                        <a:extLst>
                          <a:ext uri="{FF2B5EF4-FFF2-40B4-BE49-F238E27FC236}">
                            <a16:creationId xmlns:a16="http://schemas.microsoft.com/office/drawing/2014/main" id="{88AA4BC8-81A8-44BF-BB24-A60AB3B76D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42" y="45127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" name="object 186">
                        <a:extLst>
                          <a:ext uri="{FF2B5EF4-FFF2-40B4-BE49-F238E27FC236}">
                            <a16:creationId xmlns:a16="http://schemas.microsoft.com/office/drawing/2014/main" id="{BFC501D3-AF0B-428F-90D3-4AA8C1458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0927" y="1985943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" name="object 188">
                        <a:extLst>
                          <a:ext uri="{FF2B5EF4-FFF2-40B4-BE49-F238E27FC236}">
                            <a16:creationId xmlns:a16="http://schemas.microsoft.com/office/drawing/2014/main" id="{F5CA218A-8D40-46F8-AD70-F1B13C9A54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641013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object 189">
                        <a:extLst>
                          <a:ext uri="{FF2B5EF4-FFF2-40B4-BE49-F238E27FC236}">
                            <a16:creationId xmlns:a16="http://schemas.microsoft.com/office/drawing/2014/main" id="{755E50B4-4AE6-4368-9D54-36285A3AB8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52814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" name="object 190">
                        <a:extLst>
                          <a:ext uri="{FF2B5EF4-FFF2-40B4-BE49-F238E27FC236}">
                            <a16:creationId xmlns:a16="http://schemas.microsoft.com/office/drawing/2014/main" id="{857BB628-7677-4F71-BC74-29511B5EC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087" y="264584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object 193">
                        <a:extLst>
                          <a:ext uri="{FF2B5EF4-FFF2-40B4-BE49-F238E27FC236}">
                            <a16:creationId xmlns:a16="http://schemas.microsoft.com/office/drawing/2014/main" id="{6DD27FD6-12C9-405A-BDD7-6D8F729C9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129631" y="448987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" name="object 195">
                        <a:extLst>
                          <a:ext uri="{FF2B5EF4-FFF2-40B4-BE49-F238E27FC236}">
                            <a16:creationId xmlns:a16="http://schemas.microsoft.com/office/drawing/2014/main" id="{83293AD8-4768-4DCB-8490-98427699A9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39" y="221912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object 196">
                        <a:extLst>
                          <a:ext uri="{FF2B5EF4-FFF2-40B4-BE49-F238E27FC236}">
                            <a16:creationId xmlns:a16="http://schemas.microsoft.com/office/drawing/2014/main" id="{DD4AE630-D205-4E7E-8C13-FDEE94C551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406" y="2029377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object 198">
                        <a:extLst>
                          <a:ext uri="{FF2B5EF4-FFF2-40B4-BE49-F238E27FC236}">
                            <a16:creationId xmlns:a16="http://schemas.microsoft.com/office/drawing/2014/main" id="{7352490D-992D-465C-8F98-4D51CC3ED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374" y="1994325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" name="object 207">
                        <a:extLst>
                          <a:ext uri="{FF2B5EF4-FFF2-40B4-BE49-F238E27FC236}">
                            <a16:creationId xmlns:a16="http://schemas.microsoft.com/office/drawing/2014/main" id="{71753A14-FA9B-4150-9289-3872E9CE0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62283" y="-2774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object 208">
                        <a:extLst>
                          <a:ext uri="{FF2B5EF4-FFF2-40B4-BE49-F238E27FC236}">
                            <a16:creationId xmlns:a16="http://schemas.microsoft.com/office/drawing/2014/main" id="{D706169A-1877-4E0E-9EAD-ABFBFBD91C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6" y="258488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object 209">
                        <a:extLst>
                          <a:ext uri="{FF2B5EF4-FFF2-40B4-BE49-F238E27FC236}">
                            <a16:creationId xmlns:a16="http://schemas.microsoft.com/office/drawing/2014/main" id="{2232202C-B093-4AFF-85A4-6E4FA08312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8" y="441581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0" name="object 213">
                        <a:extLst>
                          <a:ext uri="{FF2B5EF4-FFF2-40B4-BE49-F238E27FC236}">
                            <a16:creationId xmlns:a16="http://schemas.microsoft.com/office/drawing/2014/main" id="{8BDEC21F-4468-4725-87AA-862C25E303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677589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object 214">
                        <a:extLst>
                          <a:ext uri="{FF2B5EF4-FFF2-40B4-BE49-F238E27FC236}">
                            <a16:creationId xmlns:a16="http://schemas.microsoft.com/office/drawing/2014/main" id="{459540A2-9AF6-454D-8102-6FDE559159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564719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object 215">
                        <a:extLst>
                          <a:ext uri="{FF2B5EF4-FFF2-40B4-BE49-F238E27FC236}">
                            <a16:creationId xmlns:a16="http://schemas.microsoft.com/office/drawing/2014/main" id="{F1160894-1C23-48BF-965F-646F032461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747" y="438321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object 212">
                        <a:extLst>
                          <a:ext uri="{FF2B5EF4-FFF2-40B4-BE49-F238E27FC236}">
                            <a16:creationId xmlns:a16="http://schemas.microsoft.com/office/drawing/2014/main" id="{445514C5-CE30-4876-A093-1F69727CAB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58015" y="1248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5" name="object 192">
                      <a:extLst>
                        <a:ext uri="{FF2B5EF4-FFF2-40B4-BE49-F238E27FC236}">
                          <a16:creationId xmlns:a16="http://schemas.microsoft.com/office/drawing/2014/main" id="{C05D3172-48A8-4783-811D-AEF849656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425" y="21631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bject 191">
                      <a:extLst>
                        <a:ext uri="{FF2B5EF4-FFF2-40B4-BE49-F238E27FC236}">
                          <a16:creationId xmlns:a16="http://schemas.microsoft.com/office/drawing/2014/main" id="{BA601A21-9696-4C7F-AC53-6ACE493F0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4469" y="255503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object 187">
                      <a:extLst>
                        <a:ext uri="{FF2B5EF4-FFF2-40B4-BE49-F238E27FC236}">
                          <a16:creationId xmlns:a16="http://schemas.microsoft.com/office/drawing/2014/main" id="{190BBF97-0EA9-4D60-ACD3-C889ED1EC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2042" y="1985164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F56FB8F-C60D-4457-B391-201D854268BA}"/>
                    </a:ext>
                  </a:extLst>
                </p:cNvPr>
                <p:cNvSpPr/>
                <p:nvPr/>
              </p:nvSpPr>
              <p:spPr bwMode="auto">
                <a:xfrm>
                  <a:off x="1217038" y="889976"/>
                  <a:ext cx="424866" cy="670123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65CC0A3-F17B-4323-BE9A-F1AF042E3C2B}"/>
                    </a:ext>
                  </a:extLst>
                </p:cNvPr>
                <p:cNvSpPr/>
                <p:nvPr/>
              </p:nvSpPr>
              <p:spPr bwMode="auto">
                <a:xfrm>
                  <a:off x="570518" y="1709999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56ABA2-04C8-48E3-A17E-95EE5E032E18}"/>
                </a:ext>
              </a:extLst>
            </p:cNvPr>
            <p:cNvSpPr/>
            <p:nvPr/>
          </p:nvSpPr>
          <p:spPr bwMode="auto">
            <a:xfrm>
              <a:off x="576439" y="3121393"/>
              <a:ext cx="15544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1" charset="-128"/>
                </a:rPr>
                <a:t>Freeze drying shelf</a:t>
              </a:r>
            </a:p>
          </p:txBody>
        </p:sp>
      </p:grpSp>
      <p:sp>
        <p:nvSpPr>
          <p:cNvPr id="66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67" name="Content Placeholder 10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445204219"/>
              </p:ext>
            </p:extLst>
          </p:nvPr>
        </p:nvGraphicFramePr>
        <p:xfrm>
          <a:off x="3471168" y="1640495"/>
          <a:ext cx="3262662" cy="189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4844159" y="2296196"/>
            <a:ext cx="898008" cy="513520"/>
            <a:chOff x="5301359" y="2286671"/>
            <a:chExt cx="898008" cy="513520"/>
          </a:xfrm>
        </p:grpSpPr>
        <p:sp>
          <p:nvSpPr>
            <p:cNvPr id="78" name="Oval 77"/>
            <p:cNvSpPr/>
            <p:nvPr/>
          </p:nvSpPr>
          <p:spPr bwMode="auto">
            <a:xfrm>
              <a:off x="5301359" y="2286671"/>
              <a:ext cx="72000" cy="72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127367" y="2728191"/>
              <a:ext cx="72000" cy="72000"/>
            </a:xfrm>
            <a:prstGeom prst="ellipse">
              <a:avLst/>
            </a:prstGeom>
            <a:solidFill>
              <a:srgbClr val="FF4B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aphicFrame>
        <p:nvGraphicFramePr>
          <p:cNvPr id="126" name="Content Placeholder 45">
            <a:extLst>
              <a:ext uri="{FF2B5EF4-FFF2-40B4-BE49-F238E27FC236}">
                <a16:creationId xmlns:a16="http://schemas.microsoft.com/office/drawing/2014/main" id="{116929AD-86A3-4DBB-9821-49D4682AF49C}"/>
              </a:ext>
            </a:extLst>
          </p:cNvPr>
          <p:cNvGraphicFramePr>
            <a:graphicFrameLocks noGrp="1" noChangeAspect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038497944"/>
              </p:ext>
            </p:extLst>
          </p:nvPr>
        </p:nvGraphicFramePr>
        <p:xfrm>
          <a:off x="-4309" y="900555"/>
          <a:ext cx="3652564" cy="26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3" name="Straight Arrow Connector 132"/>
          <p:cNvCxnSpPr/>
          <p:nvPr/>
        </p:nvCxnSpPr>
        <p:spPr bwMode="auto">
          <a:xfrm flipH="1">
            <a:off x="2668905" y="1007324"/>
            <a:ext cx="0" cy="464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H="1">
            <a:off x="4886325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5715000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grpSp>
        <p:nvGrpSpPr>
          <p:cNvPr id="138" name="Group 137"/>
          <p:cNvGrpSpPr/>
          <p:nvPr/>
        </p:nvGrpSpPr>
        <p:grpSpPr>
          <a:xfrm>
            <a:off x="5734571" y="2620617"/>
            <a:ext cx="2345006" cy="276999"/>
            <a:chOff x="5734571" y="2620617"/>
            <a:chExt cx="2345006" cy="276999"/>
          </a:xfrm>
        </p:grpSpPr>
        <p:grpSp>
          <p:nvGrpSpPr>
            <p:cNvPr id="115" name="Group 114"/>
            <p:cNvGrpSpPr/>
            <p:nvPr/>
          </p:nvGrpSpPr>
          <p:grpSpPr>
            <a:xfrm>
              <a:off x="6510197" y="2620617"/>
              <a:ext cx="1569380" cy="276999"/>
              <a:chOff x="342681" y="2915411"/>
              <a:chExt cx="1569380" cy="276999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42681" y="2915411"/>
                <a:ext cx="912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 4.5   mm</a:t>
                </a:r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5734571" y="2774293"/>
              <a:ext cx="900000" cy="0"/>
            </a:xfrm>
            <a:prstGeom prst="line">
              <a:avLst/>
            </a:prstGeom>
            <a:ln w="9525">
              <a:solidFill>
                <a:srgbClr val="FF4B4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0066FF"/>
                    </a:solidFill>
                  </a:rPr>
                  <a:t> -32.3 ˚C </a:t>
                </a: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4886846" y="2181901"/>
            <a:ext cx="3192731" cy="276999"/>
            <a:chOff x="4886846" y="2181901"/>
            <a:chExt cx="3192731" cy="276999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53046" y="2181901"/>
              <a:ext cx="1626531" cy="276999"/>
              <a:chOff x="285530" y="2915411"/>
              <a:chExt cx="1626531" cy="276999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285530" y="2915411"/>
                <a:ext cx="922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14.73 mm</a:t>
                </a:r>
              </a:p>
            </p:txBody>
          </p:sp>
        </p:grp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4886846" y="2336143"/>
              <a:ext cx="1656000" cy="0"/>
            </a:xfrm>
            <a:prstGeom prst="line">
              <a:avLst/>
            </a:prstGeom>
            <a:ln w="9525">
              <a:solidFill>
                <a:srgbClr val="00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6" name="Content Placeholder 12">
            <a:extLst>
              <a:ext uri="{FF2B5EF4-FFF2-40B4-BE49-F238E27FC236}">
                <a16:creationId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134864977"/>
              </p:ext>
            </p:extLst>
          </p:nvPr>
        </p:nvGraphicFramePr>
        <p:xfrm>
          <a:off x="-1167" y="3543796"/>
          <a:ext cx="36778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730865" y="4447193"/>
            <a:ext cx="175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Ice height 19.46 mm at 2.4 h</a:t>
            </a:r>
          </a:p>
        </p:txBody>
      </p:sp>
      <p:cxnSp>
        <p:nvCxnSpPr>
          <p:cNvPr id="157" name="Straight Connector 156"/>
          <p:cNvCxnSpPr/>
          <p:nvPr/>
        </p:nvCxnSpPr>
        <p:spPr bwMode="auto">
          <a:xfrm>
            <a:off x="717018" y="4695825"/>
            <a:ext cx="19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4B4B"/>
                    </a:solidFill>
                  </a:rPr>
                  <a:t> -30.6 ˚C </a:t>
                </a:r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  <a:blipFill>
                <a:blip r:embed="rId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7654892" y="928491"/>
            <a:ext cx="95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At 2.4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Ice height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2+5+3+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9.46</m:t>
                        </m:r>
                      </m:num>
                      <m:den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= 14.73 mm</a:t>
                </a:r>
              </a:p>
              <a:p>
                <a:r>
                  <a:rPr lang="en-GB" sz="1600" dirty="0"/>
                  <a:t>Ice height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	       =   4.50 mm</a:t>
                </a: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blipFill>
                <a:blip r:embed="rId9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9" name="Group 258"/>
          <p:cNvGrpSpPr/>
          <p:nvPr/>
        </p:nvGrpSpPr>
        <p:grpSpPr>
          <a:xfrm>
            <a:off x="7519706" y="2144396"/>
            <a:ext cx="1831698" cy="917931"/>
            <a:chOff x="6509082" y="5219555"/>
            <a:chExt cx="1831698" cy="917931"/>
          </a:xfrm>
        </p:grpSpPr>
        <p:sp>
          <p:nvSpPr>
            <p:cNvPr id="255" name="Right Brace 254">
              <a:extLst>
                <a:ext uri="{FF2B5EF4-FFF2-40B4-BE49-F238E27FC236}">
                  <a16:creationId xmlns:a16="http://schemas.microsoft.com/office/drawing/2014/main" id="{382D04B5-D35F-4764-A6BB-C93A4A31CA4D}"/>
                </a:ext>
              </a:extLst>
            </p:cNvPr>
            <p:cNvSpPr/>
            <p:nvPr/>
          </p:nvSpPr>
          <p:spPr bwMode="auto">
            <a:xfrm>
              <a:off x="7601219" y="5972396"/>
              <a:ext cx="40812" cy="7345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Right Brace 255">
              <a:extLst>
                <a:ext uri="{FF2B5EF4-FFF2-40B4-BE49-F238E27FC236}">
                  <a16:creationId xmlns:a16="http://schemas.microsoft.com/office/drawing/2014/main" id="{BED0879C-B018-49FA-9B8B-D65B401B2D63}"/>
                </a:ext>
              </a:extLst>
            </p:cNvPr>
            <p:cNvSpPr/>
            <p:nvPr/>
          </p:nvSpPr>
          <p:spPr bwMode="auto">
            <a:xfrm>
              <a:off x="7601219" y="5755509"/>
              <a:ext cx="40812" cy="20404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Right Brace 256">
              <a:extLst>
                <a:ext uri="{FF2B5EF4-FFF2-40B4-BE49-F238E27FC236}">
                  <a16:creationId xmlns:a16="http://schemas.microsoft.com/office/drawing/2014/main" id="{17A279A6-0593-4E9E-BCFC-9EC200F6A198}"/>
                </a:ext>
              </a:extLst>
            </p:cNvPr>
            <p:cNvSpPr/>
            <p:nvPr/>
          </p:nvSpPr>
          <p:spPr bwMode="auto">
            <a:xfrm>
              <a:off x="7601219" y="5608421"/>
              <a:ext cx="40812" cy="122428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Right Brace 257">
              <a:extLst>
                <a:ext uri="{FF2B5EF4-FFF2-40B4-BE49-F238E27FC236}">
                  <a16:creationId xmlns:a16="http://schemas.microsoft.com/office/drawing/2014/main" id="{997DD7B0-446E-4708-BA65-E374155961A9}"/>
                </a:ext>
              </a:extLst>
            </p:cNvPr>
            <p:cNvSpPr/>
            <p:nvPr/>
          </p:nvSpPr>
          <p:spPr bwMode="auto">
            <a:xfrm>
              <a:off x="7601219" y="5219555"/>
              <a:ext cx="40812" cy="3780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9F18E3E-0E01-4D02-9B23-B1D16CD1FCE5}"/>
                </a:ext>
              </a:extLst>
            </p:cNvPr>
            <p:cNvGrpSpPr/>
            <p:nvPr/>
          </p:nvGrpSpPr>
          <p:grpSpPr>
            <a:xfrm>
              <a:off x="6509082" y="5525691"/>
              <a:ext cx="1831698" cy="611795"/>
              <a:chOff x="789764" y="1428872"/>
              <a:chExt cx="2051916" cy="68541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C2743EE9-1C46-4191-BB8A-63BB76EAA30D}"/>
                  </a:ext>
                </a:extLst>
              </p:cNvPr>
              <p:cNvGrpSpPr/>
              <p:nvPr/>
            </p:nvGrpSpPr>
            <p:grpSpPr>
              <a:xfrm>
                <a:off x="789764" y="1512246"/>
                <a:ext cx="1365631" cy="495130"/>
                <a:chOff x="789764" y="1512246"/>
                <a:chExt cx="1365631" cy="495130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7D3BD9DA-D71F-459D-9B02-48AF4775B26A}"/>
                    </a:ext>
                  </a:extLst>
                </p:cNvPr>
                <p:cNvGrpSpPr/>
                <p:nvPr/>
              </p:nvGrpSpPr>
              <p:grpSpPr>
                <a:xfrm>
                  <a:off x="789764" y="1512246"/>
                  <a:ext cx="1365631" cy="1152"/>
                  <a:chOff x="789764" y="1512246"/>
                  <a:chExt cx="1365631" cy="1152"/>
                </a:xfrm>
              </p:grpSpPr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A476B578-5B83-4F92-824E-901CB7AD7DCB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513398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ABB5015C-C08F-4FC0-83B7-A1239CA7F1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512246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9D829C70-F284-46B9-8E21-10A6A5F95704}"/>
                    </a:ext>
                  </a:extLst>
                </p:cNvPr>
                <p:cNvGrpSpPr/>
                <p:nvPr/>
              </p:nvGrpSpPr>
              <p:grpSpPr>
                <a:xfrm>
                  <a:off x="789764" y="1673111"/>
                  <a:ext cx="1365631" cy="1146"/>
                  <a:chOff x="789764" y="1673111"/>
                  <a:chExt cx="1365631" cy="1146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046CCBF6-2B9D-4710-B8BB-9DE4555BF7B6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674257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FBF17C44-DBAF-4B0D-B650-B96243B1F3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673111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0550EA45-E2B1-4CC4-B243-20BC7E8A82EB}"/>
                    </a:ext>
                  </a:extLst>
                </p:cNvPr>
                <p:cNvGrpSpPr/>
                <p:nvPr/>
              </p:nvGrpSpPr>
              <p:grpSpPr>
                <a:xfrm>
                  <a:off x="800434" y="1936289"/>
                  <a:ext cx="1354961" cy="0"/>
                  <a:chOff x="800434" y="1936289"/>
                  <a:chExt cx="1354961" cy="0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14CC66D-7B42-4293-9F22-936EBFF1C9EF}"/>
                      </a:ext>
                    </a:extLst>
                  </p:cNvPr>
                  <p:cNvCxnSpPr/>
                  <p:nvPr/>
                </p:nvCxnSpPr>
                <p:spPr>
                  <a:xfrm>
                    <a:off x="800434" y="1936289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F2379211-CB80-41EE-BAEA-D5CDC7FC0E6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936289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4545D92F-D0F4-4284-8F3F-102EB7515591}"/>
                    </a:ext>
                  </a:extLst>
                </p:cNvPr>
                <p:cNvCxnSpPr/>
                <p:nvPr/>
              </p:nvCxnSpPr>
              <p:spPr>
                <a:xfrm flipV="1">
                  <a:off x="2034411" y="2007376"/>
                  <a:ext cx="12098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6CEBC6C1-636C-4AAE-96E8-63E1EC2FAC35}"/>
                  </a:ext>
                </a:extLst>
              </p:cNvPr>
              <p:cNvGrpSpPr/>
              <p:nvPr/>
            </p:nvGrpSpPr>
            <p:grpSpPr>
              <a:xfrm>
                <a:off x="2085057" y="1428872"/>
                <a:ext cx="756623" cy="685416"/>
                <a:chOff x="2085057" y="1428872"/>
                <a:chExt cx="756623" cy="685416"/>
              </a:xfrm>
            </p:grpSpPr>
            <p:sp>
              <p:nvSpPr>
                <p:cNvPr id="187" name="TextBox 16">
                  <a:extLst>
                    <a:ext uri="{FF2B5EF4-FFF2-40B4-BE49-F238E27FC236}">
                      <a16:creationId xmlns:a16="http://schemas.microsoft.com/office/drawing/2014/main" id="{52AF5A30-C734-452B-9C54-0F02E3C93D69}"/>
                    </a:ext>
                  </a:extLst>
                </p:cNvPr>
                <p:cNvSpPr txBox="1"/>
                <p:nvPr/>
              </p:nvSpPr>
              <p:spPr>
                <a:xfrm>
                  <a:off x="2088688" y="1821196"/>
                  <a:ext cx="749124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2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8" name="TextBox 17">
                  <a:extLst>
                    <a:ext uri="{FF2B5EF4-FFF2-40B4-BE49-F238E27FC236}">
                      <a16:creationId xmlns:a16="http://schemas.microsoft.com/office/drawing/2014/main" id="{4141E98E-FBBB-431D-96B9-CAE4D6428F93}"/>
                    </a:ext>
                  </a:extLst>
                </p:cNvPr>
                <p:cNvSpPr txBox="1"/>
                <p:nvPr/>
              </p:nvSpPr>
              <p:spPr>
                <a:xfrm>
                  <a:off x="2092554" y="1643836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5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9" name="TextBox 18">
                  <a:extLst>
                    <a:ext uri="{FF2B5EF4-FFF2-40B4-BE49-F238E27FC236}">
                      <a16:creationId xmlns:a16="http://schemas.microsoft.com/office/drawing/2014/main" id="{AB490056-B211-4D0D-9484-5D7C61E89BA3}"/>
                    </a:ext>
                  </a:extLst>
                </p:cNvPr>
                <p:cNvSpPr txBox="1"/>
                <p:nvPr/>
              </p:nvSpPr>
              <p:spPr>
                <a:xfrm>
                  <a:off x="2085057" y="1428872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3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60" name="TextBox 18">
            <a:extLst>
              <a:ext uri="{FF2B5EF4-FFF2-40B4-BE49-F238E27FC236}">
                <a16:creationId xmlns:a16="http://schemas.microsoft.com/office/drawing/2014/main" id="{AB490056-B211-4D0D-9484-5D7C61E89BA3}"/>
              </a:ext>
            </a:extLst>
          </p:cNvPr>
          <p:cNvSpPr txBox="1"/>
          <p:nvPr/>
        </p:nvSpPr>
        <p:spPr>
          <a:xfrm>
            <a:off x="8566706" y="2192526"/>
            <a:ext cx="75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/>
              </a:rPr>
              <a:t>9.46 mm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6510197" y="2810456"/>
            <a:ext cx="2090660" cy="276999"/>
            <a:chOff x="342681" y="2915411"/>
            <a:chExt cx="2090660" cy="276999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1043431" y="3078612"/>
              <a:ext cx="3587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833AE62-880E-417B-884D-8224B575EEF0}"/>
                </a:ext>
              </a:extLst>
            </p:cNvPr>
            <p:cNvCxnSpPr/>
            <p:nvPr/>
          </p:nvCxnSpPr>
          <p:spPr>
            <a:xfrm>
              <a:off x="1336061" y="3063827"/>
              <a:ext cx="1097280" cy="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F766C29-F20B-4CF0-B4B1-A1BB6AF3631E}"/>
                </a:ext>
              </a:extLst>
            </p:cNvPr>
            <p:cNvSpPr txBox="1"/>
            <p:nvPr/>
          </p:nvSpPr>
          <p:spPr>
            <a:xfrm>
              <a:off x="342681" y="2915411"/>
              <a:ext cx="850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 0      mm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FF4B4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4B4B"/>
                  </a:solidFill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1768705" y="1496952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4B4B"/>
                </a:solidFill>
              </a:rPr>
              <a:t>-30.6 ˚C 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2493994" y="1525093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4B4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7" name="Rectangle 166"/>
          <p:cNvSpPr/>
          <p:nvPr/>
        </p:nvSpPr>
        <p:spPr>
          <a:xfrm>
            <a:off x="1748943" y="1843046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66FF"/>
                </a:solidFill>
              </a:rPr>
              <a:t>-32.3 ˚C 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 flipV="1">
            <a:off x="2474232" y="1871187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26152276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968109" y="3378306"/>
            <a:chExt cx="5965200" cy="81099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7313662" y="960664"/>
            <a:ext cx="1554480" cy="2340160"/>
            <a:chOff x="576439" y="1055553"/>
            <a:chExt cx="1554480" cy="234016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DDAD70-1079-4A15-A8CB-1E0BF33B433A}"/>
                </a:ext>
              </a:extLst>
            </p:cNvPr>
            <p:cNvGrpSpPr/>
            <p:nvPr/>
          </p:nvGrpSpPr>
          <p:grpSpPr>
            <a:xfrm>
              <a:off x="777209" y="1055553"/>
              <a:ext cx="1083933" cy="2066349"/>
              <a:chOff x="565560" y="-2774"/>
              <a:chExt cx="1084453" cy="20679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347BDD5-F9AA-446B-B864-BD02BD061F5C}"/>
                  </a:ext>
                </a:extLst>
              </p:cNvPr>
              <p:cNvGrpSpPr/>
              <p:nvPr/>
            </p:nvGrpSpPr>
            <p:grpSpPr>
              <a:xfrm>
                <a:off x="615484" y="1168215"/>
                <a:ext cx="1008224" cy="882334"/>
                <a:chOff x="615484" y="1168215"/>
                <a:chExt cx="1008224" cy="882334"/>
              </a:xfrm>
            </p:grpSpPr>
            <p:sp>
              <p:nvSpPr>
                <p:cNvPr id="64" name="Double Bracket 30">
                  <a:extLst>
                    <a:ext uri="{FF2B5EF4-FFF2-40B4-BE49-F238E27FC236}">
                      <a16:creationId xmlns:a16="http://schemas.microsoft.com/office/drawing/2014/main" id="{22372BCA-8363-457B-884D-9B4C638A4AD1}"/>
                    </a:ext>
                  </a:extLst>
                </p:cNvPr>
                <p:cNvSpPr/>
                <p:nvPr/>
              </p:nvSpPr>
              <p:spPr>
                <a:xfrm>
                  <a:off x="615708" y="1168215"/>
                  <a:ext cx="1008000" cy="810633"/>
                </a:xfrm>
                <a:prstGeom prst="rect">
                  <a:avLst/>
                </a:prstGeom>
                <a:solidFill>
                  <a:srgbClr val="3E24AC"/>
                </a:solid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:a16="http://schemas.microsoft.com/office/drawing/2014/main" id="{EEEB08C0-3AA0-417E-A0AF-626D652CEB53}"/>
                    </a:ext>
                  </a:extLst>
                </p:cNvPr>
                <p:cNvSpPr/>
                <p:nvPr/>
              </p:nvSpPr>
              <p:spPr bwMode="auto">
                <a:xfrm>
                  <a:off x="615484" y="1910186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solidFill>
                  <a:srgbClr val="3E24A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0B03A96-AAAC-4174-A406-BC75BD760DF4}"/>
                  </a:ext>
                </a:extLst>
              </p:cNvPr>
              <p:cNvGrpSpPr/>
              <p:nvPr/>
            </p:nvGrpSpPr>
            <p:grpSpPr>
              <a:xfrm>
                <a:off x="565560" y="-2774"/>
                <a:ext cx="1084453" cy="2067965"/>
                <a:chOff x="565560" y="-2774"/>
                <a:chExt cx="1084453" cy="206796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0A2BFD5-5323-4646-8465-93946A5C8C55}"/>
                    </a:ext>
                  </a:extLst>
                </p:cNvPr>
                <p:cNvGrpSpPr/>
                <p:nvPr/>
              </p:nvGrpSpPr>
              <p:grpSpPr>
                <a:xfrm>
                  <a:off x="565560" y="-2774"/>
                  <a:ext cx="1084453" cy="2067965"/>
                  <a:chOff x="565560" y="-2774"/>
                  <a:chExt cx="1084453" cy="2067965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CB220EFB-9A35-4E18-A4C4-A0E24078C807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0"/>
                    <a:ext cx="569086" cy="2065191"/>
                    <a:chOff x="565560" y="0"/>
                    <a:chExt cx="569086" cy="2065191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37CAED28-40C5-4FCA-96C0-EAF56C4DF6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sp>
                    <p:nvSpPr>
                      <p:cNvPr id="48" name="object 43">
                        <a:extLst>
                          <a:ext uri="{FF2B5EF4-FFF2-40B4-BE49-F238E27FC236}">
                            <a16:creationId xmlns:a16="http://schemas.microsoft.com/office/drawing/2014/main" id="{285B643B-F22B-4CC7-88BB-5B3093D2B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5" y="45381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object 186">
                        <a:extLst>
                          <a:ext uri="{FF2B5EF4-FFF2-40B4-BE49-F238E27FC236}">
                            <a16:creationId xmlns:a16="http://schemas.microsoft.com/office/drawing/2014/main" id="{5C3413B8-2FC8-4828-8266-2C69BFFCCB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560" y="1986197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object 188">
                        <a:extLst>
                          <a:ext uri="{FF2B5EF4-FFF2-40B4-BE49-F238E27FC236}">
                            <a16:creationId xmlns:a16="http://schemas.microsoft.com/office/drawing/2014/main" id="{4D1C6CF7-138E-4FB6-BB8B-43322BEE33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641267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" name="object 189">
                        <a:extLst>
                          <a:ext uri="{FF2B5EF4-FFF2-40B4-BE49-F238E27FC236}">
                            <a16:creationId xmlns:a16="http://schemas.microsoft.com/office/drawing/2014/main" id="{3B806EA6-3FAD-45E7-A6D4-B95B83B8E6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528397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object 190">
                        <a:extLst>
                          <a:ext uri="{FF2B5EF4-FFF2-40B4-BE49-F238E27FC236}">
                            <a16:creationId xmlns:a16="http://schemas.microsoft.com/office/drawing/2014/main" id="{2CD69BFC-8B2C-44E2-B920-1FEEA4D3FA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2720" y="264838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object 193">
                        <a:extLst>
                          <a:ext uri="{FF2B5EF4-FFF2-40B4-BE49-F238E27FC236}">
                            <a16:creationId xmlns:a16="http://schemas.microsoft.com/office/drawing/2014/main" id="{20E89EA4-5ACF-41D1-A785-BB25E5537C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15852" y="449241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object 195">
                        <a:extLst>
                          <a:ext uri="{FF2B5EF4-FFF2-40B4-BE49-F238E27FC236}">
                            <a16:creationId xmlns:a16="http://schemas.microsoft.com/office/drawing/2014/main" id="{F9F13BA6-3041-48CA-92C3-2F4787939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2" y="222166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object 196">
                        <a:extLst>
                          <a:ext uri="{FF2B5EF4-FFF2-40B4-BE49-F238E27FC236}">
                            <a16:creationId xmlns:a16="http://schemas.microsoft.com/office/drawing/2014/main" id="{5B5BD957-FF2E-41A6-872B-3B1F20E0CA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39" y="2029631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object 198">
                        <a:extLst>
                          <a:ext uri="{FF2B5EF4-FFF2-40B4-BE49-F238E27FC236}">
                            <a16:creationId xmlns:a16="http://schemas.microsoft.com/office/drawing/2014/main" id="{4062346A-28F3-4047-8DFA-8B9EA02381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07" y="1994579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object 207">
                        <a:extLst>
                          <a:ext uri="{FF2B5EF4-FFF2-40B4-BE49-F238E27FC236}">
                            <a16:creationId xmlns:a16="http://schemas.microsoft.com/office/drawing/2014/main" id="{6FC2118E-4666-418B-A46C-345F1B62D7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916" y="0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object 208">
                        <a:extLst>
                          <a:ext uri="{FF2B5EF4-FFF2-40B4-BE49-F238E27FC236}">
                            <a16:creationId xmlns:a16="http://schemas.microsoft.com/office/drawing/2014/main" id="{C4D87087-3E62-4DDD-BB36-2A37223D0F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258742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object 209">
                        <a:extLst>
                          <a:ext uri="{FF2B5EF4-FFF2-40B4-BE49-F238E27FC236}">
                            <a16:creationId xmlns:a16="http://schemas.microsoft.com/office/drawing/2014/main" id="{1268A53A-C763-4832-A6FD-E0478F0DA3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44162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object 213">
                        <a:extLst>
                          <a:ext uri="{FF2B5EF4-FFF2-40B4-BE49-F238E27FC236}">
                            <a16:creationId xmlns:a16="http://schemas.microsoft.com/office/drawing/2014/main" id="{3EA7907E-C16E-4330-B55F-A7DA99A31A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677843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object 214">
                        <a:extLst>
                          <a:ext uri="{FF2B5EF4-FFF2-40B4-BE49-F238E27FC236}">
                            <a16:creationId xmlns:a16="http://schemas.microsoft.com/office/drawing/2014/main" id="{8B6321D2-DFEC-4B93-848C-A148AF1A53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56497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object 215">
                        <a:extLst>
                          <a:ext uri="{FF2B5EF4-FFF2-40B4-BE49-F238E27FC236}">
                            <a16:creationId xmlns:a16="http://schemas.microsoft.com/office/drawing/2014/main" id="{57198132-8C29-4EC1-9E59-FD5849E983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9380" y="438575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object 212">
                        <a:extLst>
                          <a:ext uri="{FF2B5EF4-FFF2-40B4-BE49-F238E27FC236}">
                            <a16:creationId xmlns:a16="http://schemas.microsoft.com/office/drawing/2014/main" id="{43456BBF-6E84-421D-AAB4-FEC7970FD1F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42648" y="1502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5" name="object 192">
                      <a:extLst>
                        <a:ext uri="{FF2B5EF4-FFF2-40B4-BE49-F238E27FC236}">
                          <a16:creationId xmlns:a16="http://schemas.microsoft.com/office/drawing/2014/main" id="{3C4E62F5-0BDD-4387-9F1C-0318AF683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058" y="21885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object 191">
                      <a:extLst>
                        <a:ext uri="{FF2B5EF4-FFF2-40B4-BE49-F238E27FC236}">
                          <a16:creationId xmlns:a16="http://schemas.microsoft.com/office/drawing/2014/main" id="{7941AA08-1042-432C-89D1-B38561FA2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02" y="255757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bject 187">
                      <a:extLst>
                        <a:ext uri="{FF2B5EF4-FFF2-40B4-BE49-F238E27FC236}">
                          <a16:creationId xmlns:a16="http://schemas.microsoft.com/office/drawing/2014/main" id="{4C82D20E-9E6A-4841-A9A2-AB492A7C8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675" y="1985418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9F13654-BD35-475D-B50C-BA9E49B6FC3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080927" y="-2774"/>
                    <a:ext cx="569086" cy="2067711"/>
                    <a:chOff x="1080927" y="-2774"/>
                    <a:chExt cx="569086" cy="2067711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94BBDD9D-E3E5-4547-991E-C1BE173344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0927" y="-2774"/>
                      <a:ext cx="569086" cy="2067711"/>
                      <a:chOff x="1080927" y="-2774"/>
                      <a:chExt cx="569086" cy="2067711"/>
                    </a:xfrm>
                  </p:grpSpPr>
                  <p:sp>
                    <p:nvSpPr>
                      <p:cNvPr id="28" name="object 43">
                        <a:extLst>
                          <a:ext uri="{FF2B5EF4-FFF2-40B4-BE49-F238E27FC236}">
                            <a16:creationId xmlns:a16="http://schemas.microsoft.com/office/drawing/2014/main" id="{88AA4BC8-81A8-44BF-BB24-A60AB3B76D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42" y="45127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" name="object 186">
                        <a:extLst>
                          <a:ext uri="{FF2B5EF4-FFF2-40B4-BE49-F238E27FC236}">
                            <a16:creationId xmlns:a16="http://schemas.microsoft.com/office/drawing/2014/main" id="{BFC501D3-AF0B-428F-90D3-4AA8C1458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0927" y="1985943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" name="object 188">
                        <a:extLst>
                          <a:ext uri="{FF2B5EF4-FFF2-40B4-BE49-F238E27FC236}">
                            <a16:creationId xmlns:a16="http://schemas.microsoft.com/office/drawing/2014/main" id="{F5CA218A-8D40-46F8-AD70-F1B13C9A54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641013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object 189">
                        <a:extLst>
                          <a:ext uri="{FF2B5EF4-FFF2-40B4-BE49-F238E27FC236}">
                            <a16:creationId xmlns:a16="http://schemas.microsoft.com/office/drawing/2014/main" id="{755E50B4-4AE6-4368-9D54-36285A3AB8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52814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" name="object 190">
                        <a:extLst>
                          <a:ext uri="{FF2B5EF4-FFF2-40B4-BE49-F238E27FC236}">
                            <a16:creationId xmlns:a16="http://schemas.microsoft.com/office/drawing/2014/main" id="{857BB628-7677-4F71-BC74-29511B5EC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087" y="264584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object 193">
                        <a:extLst>
                          <a:ext uri="{FF2B5EF4-FFF2-40B4-BE49-F238E27FC236}">
                            <a16:creationId xmlns:a16="http://schemas.microsoft.com/office/drawing/2014/main" id="{6DD27FD6-12C9-405A-BDD7-6D8F729C9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129631" y="448987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" name="object 195">
                        <a:extLst>
                          <a:ext uri="{FF2B5EF4-FFF2-40B4-BE49-F238E27FC236}">
                            <a16:creationId xmlns:a16="http://schemas.microsoft.com/office/drawing/2014/main" id="{83293AD8-4768-4DCB-8490-98427699A9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39" y="221912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object 196">
                        <a:extLst>
                          <a:ext uri="{FF2B5EF4-FFF2-40B4-BE49-F238E27FC236}">
                            <a16:creationId xmlns:a16="http://schemas.microsoft.com/office/drawing/2014/main" id="{DD4AE630-D205-4E7E-8C13-FDEE94C551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406" y="2029377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object 198">
                        <a:extLst>
                          <a:ext uri="{FF2B5EF4-FFF2-40B4-BE49-F238E27FC236}">
                            <a16:creationId xmlns:a16="http://schemas.microsoft.com/office/drawing/2014/main" id="{7352490D-992D-465C-8F98-4D51CC3ED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374" y="1994325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" name="object 207">
                        <a:extLst>
                          <a:ext uri="{FF2B5EF4-FFF2-40B4-BE49-F238E27FC236}">
                            <a16:creationId xmlns:a16="http://schemas.microsoft.com/office/drawing/2014/main" id="{71753A14-FA9B-4150-9289-3872E9CE0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62283" y="-2774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object 208">
                        <a:extLst>
                          <a:ext uri="{FF2B5EF4-FFF2-40B4-BE49-F238E27FC236}">
                            <a16:creationId xmlns:a16="http://schemas.microsoft.com/office/drawing/2014/main" id="{D706169A-1877-4E0E-9EAD-ABFBFBD91C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6" y="258488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object 209">
                        <a:extLst>
                          <a:ext uri="{FF2B5EF4-FFF2-40B4-BE49-F238E27FC236}">
                            <a16:creationId xmlns:a16="http://schemas.microsoft.com/office/drawing/2014/main" id="{2232202C-B093-4AFF-85A4-6E4FA08312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8" y="441581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0" name="object 213">
                        <a:extLst>
                          <a:ext uri="{FF2B5EF4-FFF2-40B4-BE49-F238E27FC236}">
                            <a16:creationId xmlns:a16="http://schemas.microsoft.com/office/drawing/2014/main" id="{8BDEC21F-4468-4725-87AA-862C25E303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677589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object 214">
                        <a:extLst>
                          <a:ext uri="{FF2B5EF4-FFF2-40B4-BE49-F238E27FC236}">
                            <a16:creationId xmlns:a16="http://schemas.microsoft.com/office/drawing/2014/main" id="{459540A2-9AF6-454D-8102-6FDE559159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564719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object 215">
                        <a:extLst>
                          <a:ext uri="{FF2B5EF4-FFF2-40B4-BE49-F238E27FC236}">
                            <a16:creationId xmlns:a16="http://schemas.microsoft.com/office/drawing/2014/main" id="{F1160894-1C23-48BF-965F-646F032461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747" y="438321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object 212">
                        <a:extLst>
                          <a:ext uri="{FF2B5EF4-FFF2-40B4-BE49-F238E27FC236}">
                            <a16:creationId xmlns:a16="http://schemas.microsoft.com/office/drawing/2014/main" id="{445514C5-CE30-4876-A093-1F69727CAB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58015" y="1248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5" name="object 192">
                      <a:extLst>
                        <a:ext uri="{FF2B5EF4-FFF2-40B4-BE49-F238E27FC236}">
                          <a16:creationId xmlns:a16="http://schemas.microsoft.com/office/drawing/2014/main" id="{C05D3172-48A8-4783-811D-AEF849656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425" y="21631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bject 191">
                      <a:extLst>
                        <a:ext uri="{FF2B5EF4-FFF2-40B4-BE49-F238E27FC236}">
                          <a16:creationId xmlns:a16="http://schemas.microsoft.com/office/drawing/2014/main" id="{BA601A21-9696-4C7F-AC53-6ACE493F0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4469" y="255503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object 187">
                      <a:extLst>
                        <a:ext uri="{FF2B5EF4-FFF2-40B4-BE49-F238E27FC236}">
                          <a16:creationId xmlns:a16="http://schemas.microsoft.com/office/drawing/2014/main" id="{190BBF97-0EA9-4D60-ACD3-C889ED1EC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2042" y="1985164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F56FB8F-C60D-4457-B391-201D854268BA}"/>
                    </a:ext>
                  </a:extLst>
                </p:cNvPr>
                <p:cNvSpPr/>
                <p:nvPr/>
              </p:nvSpPr>
              <p:spPr bwMode="auto">
                <a:xfrm>
                  <a:off x="1217038" y="889976"/>
                  <a:ext cx="424866" cy="670123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65CC0A3-F17B-4323-BE9A-F1AF042E3C2B}"/>
                    </a:ext>
                  </a:extLst>
                </p:cNvPr>
                <p:cNvSpPr/>
                <p:nvPr/>
              </p:nvSpPr>
              <p:spPr bwMode="auto">
                <a:xfrm>
                  <a:off x="570518" y="1709999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56ABA2-04C8-48E3-A17E-95EE5E032E18}"/>
                </a:ext>
              </a:extLst>
            </p:cNvPr>
            <p:cNvSpPr/>
            <p:nvPr/>
          </p:nvSpPr>
          <p:spPr bwMode="auto">
            <a:xfrm>
              <a:off x="576439" y="3121393"/>
              <a:ext cx="15544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1" charset="-128"/>
                </a:rPr>
                <a:t>Freeze drying shelf</a:t>
              </a:r>
            </a:p>
          </p:txBody>
        </p:sp>
      </p:grpSp>
      <p:sp>
        <p:nvSpPr>
          <p:cNvPr id="66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67" name="Content Placeholder 10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445204219"/>
              </p:ext>
            </p:extLst>
          </p:nvPr>
        </p:nvGraphicFramePr>
        <p:xfrm>
          <a:off x="3471168" y="1640495"/>
          <a:ext cx="3262662" cy="189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4844159" y="2296196"/>
            <a:ext cx="898008" cy="513520"/>
            <a:chOff x="5301359" y="2286671"/>
            <a:chExt cx="898008" cy="513520"/>
          </a:xfrm>
        </p:grpSpPr>
        <p:sp>
          <p:nvSpPr>
            <p:cNvPr id="78" name="Oval 77"/>
            <p:cNvSpPr/>
            <p:nvPr/>
          </p:nvSpPr>
          <p:spPr bwMode="auto">
            <a:xfrm>
              <a:off x="5301359" y="2286671"/>
              <a:ext cx="72000" cy="72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127367" y="2728191"/>
              <a:ext cx="72000" cy="72000"/>
            </a:xfrm>
            <a:prstGeom prst="ellipse">
              <a:avLst/>
            </a:prstGeom>
            <a:solidFill>
              <a:srgbClr val="FF4B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aphicFrame>
        <p:nvGraphicFramePr>
          <p:cNvPr id="126" name="Content Placeholder 45">
            <a:extLst>
              <a:ext uri="{FF2B5EF4-FFF2-40B4-BE49-F238E27FC236}">
                <a16:creationId xmlns:a16="http://schemas.microsoft.com/office/drawing/2014/main" id="{116929AD-86A3-4DBB-9821-49D4682AF49C}"/>
              </a:ext>
            </a:extLst>
          </p:cNvPr>
          <p:cNvGraphicFramePr>
            <a:graphicFrameLocks noGrp="1" noChangeAspect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038497944"/>
              </p:ext>
            </p:extLst>
          </p:nvPr>
        </p:nvGraphicFramePr>
        <p:xfrm>
          <a:off x="-4309" y="900555"/>
          <a:ext cx="3652564" cy="26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3" name="Straight Arrow Connector 132"/>
          <p:cNvCxnSpPr/>
          <p:nvPr/>
        </p:nvCxnSpPr>
        <p:spPr bwMode="auto">
          <a:xfrm flipH="1">
            <a:off x="2668905" y="1007324"/>
            <a:ext cx="0" cy="464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H="1">
            <a:off x="4886325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5715000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grpSp>
        <p:nvGrpSpPr>
          <p:cNvPr id="138" name="Group 137"/>
          <p:cNvGrpSpPr/>
          <p:nvPr/>
        </p:nvGrpSpPr>
        <p:grpSpPr>
          <a:xfrm>
            <a:off x="5734571" y="2620617"/>
            <a:ext cx="2345006" cy="276999"/>
            <a:chOff x="5734571" y="2620617"/>
            <a:chExt cx="2345006" cy="276999"/>
          </a:xfrm>
        </p:grpSpPr>
        <p:grpSp>
          <p:nvGrpSpPr>
            <p:cNvPr id="115" name="Group 114"/>
            <p:cNvGrpSpPr/>
            <p:nvPr/>
          </p:nvGrpSpPr>
          <p:grpSpPr>
            <a:xfrm>
              <a:off x="6510197" y="2620617"/>
              <a:ext cx="1569380" cy="276999"/>
              <a:chOff x="342681" y="2915411"/>
              <a:chExt cx="1569380" cy="276999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42681" y="2915411"/>
                <a:ext cx="912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 4.5   mm</a:t>
                </a:r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5734571" y="2774293"/>
              <a:ext cx="900000" cy="0"/>
            </a:xfrm>
            <a:prstGeom prst="line">
              <a:avLst/>
            </a:prstGeom>
            <a:ln w="9525">
              <a:solidFill>
                <a:srgbClr val="FF4B4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0066FF"/>
                    </a:solidFill>
                  </a:rPr>
                  <a:t> -32.3 ˚C </a:t>
                </a: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4886846" y="2181901"/>
            <a:ext cx="3192731" cy="276999"/>
            <a:chOff x="4886846" y="2181901"/>
            <a:chExt cx="3192731" cy="276999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53046" y="2181901"/>
              <a:ext cx="1626531" cy="276999"/>
              <a:chOff x="285530" y="2915411"/>
              <a:chExt cx="1626531" cy="276999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285530" y="2915411"/>
                <a:ext cx="922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14.73 mm</a:t>
                </a:r>
              </a:p>
            </p:txBody>
          </p:sp>
        </p:grp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4886846" y="2336143"/>
              <a:ext cx="1656000" cy="0"/>
            </a:xfrm>
            <a:prstGeom prst="line">
              <a:avLst/>
            </a:prstGeom>
            <a:ln w="9525">
              <a:solidFill>
                <a:srgbClr val="00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6" name="Content Placeholder 12">
            <a:extLst>
              <a:ext uri="{FF2B5EF4-FFF2-40B4-BE49-F238E27FC236}">
                <a16:creationId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134864977"/>
              </p:ext>
            </p:extLst>
          </p:nvPr>
        </p:nvGraphicFramePr>
        <p:xfrm>
          <a:off x="-1167" y="3543796"/>
          <a:ext cx="36778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730865" y="4447193"/>
            <a:ext cx="175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Ice height 19.46 mm at 2.4 h</a:t>
            </a:r>
          </a:p>
        </p:txBody>
      </p:sp>
      <p:cxnSp>
        <p:nvCxnSpPr>
          <p:cNvPr id="157" name="Straight Connector 156"/>
          <p:cNvCxnSpPr/>
          <p:nvPr/>
        </p:nvCxnSpPr>
        <p:spPr bwMode="auto">
          <a:xfrm>
            <a:off x="717018" y="4695825"/>
            <a:ext cx="19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4B4B"/>
                    </a:solidFill>
                  </a:rPr>
                  <a:t> -30.6 ˚C </a:t>
                </a:r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  <a:blipFill>
                <a:blip r:embed="rId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7654892" y="928491"/>
            <a:ext cx="95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At 2.4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Ice height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2+5+3+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9.46</m:t>
                        </m:r>
                      </m:num>
                      <m:den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= 14.73 mm</a:t>
                </a:r>
              </a:p>
              <a:p>
                <a:r>
                  <a:rPr lang="en-GB" sz="1600" dirty="0"/>
                  <a:t>Ice height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	       =   4.50 mm</a:t>
                </a: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blipFill>
                <a:blip r:embed="rId9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9" name="Group 258"/>
          <p:cNvGrpSpPr/>
          <p:nvPr/>
        </p:nvGrpSpPr>
        <p:grpSpPr>
          <a:xfrm>
            <a:off x="7519706" y="2144396"/>
            <a:ext cx="1831698" cy="917931"/>
            <a:chOff x="6509082" y="5219555"/>
            <a:chExt cx="1831698" cy="917931"/>
          </a:xfrm>
        </p:grpSpPr>
        <p:sp>
          <p:nvSpPr>
            <p:cNvPr id="255" name="Right Brace 254">
              <a:extLst>
                <a:ext uri="{FF2B5EF4-FFF2-40B4-BE49-F238E27FC236}">
                  <a16:creationId xmlns:a16="http://schemas.microsoft.com/office/drawing/2014/main" id="{382D04B5-D35F-4764-A6BB-C93A4A31CA4D}"/>
                </a:ext>
              </a:extLst>
            </p:cNvPr>
            <p:cNvSpPr/>
            <p:nvPr/>
          </p:nvSpPr>
          <p:spPr bwMode="auto">
            <a:xfrm>
              <a:off x="7601219" y="5972396"/>
              <a:ext cx="40812" cy="7345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Right Brace 255">
              <a:extLst>
                <a:ext uri="{FF2B5EF4-FFF2-40B4-BE49-F238E27FC236}">
                  <a16:creationId xmlns:a16="http://schemas.microsoft.com/office/drawing/2014/main" id="{BED0879C-B018-49FA-9B8B-D65B401B2D63}"/>
                </a:ext>
              </a:extLst>
            </p:cNvPr>
            <p:cNvSpPr/>
            <p:nvPr/>
          </p:nvSpPr>
          <p:spPr bwMode="auto">
            <a:xfrm>
              <a:off x="7601219" y="5755509"/>
              <a:ext cx="40812" cy="20404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Right Brace 256">
              <a:extLst>
                <a:ext uri="{FF2B5EF4-FFF2-40B4-BE49-F238E27FC236}">
                  <a16:creationId xmlns:a16="http://schemas.microsoft.com/office/drawing/2014/main" id="{17A279A6-0593-4E9E-BCFC-9EC200F6A198}"/>
                </a:ext>
              </a:extLst>
            </p:cNvPr>
            <p:cNvSpPr/>
            <p:nvPr/>
          </p:nvSpPr>
          <p:spPr bwMode="auto">
            <a:xfrm>
              <a:off x="7601219" y="5608421"/>
              <a:ext cx="40812" cy="122428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Right Brace 257">
              <a:extLst>
                <a:ext uri="{FF2B5EF4-FFF2-40B4-BE49-F238E27FC236}">
                  <a16:creationId xmlns:a16="http://schemas.microsoft.com/office/drawing/2014/main" id="{997DD7B0-446E-4708-BA65-E374155961A9}"/>
                </a:ext>
              </a:extLst>
            </p:cNvPr>
            <p:cNvSpPr/>
            <p:nvPr/>
          </p:nvSpPr>
          <p:spPr bwMode="auto">
            <a:xfrm>
              <a:off x="7601219" y="5219555"/>
              <a:ext cx="40812" cy="3780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9F18E3E-0E01-4D02-9B23-B1D16CD1FCE5}"/>
                </a:ext>
              </a:extLst>
            </p:cNvPr>
            <p:cNvGrpSpPr/>
            <p:nvPr/>
          </p:nvGrpSpPr>
          <p:grpSpPr>
            <a:xfrm>
              <a:off x="6509082" y="5525691"/>
              <a:ext cx="1831698" cy="611795"/>
              <a:chOff x="789764" y="1428872"/>
              <a:chExt cx="2051916" cy="68541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C2743EE9-1C46-4191-BB8A-63BB76EAA30D}"/>
                  </a:ext>
                </a:extLst>
              </p:cNvPr>
              <p:cNvGrpSpPr/>
              <p:nvPr/>
            </p:nvGrpSpPr>
            <p:grpSpPr>
              <a:xfrm>
                <a:off x="789764" y="1512246"/>
                <a:ext cx="1365631" cy="495130"/>
                <a:chOff x="789764" y="1512246"/>
                <a:chExt cx="1365631" cy="495130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7D3BD9DA-D71F-459D-9B02-48AF4775B26A}"/>
                    </a:ext>
                  </a:extLst>
                </p:cNvPr>
                <p:cNvGrpSpPr/>
                <p:nvPr/>
              </p:nvGrpSpPr>
              <p:grpSpPr>
                <a:xfrm>
                  <a:off x="789764" y="1512246"/>
                  <a:ext cx="1365631" cy="1152"/>
                  <a:chOff x="789764" y="1512246"/>
                  <a:chExt cx="1365631" cy="1152"/>
                </a:xfrm>
              </p:grpSpPr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A476B578-5B83-4F92-824E-901CB7AD7DCB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513398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ABB5015C-C08F-4FC0-83B7-A1239CA7F1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512246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9D829C70-F284-46B9-8E21-10A6A5F95704}"/>
                    </a:ext>
                  </a:extLst>
                </p:cNvPr>
                <p:cNvGrpSpPr/>
                <p:nvPr/>
              </p:nvGrpSpPr>
              <p:grpSpPr>
                <a:xfrm>
                  <a:off x="789764" y="1673111"/>
                  <a:ext cx="1365631" cy="1146"/>
                  <a:chOff x="789764" y="1673111"/>
                  <a:chExt cx="1365631" cy="1146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046CCBF6-2B9D-4710-B8BB-9DE4555BF7B6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674257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FBF17C44-DBAF-4B0D-B650-B96243B1F3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673111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0550EA45-E2B1-4CC4-B243-20BC7E8A82EB}"/>
                    </a:ext>
                  </a:extLst>
                </p:cNvPr>
                <p:cNvGrpSpPr/>
                <p:nvPr/>
              </p:nvGrpSpPr>
              <p:grpSpPr>
                <a:xfrm>
                  <a:off x="800434" y="1936289"/>
                  <a:ext cx="1354961" cy="0"/>
                  <a:chOff x="800434" y="1936289"/>
                  <a:chExt cx="1354961" cy="0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14CC66D-7B42-4293-9F22-936EBFF1C9EF}"/>
                      </a:ext>
                    </a:extLst>
                  </p:cNvPr>
                  <p:cNvCxnSpPr/>
                  <p:nvPr/>
                </p:nvCxnSpPr>
                <p:spPr>
                  <a:xfrm>
                    <a:off x="800434" y="1936289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F2379211-CB80-41EE-BAEA-D5CDC7FC0E6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936289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4545D92F-D0F4-4284-8F3F-102EB7515591}"/>
                    </a:ext>
                  </a:extLst>
                </p:cNvPr>
                <p:cNvCxnSpPr/>
                <p:nvPr/>
              </p:nvCxnSpPr>
              <p:spPr>
                <a:xfrm flipV="1">
                  <a:off x="2034411" y="2007376"/>
                  <a:ext cx="12098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6CEBC6C1-636C-4AAE-96E8-63E1EC2FAC35}"/>
                  </a:ext>
                </a:extLst>
              </p:cNvPr>
              <p:cNvGrpSpPr/>
              <p:nvPr/>
            </p:nvGrpSpPr>
            <p:grpSpPr>
              <a:xfrm>
                <a:off x="2085057" y="1428872"/>
                <a:ext cx="756623" cy="685416"/>
                <a:chOff x="2085057" y="1428872"/>
                <a:chExt cx="756623" cy="685416"/>
              </a:xfrm>
            </p:grpSpPr>
            <p:sp>
              <p:nvSpPr>
                <p:cNvPr id="187" name="TextBox 16">
                  <a:extLst>
                    <a:ext uri="{FF2B5EF4-FFF2-40B4-BE49-F238E27FC236}">
                      <a16:creationId xmlns:a16="http://schemas.microsoft.com/office/drawing/2014/main" id="{52AF5A30-C734-452B-9C54-0F02E3C93D69}"/>
                    </a:ext>
                  </a:extLst>
                </p:cNvPr>
                <p:cNvSpPr txBox="1"/>
                <p:nvPr/>
              </p:nvSpPr>
              <p:spPr>
                <a:xfrm>
                  <a:off x="2088688" y="1821196"/>
                  <a:ext cx="749124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2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8" name="TextBox 17">
                  <a:extLst>
                    <a:ext uri="{FF2B5EF4-FFF2-40B4-BE49-F238E27FC236}">
                      <a16:creationId xmlns:a16="http://schemas.microsoft.com/office/drawing/2014/main" id="{4141E98E-FBBB-431D-96B9-CAE4D6428F93}"/>
                    </a:ext>
                  </a:extLst>
                </p:cNvPr>
                <p:cNvSpPr txBox="1"/>
                <p:nvPr/>
              </p:nvSpPr>
              <p:spPr>
                <a:xfrm>
                  <a:off x="2092554" y="1643836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5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9" name="TextBox 18">
                  <a:extLst>
                    <a:ext uri="{FF2B5EF4-FFF2-40B4-BE49-F238E27FC236}">
                      <a16:creationId xmlns:a16="http://schemas.microsoft.com/office/drawing/2014/main" id="{AB490056-B211-4D0D-9484-5D7C61E89BA3}"/>
                    </a:ext>
                  </a:extLst>
                </p:cNvPr>
                <p:cNvSpPr txBox="1"/>
                <p:nvPr/>
              </p:nvSpPr>
              <p:spPr>
                <a:xfrm>
                  <a:off x="2085057" y="1428872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3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60" name="TextBox 18">
            <a:extLst>
              <a:ext uri="{FF2B5EF4-FFF2-40B4-BE49-F238E27FC236}">
                <a16:creationId xmlns:a16="http://schemas.microsoft.com/office/drawing/2014/main" id="{AB490056-B211-4D0D-9484-5D7C61E89BA3}"/>
              </a:ext>
            </a:extLst>
          </p:cNvPr>
          <p:cNvSpPr txBox="1"/>
          <p:nvPr/>
        </p:nvSpPr>
        <p:spPr>
          <a:xfrm>
            <a:off x="8566706" y="2192526"/>
            <a:ext cx="75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/>
              </a:rPr>
              <a:t>9.46 mm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4281779" y="1189761"/>
                <a:ext cx="2045766" cy="313350"/>
              </a:xfrm>
              <a:prstGeom prst="rect">
                <a:avLst/>
              </a:prstGeom>
              <a:noFill/>
              <a:ln>
                <a:solidFill>
                  <a:srgbClr val="D600D6"/>
                </a:solidFill>
              </a:ln>
            </p:spPr>
            <p:txBody>
              <a:bodyPr wrap="square" lIns="0" tIns="36000" rIns="0" bIns="0" rtlCol="0" anchor="ctr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=−5.93×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−176.79</m:t>
                      </m:r>
                    </m:oMath>
                  </m:oMathPara>
                </a14:m>
                <a:endParaRPr lang="en-GB" sz="13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79" y="1189761"/>
                <a:ext cx="2045766" cy="313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D600D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/>
          <p:cNvCxnSpPr>
            <a:endCxn id="79" idx="2"/>
          </p:cNvCxnSpPr>
          <p:nvPr/>
        </p:nvCxnSpPr>
        <p:spPr bwMode="auto">
          <a:xfrm>
            <a:off x="4884913" y="2346759"/>
            <a:ext cx="785254" cy="4269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600D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30" name="Group 129"/>
          <p:cNvGrpSpPr/>
          <p:nvPr/>
        </p:nvGrpSpPr>
        <p:grpSpPr>
          <a:xfrm>
            <a:off x="4072560" y="4466685"/>
            <a:ext cx="4250269" cy="532133"/>
            <a:chOff x="813767" y="3885415"/>
            <a:chExt cx="4250269" cy="532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>
                <a:xfrm>
                  <a:off x="813767" y="3996054"/>
                  <a:ext cx="2098908" cy="384721"/>
                </a:xfrm>
                <a:prstGeom prst="rect">
                  <a:avLst/>
                </a:prstGeom>
                <a:ln>
                  <a:solidFill>
                    <a:srgbClr val="D600D6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1400" i="1" smtClean="0">
                            <a:latin typeface="Cambria Math" panose="02040503050406030204" pitchFamily="18" charset="0"/>
                          </a:rPr>
                          <m:t>=−5.93×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−176.79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67" y="3996054"/>
                  <a:ext cx="2098908" cy="3847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D600D6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ight Arrow 131"/>
            <p:cNvSpPr/>
            <p:nvPr/>
          </p:nvSpPr>
          <p:spPr bwMode="auto">
            <a:xfrm>
              <a:off x="3092122" y="4017521"/>
              <a:ext cx="283656" cy="251939"/>
            </a:xfrm>
            <a:prstGeom prst="rightArrow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/>
                <p:cNvSpPr/>
                <p:nvPr/>
              </p:nvSpPr>
              <p:spPr>
                <a:xfrm>
                  <a:off x="3642814" y="3885415"/>
                  <a:ext cx="1421222" cy="532133"/>
                </a:xfrm>
                <a:prstGeom prst="rect">
                  <a:avLst/>
                </a:prstGeom>
                <a:ln>
                  <a:solidFill>
                    <a:srgbClr val="800080"/>
                  </a:solidFill>
                </a:ln>
              </p:spPr>
              <p:txBody>
                <a:bodyPr wrap="none" bIns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+176.79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−5.93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814" y="3885415"/>
                  <a:ext cx="1421222" cy="53213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80008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6510197" y="2810456"/>
            <a:ext cx="2090660" cy="276999"/>
            <a:chOff x="342681" y="2915411"/>
            <a:chExt cx="2090660" cy="276999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1043431" y="3078612"/>
              <a:ext cx="3587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833AE62-880E-417B-884D-8224B575EEF0}"/>
                </a:ext>
              </a:extLst>
            </p:cNvPr>
            <p:cNvCxnSpPr/>
            <p:nvPr/>
          </p:nvCxnSpPr>
          <p:spPr>
            <a:xfrm>
              <a:off x="1336061" y="3063827"/>
              <a:ext cx="1097280" cy="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F766C29-F20B-4CF0-B4B1-A1BB6AF3631E}"/>
                </a:ext>
              </a:extLst>
            </p:cNvPr>
            <p:cNvSpPr txBox="1"/>
            <p:nvPr/>
          </p:nvSpPr>
          <p:spPr>
            <a:xfrm>
              <a:off x="342681" y="2915411"/>
              <a:ext cx="850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 0      mm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471745" y="1972403"/>
            <a:ext cx="2129112" cy="276999"/>
            <a:chOff x="304229" y="2915411"/>
            <a:chExt cx="2129112" cy="276999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1043431" y="3078612"/>
              <a:ext cx="3587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833AE62-880E-417B-884D-8224B575EEF0}"/>
                </a:ext>
              </a:extLst>
            </p:cNvPr>
            <p:cNvCxnSpPr/>
            <p:nvPr/>
          </p:nvCxnSpPr>
          <p:spPr>
            <a:xfrm>
              <a:off x="1336061" y="3073352"/>
              <a:ext cx="1097280" cy="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F766C29-F20B-4CF0-B4B1-A1BB6AF3631E}"/>
                </a:ext>
              </a:extLst>
            </p:cNvPr>
            <p:cNvSpPr txBox="1"/>
            <p:nvPr/>
          </p:nvSpPr>
          <p:spPr>
            <a:xfrm>
              <a:off x="304229" y="2915411"/>
              <a:ext cx="889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19.46  mm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FF4B4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4B4B"/>
                  </a:solidFill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1768705" y="1496952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4B4B"/>
                </a:solidFill>
              </a:rPr>
              <a:t>-30.6 ˚C 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2493994" y="1525093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4B4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7" name="Rectangle 166"/>
          <p:cNvSpPr/>
          <p:nvPr/>
        </p:nvSpPr>
        <p:spPr>
          <a:xfrm>
            <a:off x="1748943" y="1843046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66FF"/>
                </a:solidFill>
              </a:rPr>
              <a:t>-32.3 ˚C 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 flipV="1">
            <a:off x="2474232" y="1871187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04753076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968109" y="3378306"/>
            <a:chExt cx="5965200" cy="81099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7313662" y="960664"/>
            <a:ext cx="1554480" cy="2340160"/>
            <a:chOff x="576439" y="1055553"/>
            <a:chExt cx="1554480" cy="234016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DDAD70-1079-4A15-A8CB-1E0BF33B433A}"/>
                </a:ext>
              </a:extLst>
            </p:cNvPr>
            <p:cNvGrpSpPr/>
            <p:nvPr/>
          </p:nvGrpSpPr>
          <p:grpSpPr>
            <a:xfrm>
              <a:off x="777209" y="1055553"/>
              <a:ext cx="1083933" cy="2066349"/>
              <a:chOff x="565560" y="-2774"/>
              <a:chExt cx="1084453" cy="20679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347BDD5-F9AA-446B-B864-BD02BD061F5C}"/>
                  </a:ext>
                </a:extLst>
              </p:cNvPr>
              <p:cNvGrpSpPr/>
              <p:nvPr/>
            </p:nvGrpSpPr>
            <p:grpSpPr>
              <a:xfrm>
                <a:off x="615484" y="1168215"/>
                <a:ext cx="1008224" cy="882334"/>
                <a:chOff x="615484" y="1168215"/>
                <a:chExt cx="1008224" cy="882334"/>
              </a:xfrm>
            </p:grpSpPr>
            <p:sp>
              <p:nvSpPr>
                <p:cNvPr id="64" name="Double Bracket 30">
                  <a:extLst>
                    <a:ext uri="{FF2B5EF4-FFF2-40B4-BE49-F238E27FC236}">
                      <a16:creationId xmlns:a16="http://schemas.microsoft.com/office/drawing/2014/main" id="{22372BCA-8363-457B-884D-9B4C638A4AD1}"/>
                    </a:ext>
                  </a:extLst>
                </p:cNvPr>
                <p:cNvSpPr/>
                <p:nvPr/>
              </p:nvSpPr>
              <p:spPr>
                <a:xfrm>
                  <a:off x="615708" y="1168215"/>
                  <a:ext cx="1008000" cy="810633"/>
                </a:xfrm>
                <a:prstGeom prst="rect">
                  <a:avLst/>
                </a:prstGeom>
                <a:solidFill>
                  <a:srgbClr val="3E24AC"/>
                </a:solid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:a16="http://schemas.microsoft.com/office/drawing/2014/main" id="{EEEB08C0-3AA0-417E-A0AF-626D652CEB53}"/>
                    </a:ext>
                  </a:extLst>
                </p:cNvPr>
                <p:cNvSpPr/>
                <p:nvPr/>
              </p:nvSpPr>
              <p:spPr bwMode="auto">
                <a:xfrm>
                  <a:off x="615484" y="1910186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solidFill>
                  <a:srgbClr val="3E24A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0B03A96-AAAC-4174-A406-BC75BD760DF4}"/>
                  </a:ext>
                </a:extLst>
              </p:cNvPr>
              <p:cNvGrpSpPr/>
              <p:nvPr/>
            </p:nvGrpSpPr>
            <p:grpSpPr>
              <a:xfrm>
                <a:off x="565560" y="-2774"/>
                <a:ext cx="1084453" cy="2067965"/>
                <a:chOff x="565560" y="-2774"/>
                <a:chExt cx="1084453" cy="206796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0A2BFD5-5323-4646-8465-93946A5C8C55}"/>
                    </a:ext>
                  </a:extLst>
                </p:cNvPr>
                <p:cNvGrpSpPr/>
                <p:nvPr/>
              </p:nvGrpSpPr>
              <p:grpSpPr>
                <a:xfrm>
                  <a:off x="565560" y="-2774"/>
                  <a:ext cx="1084453" cy="2067965"/>
                  <a:chOff x="565560" y="-2774"/>
                  <a:chExt cx="1084453" cy="2067965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CB220EFB-9A35-4E18-A4C4-A0E24078C807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0"/>
                    <a:ext cx="569086" cy="2065191"/>
                    <a:chOff x="565560" y="0"/>
                    <a:chExt cx="569086" cy="2065191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37CAED28-40C5-4FCA-96C0-EAF56C4DF6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sp>
                    <p:nvSpPr>
                      <p:cNvPr id="48" name="object 43">
                        <a:extLst>
                          <a:ext uri="{FF2B5EF4-FFF2-40B4-BE49-F238E27FC236}">
                            <a16:creationId xmlns:a16="http://schemas.microsoft.com/office/drawing/2014/main" id="{285B643B-F22B-4CC7-88BB-5B3093D2B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5" y="45381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object 186">
                        <a:extLst>
                          <a:ext uri="{FF2B5EF4-FFF2-40B4-BE49-F238E27FC236}">
                            <a16:creationId xmlns:a16="http://schemas.microsoft.com/office/drawing/2014/main" id="{5C3413B8-2FC8-4828-8266-2C69BFFCCB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560" y="1986197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object 188">
                        <a:extLst>
                          <a:ext uri="{FF2B5EF4-FFF2-40B4-BE49-F238E27FC236}">
                            <a16:creationId xmlns:a16="http://schemas.microsoft.com/office/drawing/2014/main" id="{4D1C6CF7-138E-4FB6-BB8B-43322BEE33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641267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" name="object 189">
                        <a:extLst>
                          <a:ext uri="{FF2B5EF4-FFF2-40B4-BE49-F238E27FC236}">
                            <a16:creationId xmlns:a16="http://schemas.microsoft.com/office/drawing/2014/main" id="{3B806EA6-3FAD-45E7-A6D4-B95B83B8E6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528397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object 190">
                        <a:extLst>
                          <a:ext uri="{FF2B5EF4-FFF2-40B4-BE49-F238E27FC236}">
                            <a16:creationId xmlns:a16="http://schemas.microsoft.com/office/drawing/2014/main" id="{2CD69BFC-8B2C-44E2-B920-1FEEA4D3FA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2720" y="264838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object 193">
                        <a:extLst>
                          <a:ext uri="{FF2B5EF4-FFF2-40B4-BE49-F238E27FC236}">
                            <a16:creationId xmlns:a16="http://schemas.microsoft.com/office/drawing/2014/main" id="{20E89EA4-5ACF-41D1-A785-BB25E5537C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15852" y="449241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object 195">
                        <a:extLst>
                          <a:ext uri="{FF2B5EF4-FFF2-40B4-BE49-F238E27FC236}">
                            <a16:creationId xmlns:a16="http://schemas.microsoft.com/office/drawing/2014/main" id="{F9F13BA6-3041-48CA-92C3-2F4787939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2" y="222166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object 196">
                        <a:extLst>
                          <a:ext uri="{FF2B5EF4-FFF2-40B4-BE49-F238E27FC236}">
                            <a16:creationId xmlns:a16="http://schemas.microsoft.com/office/drawing/2014/main" id="{5B5BD957-FF2E-41A6-872B-3B1F20E0CA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39" y="2029631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object 198">
                        <a:extLst>
                          <a:ext uri="{FF2B5EF4-FFF2-40B4-BE49-F238E27FC236}">
                            <a16:creationId xmlns:a16="http://schemas.microsoft.com/office/drawing/2014/main" id="{4062346A-28F3-4047-8DFA-8B9EA02381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07" y="1994579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object 207">
                        <a:extLst>
                          <a:ext uri="{FF2B5EF4-FFF2-40B4-BE49-F238E27FC236}">
                            <a16:creationId xmlns:a16="http://schemas.microsoft.com/office/drawing/2014/main" id="{6FC2118E-4666-418B-A46C-345F1B62D7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916" y="0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object 208">
                        <a:extLst>
                          <a:ext uri="{FF2B5EF4-FFF2-40B4-BE49-F238E27FC236}">
                            <a16:creationId xmlns:a16="http://schemas.microsoft.com/office/drawing/2014/main" id="{C4D87087-3E62-4DDD-BB36-2A37223D0F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258742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object 209">
                        <a:extLst>
                          <a:ext uri="{FF2B5EF4-FFF2-40B4-BE49-F238E27FC236}">
                            <a16:creationId xmlns:a16="http://schemas.microsoft.com/office/drawing/2014/main" id="{1268A53A-C763-4832-A6FD-E0478F0DA3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44162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object 213">
                        <a:extLst>
                          <a:ext uri="{FF2B5EF4-FFF2-40B4-BE49-F238E27FC236}">
                            <a16:creationId xmlns:a16="http://schemas.microsoft.com/office/drawing/2014/main" id="{3EA7907E-C16E-4330-B55F-A7DA99A31A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677843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object 214">
                        <a:extLst>
                          <a:ext uri="{FF2B5EF4-FFF2-40B4-BE49-F238E27FC236}">
                            <a16:creationId xmlns:a16="http://schemas.microsoft.com/office/drawing/2014/main" id="{8B6321D2-DFEC-4B93-848C-A148AF1A53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56497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object 215">
                        <a:extLst>
                          <a:ext uri="{FF2B5EF4-FFF2-40B4-BE49-F238E27FC236}">
                            <a16:creationId xmlns:a16="http://schemas.microsoft.com/office/drawing/2014/main" id="{57198132-8C29-4EC1-9E59-FD5849E983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9380" y="438575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object 212">
                        <a:extLst>
                          <a:ext uri="{FF2B5EF4-FFF2-40B4-BE49-F238E27FC236}">
                            <a16:creationId xmlns:a16="http://schemas.microsoft.com/office/drawing/2014/main" id="{43456BBF-6E84-421D-AAB4-FEC7970FD1F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42648" y="1502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5" name="object 192">
                      <a:extLst>
                        <a:ext uri="{FF2B5EF4-FFF2-40B4-BE49-F238E27FC236}">
                          <a16:creationId xmlns:a16="http://schemas.microsoft.com/office/drawing/2014/main" id="{3C4E62F5-0BDD-4387-9F1C-0318AF683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058" y="21885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object 191">
                      <a:extLst>
                        <a:ext uri="{FF2B5EF4-FFF2-40B4-BE49-F238E27FC236}">
                          <a16:creationId xmlns:a16="http://schemas.microsoft.com/office/drawing/2014/main" id="{7941AA08-1042-432C-89D1-B38561FA2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02" y="255757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bject 187">
                      <a:extLst>
                        <a:ext uri="{FF2B5EF4-FFF2-40B4-BE49-F238E27FC236}">
                          <a16:creationId xmlns:a16="http://schemas.microsoft.com/office/drawing/2014/main" id="{4C82D20E-9E6A-4841-A9A2-AB492A7C8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675" y="1985418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9F13654-BD35-475D-B50C-BA9E49B6FC3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080927" y="-2774"/>
                    <a:ext cx="569086" cy="2067711"/>
                    <a:chOff x="1080927" y="-2774"/>
                    <a:chExt cx="569086" cy="2067711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94BBDD9D-E3E5-4547-991E-C1BE173344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0927" y="-2774"/>
                      <a:ext cx="569086" cy="2067711"/>
                      <a:chOff x="1080927" y="-2774"/>
                      <a:chExt cx="569086" cy="2067711"/>
                    </a:xfrm>
                  </p:grpSpPr>
                  <p:sp>
                    <p:nvSpPr>
                      <p:cNvPr id="28" name="object 43">
                        <a:extLst>
                          <a:ext uri="{FF2B5EF4-FFF2-40B4-BE49-F238E27FC236}">
                            <a16:creationId xmlns:a16="http://schemas.microsoft.com/office/drawing/2014/main" id="{88AA4BC8-81A8-44BF-BB24-A60AB3B76D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42" y="45127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" name="object 186">
                        <a:extLst>
                          <a:ext uri="{FF2B5EF4-FFF2-40B4-BE49-F238E27FC236}">
                            <a16:creationId xmlns:a16="http://schemas.microsoft.com/office/drawing/2014/main" id="{BFC501D3-AF0B-428F-90D3-4AA8C1458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0927" y="1985943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" name="object 188">
                        <a:extLst>
                          <a:ext uri="{FF2B5EF4-FFF2-40B4-BE49-F238E27FC236}">
                            <a16:creationId xmlns:a16="http://schemas.microsoft.com/office/drawing/2014/main" id="{F5CA218A-8D40-46F8-AD70-F1B13C9A54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641013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object 189">
                        <a:extLst>
                          <a:ext uri="{FF2B5EF4-FFF2-40B4-BE49-F238E27FC236}">
                            <a16:creationId xmlns:a16="http://schemas.microsoft.com/office/drawing/2014/main" id="{755E50B4-4AE6-4368-9D54-36285A3AB8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52814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" name="object 190">
                        <a:extLst>
                          <a:ext uri="{FF2B5EF4-FFF2-40B4-BE49-F238E27FC236}">
                            <a16:creationId xmlns:a16="http://schemas.microsoft.com/office/drawing/2014/main" id="{857BB628-7677-4F71-BC74-29511B5EC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087" y="264584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object 193">
                        <a:extLst>
                          <a:ext uri="{FF2B5EF4-FFF2-40B4-BE49-F238E27FC236}">
                            <a16:creationId xmlns:a16="http://schemas.microsoft.com/office/drawing/2014/main" id="{6DD27FD6-12C9-405A-BDD7-6D8F729C9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129631" y="448987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" name="object 195">
                        <a:extLst>
                          <a:ext uri="{FF2B5EF4-FFF2-40B4-BE49-F238E27FC236}">
                            <a16:creationId xmlns:a16="http://schemas.microsoft.com/office/drawing/2014/main" id="{83293AD8-4768-4DCB-8490-98427699A9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39" y="221912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object 196">
                        <a:extLst>
                          <a:ext uri="{FF2B5EF4-FFF2-40B4-BE49-F238E27FC236}">
                            <a16:creationId xmlns:a16="http://schemas.microsoft.com/office/drawing/2014/main" id="{DD4AE630-D205-4E7E-8C13-FDEE94C551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406" y="2029377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object 198">
                        <a:extLst>
                          <a:ext uri="{FF2B5EF4-FFF2-40B4-BE49-F238E27FC236}">
                            <a16:creationId xmlns:a16="http://schemas.microsoft.com/office/drawing/2014/main" id="{7352490D-992D-465C-8F98-4D51CC3ED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374" y="1994325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" name="object 207">
                        <a:extLst>
                          <a:ext uri="{FF2B5EF4-FFF2-40B4-BE49-F238E27FC236}">
                            <a16:creationId xmlns:a16="http://schemas.microsoft.com/office/drawing/2014/main" id="{71753A14-FA9B-4150-9289-3872E9CE0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62283" y="-2774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object 208">
                        <a:extLst>
                          <a:ext uri="{FF2B5EF4-FFF2-40B4-BE49-F238E27FC236}">
                            <a16:creationId xmlns:a16="http://schemas.microsoft.com/office/drawing/2014/main" id="{D706169A-1877-4E0E-9EAD-ABFBFBD91C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6" y="258488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object 209">
                        <a:extLst>
                          <a:ext uri="{FF2B5EF4-FFF2-40B4-BE49-F238E27FC236}">
                            <a16:creationId xmlns:a16="http://schemas.microsoft.com/office/drawing/2014/main" id="{2232202C-B093-4AFF-85A4-6E4FA08312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8" y="441581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0" name="object 213">
                        <a:extLst>
                          <a:ext uri="{FF2B5EF4-FFF2-40B4-BE49-F238E27FC236}">
                            <a16:creationId xmlns:a16="http://schemas.microsoft.com/office/drawing/2014/main" id="{8BDEC21F-4468-4725-87AA-862C25E303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677589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object 214">
                        <a:extLst>
                          <a:ext uri="{FF2B5EF4-FFF2-40B4-BE49-F238E27FC236}">
                            <a16:creationId xmlns:a16="http://schemas.microsoft.com/office/drawing/2014/main" id="{459540A2-9AF6-454D-8102-6FDE559159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564719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object 215">
                        <a:extLst>
                          <a:ext uri="{FF2B5EF4-FFF2-40B4-BE49-F238E27FC236}">
                            <a16:creationId xmlns:a16="http://schemas.microsoft.com/office/drawing/2014/main" id="{F1160894-1C23-48BF-965F-646F032461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747" y="438321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object 212">
                        <a:extLst>
                          <a:ext uri="{FF2B5EF4-FFF2-40B4-BE49-F238E27FC236}">
                            <a16:creationId xmlns:a16="http://schemas.microsoft.com/office/drawing/2014/main" id="{445514C5-CE30-4876-A093-1F69727CAB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58015" y="1248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5" name="object 192">
                      <a:extLst>
                        <a:ext uri="{FF2B5EF4-FFF2-40B4-BE49-F238E27FC236}">
                          <a16:creationId xmlns:a16="http://schemas.microsoft.com/office/drawing/2014/main" id="{C05D3172-48A8-4783-811D-AEF849656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425" y="21631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bject 191">
                      <a:extLst>
                        <a:ext uri="{FF2B5EF4-FFF2-40B4-BE49-F238E27FC236}">
                          <a16:creationId xmlns:a16="http://schemas.microsoft.com/office/drawing/2014/main" id="{BA601A21-9696-4C7F-AC53-6ACE493F0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4469" y="255503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object 187">
                      <a:extLst>
                        <a:ext uri="{FF2B5EF4-FFF2-40B4-BE49-F238E27FC236}">
                          <a16:creationId xmlns:a16="http://schemas.microsoft.com/office/drawing/2014/main" id="{190BBF97-0EA9-4D60-ACD3-C889ED1EC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2042" y="1985164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F56FB8F-C60D-4457-B391-201D854268BA}"/>
                    </a:ext>
                  </a:extLst>
                </p:cNvPr>
                <p:cNvSpPr/>
                <p:nvPr/>
              </p:nvSpPr>
              <p:spPr bwMode="auto">
                <a:xfrm>
                  <a:off x="1217038" y="889976"/>
                  <a:ext cx="424866" cy="670123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65CC0A3-F17B-4323-BE9A-F1AF042E3C2B}"/>
                    </a:ext>
                  </a:extLst>
                </p:cNvPr>
                <p:cNvSpPr/>
                <p:nvPr/>
              </p:nvSpPr>
              <p:spPr bwMode="auto">
                <a:xfrm>
                  <a:off x="570518" y="1709999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56ABA2-04C8-48E3-A17E-95EE5E032E18}"/>
                </a:ext>
              </a:extLst>
            </p:cNvPr>
            <p:cNvSpPr/>
            <p:nvPr/>
          </p:nvSpPr>
          <p:spPr bwMode="auto">
            <a:xfrm>
              <a:off x="576439" y="3121393"/>
              <a:ext cx="15544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1" charset="-128"/>
                </a:rPr>
                <a:t>Freeze drying shelf</a:t>
              </a:r>
            </a:p>
          </p:txBody>
        </p:sp>
      </p:grpSp>
      <p:sp>
        <p:nvSpPr>
          <p:cNvPr id="66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67" name="Content Placeholder 10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445204219"/>
              </p:ext>
            </p:extLst>
          </p:nvPr>
        </p:nvGraphicFramePr>
        <p:xfrm>
          <a:off x="3471168" y="1640495"/>
          <a:ext cx="3262662" cy="189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5" name="Straight Connector 74"/>
          <p:cNvCxnSpPr/>
          <p:nvPr/>
        </p:nvCxnSpPr>
        <p:spPr bwMode="auto">
          <a:xfrm>
            <a:off x="4473678" y="2125778"/>
            <a:ext cx="1552204" cy="8304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76" name="Group 75"/>
          <p:cNvGrpSpPr/>
          <p:nvPr/>
        </p:nvGrpSpPr>
        <p:grpSpPr>
          <a:xfrm>
            <a:off x="4468535" y="2103774"/>
            <a:ext cx="1639612" cy="912453"/>
            <a:chOff x="4925735" y="2094249"/>
            <a:chExt cx="1639612" cy="912453"/>
          </a:xfrm>
        </p:grpSpPr>
        <p:sp>
          <p:nvSpPr>
            <p:cNvPr id="77" name="Oval 76"/>
            <p:cNvSpPr/>
            <p:nvPr/>
          </p:nvSpPr>
          <p:spPr bwMode="auto">
            <a:xfrm>
              <a:off x="4925735" y="2094249"/>
              <a:ext cx="72000" cy="72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301359" y="2286671"/>
              <a:ext cx="72000" cy="72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127367" y="2728191"/>
              <a:ext cx="72000" cy="72000"/>
            </a:xfrm>
            <a:prstGeom prst="ellipse">
              <a:avLst/>
            </a:prstGeom>
            <a:solidFill>
              <a:srgbClr val="FF4B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493347" y="2934702"/>
              <a:ext cx="72000" cy="72000"/>
            </a:xfrm>
            <a:prstGeom prst="ellipse">
              <a:avLst/>
            </a:prstGeom>
            <a:solidFill>
              <a:srgbClr val="E6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aphicFrame>
        <p:nvGraphicFramePr>
          <p:cNvPr id="126" name="Content Placeholder 45">
            <a:extLst>
              <a:ext uri="{FF2B5EF4-FFF2-40B4-BE49-F238E27FC236}">
                <a16:creationId xmlns:a16="http://schemas.microsoft.com/office/drawing/2014/main" id="{116929AD-86A3-4DBB-9821-49D4682AF49C}"/>
              </a:ext>
            </a:extLst>
          </p:cNvPr>
          <p:cNvGraphicFramePr>
            <a:graphicFrameLocks noGrp="1" noChangeAspect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750455039"/>
              </p:ext>
            </p:extLst>
          </p:nvPr>
        </p:nvGraphicFramePr>
        <p:xfrm>
          <a:off x="-4309" y="900555"/>
          <a:ext cx="3652564" cy="26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3" name="Straight Arrow Connector 132"/>
          <p:cNvCxnSpPr/>
          <p:nvPr/>
        </p:nvCxnSpPr>
        <p:spPr bwMode="auto">
          <a:xfrm flipH="1">
            <a:off x="2668905" y="1007324"/>
            <a:ext cx="0" cy="464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H="1">
            <a:off x="4886325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5715000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grpSp>
        <p:nvGrpSpPr>
          <p:cNvPr id="138" name="Group 137"/>
          <p:cNvGrpSpPr/>
          <p:nvPr/>
        </p:nvGrpSpPr>
        <p:grpSpPr>
          <a:xfrm>
            <a:off x="5734571" y="2620617"/>
            <a:ext cx="2345006" cy="276999"/>
            <a:chOff x="5734571" y="2620617"/>
            <a:chExt cx="2345006" cy="276999"/>
          </a:xfrm>
        </p:grpSpPr>
        <p:grpSp>
          <p:nvGrpSpPr>
            <p:cNvPr id="115" name="Group 114"/>
            <p:cNvGrpSpPr/>
            <p:nvPr/>
          </p:nvGrpSpPr>
          <p:grpSpPr>
            <a:xfrm>
              <a:off x="6510197" y="2620617"/>
              <a:ext cx="1569380" cy="276999"/>
              <a:chOff x="342681" y="2915411"/>
              <a:chExt cx="1569380" cy="276999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42681" y="2915411"/>
                <a:ext cx="912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 4.5   mm</a:t>
                </a:r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5734571" y="2774293"/>
              <a:ext cx="900000" cy="0"/>
            </a:xfrm>
            <a:prstGeom prst="line">
              <a:avLst/>
            </a:prstGeom>
            <a:ln w="9525">
              <a:solidFill>
                <a:srgbClr val="FF4B4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0066FF"/>
                    </a:solidFill>
                  </a:rPr>
                  <a:t> -32.3 ˚C </a:t>
                </a: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4886846" y="2181901"/>
            <a:ext cx="3192731" cy="276999"/>
            <a:chOff x="4886846" y="2181901"/>
            <a:chExt cx="3192731" cy="276999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53046" y="2181901"/>
              <a:ext cx="1626531" cy="276999"/>
              <a:chOff x="285530" y="2915411"/>
              <a:chExt cx="1626531" cy="276999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285530" y="2915411"/>
                <a:ext cx="922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14.73 mm</a:t>
                </a:r>
              </a:p>
            </p:txBody>
          </p:sp>
        </p:grp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4886846" y="2336143"/>
              <a:ext cx="1656000" cy="0"/>
            </a:xfrm>
            <a:prstGeom prst="line">
              <a:avLst/>
            </a:prstGeom>
            <a:ln w="9525">
              <a:solidFill>
                <a:srgbClr val="00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6" name="Content Placeholder 12">
            <a:extLst>
              <a:ext uri="{FF2B5EF4-FFF2-40B4-BE49-F238E27FC236}">
                <a16:creationId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134864977"/>
              </p:ext>
            </p:extLst>
          </p:nvPr>
        </p:nvGraphicFramePr>
        <p:xfrm>
          <a:off x="-1167" y="3543796"/>
          <a:ext cx="36778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730865" y="4447193"/>
            <a:ext cx="175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Ice height 19.46 mm at 2.4 h</a:t>
            </a:r>
          </a:p>
        </p:txBody>
      </p:sp>
      <p:cxnSp>
        <p:nvCxnSpPr>
          <p:cNvPr id="157" name="Straight Connector 156"/>
          <p:cNvCxnSpPr/>
          <p:nvPr/>
        </p:nvCxnSpPr>
        <p:spPr bwMode="auto">
          <a:xfrm>
            <a:off x="717018" y="4695825"/>
            <a:ext cx="19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4B4B"/>
                    </a:solidFill>
                  </a:rPr>
                  <a:t> -30.6 ˚C </a:t>
                </a:r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  <a:blipFill>
                <a:blip r:embed="rId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7654892" y="928491"/>
            <a:ext cx="95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At 2.4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Ice height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2+5+3+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9.46</m:t>
                        </m:r>
                      </m:num>
                      <m:den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= 14.73 mm</a:t>
                </a:r>
              </a:p>
              <a:p>
                <a:r>
                  <a:rPr lang="en-GB" sz="1600" dirty="0"/>
                  <a:t>Ice height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	       =   4.50 mm</a:t>
                </a: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blipFill>
                <a:blip r:embed="rId9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9" name="Group 258"/>
          <p:cNvGrpSpPr/>
          <p:nvPr/>
        </p:nvGrpSpPr>
        <p:grpSpPr>
          <a:xfrm>
            <a:off x="7519706" y="2144396"/>
            <a:ext cx="1831698" cy="917931"/>
            <a:chOff x="6509082" y="5219555"/>
            <a:chExt cx="1831698" cy="917931"/>
          </a:xfrm>
        </p:grpSpPr>
        <p:sp>
          <p:nvSpPr>
            <p:cNvPr id="255" name="Right Brace 254">
              <a:extLst>
                <a:ext uri="{FF2B5EF4-FFF2-40B4-BE49-F238E27FC236}">
                  <a16:creationId xmlns:a16="http://schemas.microsoft.com/office/drawing/2014/main" id="{382D04B5-D35F-4764-A6BB-C93A4A31CA4D}"/>
                </a:ext>
              </a:extLst>
            </p:cNvPr>
            <p:cNvSpPr/>
            <p:nvPr/>
          </p:nvSpPr>
          <p:spPr bwMode="auto">
            <a:xfrm>
              <a:off x="7601219" y="5972396"/>
              <a:ext cx="40812" cy="7345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Right Brace 255">
              <a:extLst>
                <a:ext uri="{FF2B5EF4-FFF2-40B4-BE49-F238E27FC236}">
                  <a16:creationId xmlns:a16="http://schemas.microsoft.com/office/drawing/2014/main" id="{BED0879C-B018-49FA-9B8B-D65B401B2D63}"/>
                </a:ext>
              </a:extLst>
            </p:cNvPr>
            <p:cNvSpPr/>
            <p:nvPr/>
          </p:nvSpPr>
          <p:spPr bwMode="auto">
            <a:xfrm>
              <a:off x="7601219" y="5755509"/>
              <a:ext cx="40812" cy="20404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Right Brace 256">
              <a:extLst>
                <a:ext uri="{FF2B5EF4-FFF2-40B4-BE49-F238E27FC236}">
                  <a16:creationId xmlns:a16="http://schemas.microsoft.com/office/drawing/2014/main" id="{17A279A6-0593-4E9E-BCFC-9EC200F6A198}"/>
                </a:ext>
              </a:extLst>
            </p:cNvPr>
            <p:cNvSpPr/>
            <p:nvPr/>
          </p:nvSpPr>
          <p:spPr bwMode="auto">
            <a:xfrm>
              <a:off x="7601219" y="5608421"/>
              <a:ext cx="40812" cy="122428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Right Brace 257">
              <a:extLst>
                <a:ext uri="{FF2B5EF4-FFF2-40B4-BE49-F238E27FC236}">
                  <a16:creationId xmlns:a16="http://schemas.microsoft.com/office/drawing/2014/main" id="{997DD7B0-446E-4708-BA65-E374155961A9}"/>
                </a:ext>
              </a:extLst>
            </p:cNvPr>
            <p:cNvSpPr/>
            <p:nvPr/>
          </p:nvSpPr>
          <p:spPr bwMode="auto">
            <a:xfrm>
              <a:off x="7601219" y="5219555"/>
              <a:ext cx="40812" cy="3780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9F18E3E-0E01-4D02-9B23-B1D16CD1FCE5}"/>
                </a:ext>
              </a:extLst>
            </p:cNvPr>
            <p:cNvGrpSpPr/>
            <p:nvPr/>
          </p:nvGrpSpPr>
          <p:grpSpPr>
            <a:xfrm>
              <a:off x="6509082" y="5525691"/>
              <a:ext cx="1831698" cy="611795"/>
              <a:chOff x="789764" y="1428872"/>
              <a:chExt cx="2051916" cy="68541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C2743EE9-1C46-4191-BB8A-63BB76EAA30D}"/>
                  </a:ext>
                </a:extLst>
              </p:cNvPr>
              <p:cNvGrpSpPr/>
              <p:nvPr/>
            </p:nvGrpSpPr>
            <p:grpSpPr>
              <a:xfrm>
                <a:off x="789764" y="1512246"/>
                <a:ext cx="1365631" cy="495130"/>
                <a:chOff x="789764" y="1512246"/>
                <a:chExt cx="1365631" cy="495130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7D3BD9DA-D71F-459D-9B02-48AF4775B26A}"/>
                    </a:ext>
                  </a:extLst>
                </p:cNvPr>
                <p:cNvGrpSpPr/>
                <p:nvPr/>
              </p:nvGrpSpPr>
              <p:grpSpPr>
                <a:xfrm>
                  <a:off x="789764" y="1512246"/>
                  <a:ext cx="1365631" cy="1152"/>
                  <a:chOff x="789764" y="1512246"/>
                  <a:chExt cx="1365631" cy="1152"/>
                </a:xfrm>
              </p:grpSpPr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A476B578-5B83-4F92-824E-901CB7AD7DCB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513398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ABB5015C-C08F-4FC0-83B7-A1239CA7F1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512246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9D829C70-F284-46B9-8E21-10A6A5F95704}"/>
                    </a:ext>
                  </a:extLst>
                </p:cNvPr>
                <p:cNvGrpSpPr/>
                <p:nvPr/>
              </p:nvGrpSpPr>
              <p:grpSpPr>
                <a:xfrm>
                  <a:off x="789764" y="1673111"/>
                  <a:ext cx="1365631" cy="1146"/>
                  <a:chOff x="789764" y="1673111"/>
                  <a:chExt cx="1365631" cy="1146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046CCBF6-2B9D-4710-B8BB-9DE4555BF7B6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674257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FBF17C44-DBAF-4B0D-B650-B96243B1F3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673111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0550EA45-E2B1-4CC4-B243-20BC7E8A82EB}"/>
                    </a:ext>
                  </a:extLst>
                </p:cNvPr>
                <p:cNvGrpSpPr/>
                <p:nvPr/>
              </p:nvGrpSpPr>
              <p:grpSpPr>
                <a:xfrm>
                  <a:off x="800434" y="1936289"/>
                  <a:ext cx="1354961" cy="0"/>
                  <a:chOff x="800434" y="1936289"/>
                  <a:chExt cx="1354961" cy="0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14CC66D-7B42-4293-9F22-936EBFF1C9EF}"/>
                      </a:ext>
                    </a:extLst>
                  </p:cNvPr>
                  <p:cNvCxnSpPr/>
                  <p:nvPr/>
                </p:nvCxnSpPr>
                <p:spPr>
                  <a:xfrm>
                    <a:off x="800434" y="1936289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F2379211-CB80-41EE-BAEA-D5CDC7FC0E6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936289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4545D92F-D0F4-4284-8F3F-102EB7515591}"/>
                    </a:ext>
                  </a:extLst>
                </p:cNvPr>
                <p:cNvCxnSpPr/>
                <p:nvPr/>
              </p:nvCxnSpPr>
              <p:spPr>
                <a:xfrm flipV="1">
                  <a:off x="2034411" y="2007376"/>
                  <a:ext cx="12098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6CEBC6C1-636C-4AAE-96E8-63E1EC2FAC35}"/>
                  </a:ext>
                </a:extLst>
              </p:cNvPr>
              <p:cNvGrpSpPr/>
              <p:nvPr/>
            </p:nvGrpSpPr>
            <p:grpSpPr>
              <a:xfrm>
                <a:off x="2085057" y="1428872"/>
                <a:ext cx="756623" cy="685416"/>
                <a:chOff x="2085057" y="1428872"/>
                <a:chExt cx="756623" cy="685416"/>
              </a:xfrm>
            </p:grpSpPr>
            <p:sp>
              <p:nvSpPr>
                <p:cNvPr id="187" name="TextBox 16">
                  <a:extLst>
                    <a:ext uri="{FF2B5EF4-FFF2-40B4-BE49-F238E27FC236}">
                      <a16:creationId xmlns:a16="http://schemas.microsoft.com/office/drawing/2014/main" id="{52AF5A30-C734-452B-9C54-0F02E3C93D69}"/>
                    </a:ext>
                  </a:extLst>
                </p:cNvPr>
                <p:cNvSpPr txBox="1"/>
                <p:nvPr/>
              </p:nvSpPr>
              <p:spPr>
                <a:xfrm>
                  <a:off x="2088688" y="1821196"/>
                  <a:ext cx="749124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2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8" name="TextBox 17">
                  <a:extLst>
                    <a:ext uri="{FF2B5EF4-FFF2-40B4-BE49-F238E27FC236}">
                      <a16:creationId xmlns:a16="http://schemas.microsoft.com/office/drawing/2014/main" id="{4141E98E-FBBB-431D-96B9-CAE4D6428F93}"/>
                    </a:ext>
                  </a:extLst>
                </p:cNvPr>
                <p:cNvSpPr txBox="1"/>
                <p:nvPr/>
              </p:nvSpPr>
              <p:spPr>
                <a:xfrm>
                  <a:off x="2092554" y="1643836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5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9" name="TextBox 18">
                  <a:extLst>
                    <a:ext uri="{FF2B5EF4-FFF2-40B4-BE49-F238E27FC236}">
                      <a16:creationId xmlns:a16="http://schemas.microsoft.com/office/drawing/2014/main" id="{AB490056-B211-4D0D-9484-5D7C61E89BA3}"/>
                    </a:ext>
                  </a:extLst>
                </p:cNvPr>
                <p:cNvSpPr txBox="1"/>
                <p:nvPr/>
              </p:nvSpPr>
              <p:spPr>
                <a:xfrm>
                  <a:off x="2085057" y="1428872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3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60" name="TextBox 18">
            <a:extLst>
              <a:ext uri="{FF2B5EF4-FFF2-40B4-BE49-F238E27FC236}">
                <a16:creationId xmlns:a16="http://schemas.microsoft.com/office/drawing/2014/main" id="{AB490056-B211-4D0D-9484-5D7C61E89BA3}"/>
              </a:ext>
            </a:extLst>
          </p:cNvPr>
          <p:cNvSpPr txBox="1"/>
          <p:nvPr/>
        </p:nvSpPr>
        <p:spPr>
          <a:xfrm>
            <a:off x="8566706" y="2192526"/>
            <a:ext cx="75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/>
              </a:rPr>
              <a:t>9.46 mm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4281779" y="1189761"/>
                <a:ext cx="2045766" cy="313350"/>
              </a:xfrm>
              <a:prstGeom prst="rect">
                <a:avLst/>
              </a:prstGeom>
              <a:noFill/>
              <a:ln>
                <a:solidFill>
                  <a:srgbClr val="D600D6"/>
                </a:solidFill>
              </a:ln>
            </p:spPr>
            <p:txBody>
              <a:bodyPr wrap="square" lIns="0" tIns="36000" rIns="0" bIns="0" rtlCol="0" anchor="ctr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=−5.93×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−176.79</m:t>
                      </m:r>
                    </m:oMath>
                  </m:oMathPara>
                </a14:m>
                <a:endParaRPr lang="en-GB" sz="13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79" y="1189761"/>
                <a:ext cx="2045766" cy="313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D600D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/>
          <p:cNvCxnSpPr>
            <a:endCxn id="79" idx="2"/>
          </p:cNvCxnSpPr>
          <p:nvPr/>
        </p:nvCxnSpPr>
        <p:spPr bwMode="auto">
          <a:xfrm>
            <a:off x="4884913" y="2346759"/>
            <a:ext cx="785254" cy="4269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600D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30" name="Group 129"/>
          <p:cNvGrpSpPr/>
          <p:nvPr/>
        </p:nvGrpSpPr>
        <p:grpSpPr>
          <a:xfrm>
            <a:off x="4072560" y="4466685"/>
            <a:ext cx="4250269" cy="532133"/>
            <a:chOff x="813767" y="3885415"/>
            <a:chExt cx="4250269" cy="532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>
                <a:xfrm>
                  <a:off x="813767" y="3996054"/>
                  <a:ext cx="2098908" cy="384721"/>
                </a:xfrm>
                <a:prstGeom prst="rect">
                  <a:avLst/>
                </a:prstGeom>
                <a:ln>
                  <a:solidFill>
                    <a:srgbClr val="D600D6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=−5.93×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−176.79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67" y="3996054"/>
                  <a:ext cx="2098908" cy="3847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D600D6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ight Arrow 131"/>
            <p:cNvSpPr/>
            <p:nvPr/>
          </p:nvSpPr>
          <p:spPr bwMode="auto">
            <a:xfrm>
              <a:off x="3092122" y="4017521"/>
              <a:ext cx="283656" cy="251939"/>
            </a:xfrm>
            <a:prstGeom prst="rightArrow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/>
                <p:cNvSpPr/>
                <p:nvPr/>
              </p:nvSpPr>
              <p:spPr>
                <a:xfrm>
                  <a:off x="3642814" y="3885415"/>
                  <a:ext cx="1421222" cy="532133"/>
                </a:xfrm>
                <a:prstGeom prst="rect">
                  <a:avLst/>
                </a:prstGeom>
                <a:ln>
                  <a:solidFill>
                    <a:srgbClr val="800080"/>
                  </a:solidFill>
                </a:ln>
              </p:spPr>
              <p:txBody>
                <a:bodyPr wrap="none" bIns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+176.79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−5.93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814" y="3885415"/>
                  <a:ext cx="1421222" cy="53213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80008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/>
              <p:cNvSpPr/>
              <p:nvPr/>
            </p:nvSpPr>
            <p:spPr>
              <a:xfrm>
                <a:off x="3998218" y="1807626"/>
                <a:ext cx="957422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300" b="1" i="1" spc="3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1" i="1" spc="3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sz="1300" b="1" i="1" spc="3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1300" b="1" dirty="0">
                    <a:solidFill>
                      <a:srgbClr val="0000CC"/>
                    </a:solidFill>
                  </a:rPr>
                  <a:t> -33.1 ˚C </a:t>
                </a:r>
              </a:p>
            </p:txBody>
          </p:sp>
        </mc:Choice>
        <mc:Fallback xmlns=""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18" y="1807626"/>
                <a:ext cx="957422" cy="292388"/>
              </a:xfrm>
              <a:prstGeom prst="rect">
                <a:avLst/>
              </a:prstGeom>
              <a:blipFill>
                <a:blip r:embed="rId13"/>
                <a:stretch>
                  <a:fillRect t="-2128" r="-1911" b="-19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4790774" y="2725845"/>
                <a:ext cx="957422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300" b="1" i="1" spc="3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1" i="1" spc="3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sz="1300" b="1" i="1" spc="3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GB" sz="1300" b="1" dirty="0">
                    <a:solidFill>
                      <a:srgbClr val="FF0000"/>
                    </a:solidFill>
                  </a:rPr>
                  <a:t> -29.8 ˚C </a:t>
                </a:r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74" y="2725845"/>
                <a:ext cx="957422" cy="292388"/>
              </a:xfrm>
              <a:prstGeom prst="rect">
                <a:avLst/>
              </a:prstGeom>
              <a:blipFill>
                <a:blip r:embed="rId14"/>
                <a:stretch>
                  <a:fillRect t="-2083" r="-3822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081281" y="2810456"/>
            <a:ext cx="2519576" cy="276999"/>
            <a:chOff x="6081281" y="2810456"/>
            <a:chExt cx="2519576" cy="276999"/>
          </a:xfrm>
        </p:grpSpPr>
        <p:grpSp>
          <p:nvGrpSpPr>
            <p:cNvPr id="103" name="Group 102"/>
            <p:cNvGrpSpPr/>
            <p:nvPr/>
          </p:nvGrpSpPr>
          <p:grpSpPr>
            <a:xfrm>
              <a:off x="6510197" y="2810456"/>
              <a:ext cx="2090660" cy="276999"/>
              <a:chOff x="342681" y="2915411"/>
              <a:chExt cx="2090660" cy="276999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78612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109728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42681" y="2915411"/>
                <a:ext cx="8508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 0      mm</a:t>
                </a:r>
              </a:p>
            </p:txBody>
          </p:sp>
        </p:grp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6081281" y="2972413"/>
              <a:ext cx="540000" cy="0"/>
            </a:xfrm>
            <a:prstGeom prst="line">
              <a:avLst/>
            </a:prstGeom>
            <a:ln w="952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540535" y="1972403"/>
            <a:ext cx="4060322" cy="276999"/>
            <a:chOff x="4540535" y="1972403"/>
            <a:chExt cx="4060322" cy="276999"/>
          </a:xfrm>
        </p:grpSpPr>
        <p:grpSp>
          <p:nvGrpSpPr>
            <p:cNvPr id="107" name="Group 106"/>
            <p:cNvGrpSpPr/>
            <p:nvPr/>
          </p:nvGrpSpPr>
          <p:grpSpPr>
            <a:xfrm>
              <a:off x="6471745" y="1972403"/>
              <a:ext cx="2129112" cy="276999"/>
              <a:chOff x="304229" y="2915411"/>
              <a:chExt cx="2129112" cy="276999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78612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73352"/>
                <a:ext cx="109728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04229" y="2915411"/>
                <a:ext cx="8892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19.46  mm</a:t>
                </a:r>
              </a:p>
            </p:txBody>
          </p:sp>
        </p:grp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4540535" y="2141631"/>
              <a:ext cx="1980000" cy="0"/>
            </a:xfrm>
            <a:prstGeom prst="line">
              <a:avLst/>
            </a:prstGeom>
            <a:ln w="9525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FF4B4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4B4B"/>
                  </a:solidFill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>
              <a:xfrm>
                <a:off x="2676837" y="1953563"/>
                <a:ext cx="91824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200" i="1" spc="3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837" y="1953563"/>
                <a:ext cx="918241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2669035" y="1054634"/>
                <a:ext cx="91824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200" b="0" i="1" spc="3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035" y="1054634"/>
                <a:ext cx="918241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1768705" y="1496952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4B4B"/>
                </a:solidFill>
              </a:rPr>
              <a:t>-30.6 ˚C 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2493994" y="1525093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4B4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7" name="Rectangle 166"/>
          <p:cNvSpPr/>
          <p:nvPr/>
        </p:nvSpPr>
        <p:spPr>
          <a:xfrm>
            <a:off x="1748943" y="1843046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66FF"/>
                </a:solidFill>
              </a:rPr>
              <a:t>-32.3 ˚C 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 flipV="1">
            <a:off x="2474232" y="1871187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/>
              <p:cNvSpPr/>
              <p:nvPr/>
            </p:nvSpPr>
            <p:spPr>
              <a:xfrm>
                <a:off x="3509773" y="5178915"/>
                <a:ext cx="5634227" cy="1379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u="sng" dirty="0"/>
                  <a:t>Ice Temperature</a:t>
                </a:r>
              </a:p>
              <a:p>
                <a:r>
                  <a:rPr lang="en-US" sz="1600" dirty="0"/>
                  <a:t>At interface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:r>
                  <a:rPr lang="en-US" sz="1300" dirty="0"/>
                  <a:t>19.46 mm</a:t>
                </a:r>
                <a:r>
                  <a:rPr lang="en-US" sz="16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19.46+176.79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</m:oMath>
                </a14:m>
                <a:r>
                  <a:rPr lang="en-GB" sz="1600" dirty="0"/>
                  <a:t> = </a:t>
                </a:r>
                <a:r>
                  <a:rPr lang="en-GB" sz="1600" b="1" dirty="0"/>
                  <a:t>-33.1 ˚C</a:t>
                </a:r>
                <a:r>
                  <a:rPr lang="en-GB" sz="1600" dirty="0"/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600" dirty="0"/>
                  <a:t>At vial’s base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:r>
                  <a:rPr lang="en-US" sz="1300" dirty="0"/>
                  <a:t>0 mm</a:t>
                </a:r>
                <a:r>
                  <a:rPr lang="en-US" sz="1600" dirty="0"/>
                  <a:t>)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</m:oMath>
                </a14:m>
                <a:r>
                  <a:rPr lang="en-GB" sz="1600" dirty="0"/>
                  <a:t>        = </a:t>
                </a:r>
                <a:r>
                  <a:rPr lang="en-GB" sz="1600" b="1" dirty="0"/>
                  <a:t>-29.8 ˚C</a:t>
                </a:r>
                <a:r>
                  <a:rPr lang="en-GB" sz="1600" dirty="0"/>
                  <a:t>  </a:t>
                </a:r>
              </a:p>
            </p:txBody>
          </p:sp>
        </mc:Choice>
        <mc:Fallback xmlns="">
          <p:sp>
            <p:nvSpPr>
              <p:cNvPr id="169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73" y="5178915"/>
                <a:ext cx="5634227" cy="1379608"/>
              </a:xfrm>
              <a:prstGeom prst="rect">
                <a:avLst/>
              </a:prstGeom>
              <a:blipFill>
                <a:blip r:embed="rId19"/>
                <a:stretch>
                  <a:fillRect l="-649" t="-1327" r="-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237868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60"/>
              <p:cNvSpPr>
                <a:spLocks noGrp="1"/>
              </p:cNvSpPr>
              <p:nvPr>
                <p:ph idx="4294967295"/>
              </p:nvPr>
            </p:nvSpPr>
            <p:spPr>
              <a:xfrm>
                <a:off x="447262" y="5247376"/>
                <a:ext cx="8299175" cy="104138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pPr marL="11113" indent="0" algn="just">
                  <a:buSzPct val="120000"/>
                  <a:buNone/>
                </a:pPr>
                <a:r>
                  <a:rPr lang="en-GB" sz="1800" dirty="0"/>
                  <a:t>The product temperature at ice interface predicted by using a 2-points temperature extrapolation close to the temperature of ice vapour at chamber pressure of 270 µbar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pc="3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pc="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i="1" spc="3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800" i="1" spc="3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spc="3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800" i="1" spc="3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800" i="1" spc="3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@270</m:t>
                            </m:r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𝑏𝑎𝑟</m:t>
                            </m:r>
                          </m:sub>
                        </m:sSub>
                        <m:r>
                          <a:rPr lang="en-GB" sz="1800" i="1" spc="3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GB" sz="1800" dirty="0"/>
                  <a:t>)</a:t>
                </a:r>
              </a:p>
            </p:txBody>
          </p:sp>
        </mc:Choice>
        <mc:Fallback xmlns="">
          <p:sp>
            <p:nvSpPr>
              <p:cNvPr id="42" name="Content Placeholder 6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47262" y="5247376"/>
                <a:ext cx="8299175" cy="1041388"/>
              </a:xfrm>
              <a:prstGeom prst="rect">
                <a:avLst/>
              </a:prstGeom>
              <a:blipFill>
                <a:blip r:embed="rId3"/>
                <a:stretch>
                  <a:fillRect l="-367" t="-2890" r="-51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Content Placeholder 45">
            <a:extLst>
              <a:ext uri="{FF2B5EF4-FFF2-40B4-BE49-F238E27FC236}">
                <a16:creationId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5851358"/>
              </p:ext>
            </p:extLst>
          </p:nvPr>
        </p:nvGraphicFramePr>
        <p:xfrm>
          <a:off x="133973" y="1090038"/>
          <a:ext cx="43211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2240867" y="1631059"/>
            <a:ext cx="2562464" cy="2553075"/>
            <a:chOff x="2240867" y="1518921"/>
            <a:chExt cx="2562464" cy="25530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3767764" y="3536555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764" y="3536555"/>
                  <a:ext cx="1027012" cy="3262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3776319" y="3386070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319" y="3386070"/>
                  <a:ext cx="1027012" cy="3262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796142" y="3064611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142" y="3064611"/>
                  <a:ext cx="682751" cy="3229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2294560" y="3764219"/>
                  <a:ext cx="37792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560" y="3764219"/>
                  <a:ext cx="377924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2319065" y="2987689"/>
                  <a:ext cx="40902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9065" y="2987689"/>
                  <a:ext cx="409023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780952" y="3220548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952" y="3220548"/>
                  <a:ext cx="682751" cy="32290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381570" y="1518921"/>
                  <a:ext cx="195342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400" spc="30" dirty="0">
                      <a:solidFill>
                        <a:schemeClr val="bg2">
                          <a:lumMod val="50000"/>
                        </a:schemeClr>
                      </a:solidFill>
                    </a:rPr>
                    <a:t>Shelf Temperature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i="1" spc="3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b="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1400" b="0" i="1" spc="3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sz="1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1570" y="1518921"/>
                  <a:ext cx="1953420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938" t="-4000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/>
            <p:cNvCxnSpPr/>
            <p:nvPr/>
          </p:nvCxnSpPr>
          <p:spPr bwMode="auto">
            <a:xfrm>
              <a:off x="2294560" y="3651877"/>
              <a:ext cx="102704" cy="1704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2240867" y="3220548"/>
              <a:ext cx="156397" cy="1816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</p:grpSp>
      <p:graphicFrame>
        <p:nvGraphicFramePr>
          <p:cNvPr id="54" name="Content Placeholder 45">
            <a:extLst>
              <a:ext uri="{FF2B5EF4-FFF2-40B4-BE49-F238E27FC236}">
                <a16:creationId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357871426"/>
              </p:ext>
            </p:extLst>
          </p:nvPr>
        </p:nvGraphicFramePr>
        <p:xfrm>
          <a:off x="4538043" y="1090038"/>
          <a:ext cx="43211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8225962" y="1692831"/>
            <a:ext cx="1034066" cy="1459886"/>
            <a:chOff x="8225962" y="1580693"/>
            <a:chExt cx="1034066" cy="1459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8236098" y="2174172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6098" y="2174172"/>
                  <a:ext cx="682751" cy="32290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8235070" y="1580693"/>
                  <a:ext cx="40902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5070" y="1580693"/>
                  <a:ext cx="409023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8225962" y="1759339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962" y="1759339"/>
                  <a:ext cx="682751" cy="32290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8233016" y="1931842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1931842"/>
                  <a:ext cx="1027012" cy="32624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8233016" y="2430955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2430955"/>
                  <a:ext cx="1027012" cy="32624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8233016" y="2732802"/>
                  <a:ext cx="37792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2732802"/>
                  <a:ext cx="377924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6993194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6950368" y="987154"/>
            <a:ext cx="1660572" cy="523220"/>
            <a:chOff x="6950368" y="1003796"/>
            <a:chExt cx="1660572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B1FDBB7-BB2F-4394-BC52-9AE4C78BAA46}"/>
                    </a:ext>
                  </a:extLst>
                </p:cNvPr>
                <p:cNvSpPr txBox="1"/>
                <p:nvPr/>
              </p:nvSpPr>
              <p:spPr>
                <a:xfrm>
                  <a:off x="6950368" y="1003796"/>
                  <a:ext cx="16605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Temp. constant </a:t>
                  </a:r>
                </a:p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rgbClr val="C00000"/>
                      </a:solidFill>
                    </a:rPr>
                    <a:t>= -33.1± 0.05˚C ) 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B1FDBB7-BB2F-4394-BC52-9AE4C78BAA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368" y="1003796"/>
                  <a:ext cx="1660572" cy="523220"/>
                </a:xfrm>
                <a:prstGeom prst="rect">
                  <a:avLst/>
                </a:prstGeom>
                <a:blipFill>
                  <a:blip r:embed="rId18"/>
                  <a:stretch>
                    <a:fillRect t="-2326" r="-366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32B377F-FC52-4BD9-9217-23242C95B880}"/>
                </a:ext>
              </a:extLst>
            </p:cNvPr>
            <p:cNvCxnSpPr/>
            <p:nvPr/>
          </p:nvCxnSpPr>
          <p:spPr bwMode="auto">
            <a:xfrm>
              <a:off x="6993193" y="1240183"/>
              <a:ext cx="133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2116404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2100075" y="973086"/>
            <a:ext cx="2152221" cy="523220"/>
            <a:chOff x="2455932" y="989728"/>
            <a:chExt cx="2152221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B1FDBB7-BB2F-4394-BC52-9AE4C78BAA46}"/>
                    </a:ext>
                  </a:extLst>
                </p:cNvPr>
                <p:cNvSpPr txBox="1"/>
                <p:nvPr/>
              </p:nvSpPr>
              <p:spPr>
                <a:xfrm>
                  <a:off x="2952463" y="989728"/>
                  <a:ext cx="16556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Temp. constant </a:t>
                  </a:r>
                </a:p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rgbClr val="C00000"/>
                      </a:solidFill>
                    </a:rPr>
                    <a:t>= -33.1± 0.05˚C )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B1FDBB7-BB2F-4394-BC52-9AE4C78BAA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2463" y="989728"/>
                  <a:ext cx="1655690" cy="523220"/>
                </a:xfrm>
                <a:prstGeom prst="rect">
                  <a:avLst/>
                </a:prstGeom>
                <a:blipFill>
                  <a:blip r:embed="rId18"/>
                  <a:stretch>
                    <a:fillRect t="-2353" r="-735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32B377F-FC52-4BD9-9217-23242C95B880}"/>
                </a:ext>
              </a:extLst>
            </p:cNvPr>
            <p:cNvCxnSpPr/>
            <p:nvPr/>
          </p:nvCxnSpPr>
          <p:spPr bwMode="auto">
            <a:xfrm>
              <a:off x="2455932" y="1231557"/>
              <a:ext cx="504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2596606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1500808" y="3427660"/>
            <a:ext cx="1080000" cy="620320"/>
          </a:xfrm>
          <a:prstGeom prst="rect">
            <a:avLst/>
          </a:prstGeom>
          <a:solidFill>
            <a:srgbClr val="CCFF99">
              <a:alpha val="38824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52737" y="3565406"/>
                <a:ext cx="2706481" cy="384464"/>
              </a:xfrm>
              <a:prstGeom prst="rect">
                <a:avLst/>
              </a:prstGeom>
              <a:solidFill>
                <a:srgbClr val="CCECFF">
                  <a:alpha val="40000"/>
                </a:srgbClr>
              </a:solidFill>
            </p:spPr>
            <p:txBody>
              <a:bodyPr wrap="square">
                <a:spAutoFit/>
              </a:bodyPr>
              <a:lstStyle/>
              <a:p>
                <a:pPr>
                  <a:buClr>
                    <a:srgbClr val="3E218F"/>
                  </a:buClr>
                  <a:buSzPct val="12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pc="3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600" b="0" i="1" spc="3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@270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𝑏𝑎𝑟</m:t>
                              </m:r>
                            </m:sub>
                          </m:s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1600" i="1" spc="3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pc="3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−33.2 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737" y="3565406"/>
                <a:ext cx="2706481" cy="384464"/>
              </a:xfrm>
              <a:prstGeom prst="rect">
                <a:avLst/>
              </a:prstGeom>
              <a:blipFill>
                <a:blip r:embed="rId19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968109" y="3378306"/>
            <a:chExt cx="5965200" cy="810992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2128072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EC5501-C1B5-4470-905E-D869B25DE897}"/>
              </a:ext>
            </a:extLst>
          </p:cNvPr>
          <p:cNvGrpSpPr/>
          <p:nvPr/>
        </p:nvGrpSpPr>
        <p:grpSpPr>
          <a:xfrm>
            <a:off x="2329920" y="2871216"/>
            <a:ext cx="5967000" cy="810992"/>
            <a:chOff x="2740566" y="4445454"/>
            <a:chExt cx="5967000" cy="81099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A104B98-09A8-42D1-A4E7-9C5113B54159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B354DED-2DB9-4F1A-B036-69B27450B7ED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Comparison of TVIS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with gravimetric method (weight loss)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48246" r="-1550" b="-4298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531CE7-BB5C-4F7E-8ABA-24685B874788}"/>
                </a:ext>
              </a:extLst>
            </p:cNvPr>
            <p:cNvGrpSpPr/>
            <p:nvPr/>
          </p:nvGrpSpPr>
          <p:grpSpPr>
            <a:xfrm>
              <a:off x="2740566" y="4445454"/>
              <a:ext cx="812792" cy="810992"/>
              <a:chOff x="2911635" y="3980236"/>
              <a:chExt cx="8127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C012C08-7959-4184-8F51-F96FD874721E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292F08-D200-47E6-817F-4577BE0FE004}"/>
                  </a:ext>
                </a:extLst>
              </p:cNvPr>
              <p:cNvSpPr txBox="1"/>
              <p:nvPr/>
            </p:nvSpPr>
            <p:spPr>
              <a:xfrm>
                <a:off x="2911635" y="4150112"/>
                <a:ext cx="812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784557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8E2B75BA-A489-4ED4-BE52-B740B4C1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7">
                <a:extLst>
                  <a:ext uri="{FF2B5EF4-FFF2-40B4-BE49-F238E27FC236}">
                    <a16:creationId xmlns:a16="http://schemas.microsoft.com/office/drawing/2014/main" id="{72274EFD-45A3-4594-A314-A1A27C32096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3916" y="1339042"/>
                <a:ext cx="8697433" cy="4947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GB" kern="0" dirty="0"/>
                  <a:t>Drying </a:t>
                </a:r>
                <a:r>
                  <a:rPr lang="en-US" kern="0" dirty="0"/>
                  <a:t>rate is based on the assumption of a planar sublimation front</a:t>
                </a:r>
              </a:p>
              <a:p>
                <a:r>
                  <a:rPr lang="en-US" kern="0" dirty="0"/>
                  <a:t>The change in ice cylinder height (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kern="0" dirty="0"/>
                  <a:t>) </a:t>
                </a:r>
                <a:r>
                  <a:rPr lang="en-GB" kern="0" dirty="0"/>
                  <a:t>can be equated to the change in ice volume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kern="0" dirty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GB" kern="0" dirty="0"/>
                  <a:t>)</a:t>
                </a:r>
              </a:p>
              <a:p>
                <a:endParaRPr lang="en-GB" kern="0" dirty="0"/>
              </a:p>
              <a:p>
                <a:pPr marL="11113" indent="0" algn="ctr">
                  <a:buFontTx/>
                  <a:buNone/>
                </a:pPr>
                <a:r>
                  <a:rPr lang="en-GB" sz="1600" kern="0" dirty="0"/>
                  <a:t>Where </a:t>
                </a:r>
                <a14:m>
                  <m:oMath xmlns:m="http://schemas.openxmlformats.org/officeDocument/2006/math">
                    <m:r>
                      <a:rPr lang="en-GB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GB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kern="0" dirty="0"/>
                  <a:t>is internal radius of vial and </a:t>
                </a:r>
                <a14:m>
                  <m:oMath xmlns:m="http://schemas.openxmlformats.org/officeDocument/2006/math">
                    <m:r>
                      <a:rPr lang="en-GB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kern="0" dirty="0"/>
                  <a:t> is internal cross section area of vial (</a:t>
                </a:r>
                <a14:m>
                  <m:oMath xmlns:m="http://schemas.openxmlformats.org/officeDocument/2006/math">
                    <m:r>
                      <a:rPr lang="en-GB" sz="160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GB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kern="0" dirty="0"/>
                  <a:t>)</a:t>
                </a:r>
              </a:p>
              <a:p>
                <a:pPr marL="11113" indent="0" algn="ctr">
                  <a:buFontTx/>
                  <a:buNone/>
                </a:pPr>
                <a:endParaRPr lang="en-GB" sz="1600" kern="0" dirty="0"/>
              </a:p>
              <a:p>
                <a:r>
                  <a:rPr lang="en-GB" kern="0" spc="-10" dirty="0"/>
                  <a:t>Ice volume can be converted to </a:t>
                </a:r>
                <a:r>
                  <a:rPr lang="en-GB" kern="0" spc="-10" dirty="0">
                    <a:solidFill>
                      <a:srgbClr val="0000FF"/>
                    </a:solidFill>
                  </a:rPr>
                  <a:t>ice mass </a:t>
                </a:r>
                <a:r>
                  <a:rPr lang="en-GB" kern="0" spc="-10" dirty="0"/>
                  <a:t>(</a:t>
                </a:r>
                <a14:m>
                  <m:oMath xmlns:m="http://schemas.openxmlformats.org/officeDocument/2006/math">
                    <m:r>
                      <a:rPr lang="en-GB" i="1" kern="0" spc="-1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kern="0" spc="-10" dirty="0"/>
                  <a:t>) by multiplying with ice density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 spc="-1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kern="0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 kern="0" spc="-1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kern="0" spc="-10" dirty="0"/>
                  <a:t>)</a:t>
                </a:r>
              </a:p>
              <a:p>
                <a:pPr marL="11113" indent="0">
                  <a:buFontTx/>
                  <a:buNone/>
                </a:pPr>
                <a:endParaRPr lang="en-GB" kern="0" dirty="0"/>
              </a:p>
              <a:p>
                <a:pPr marL="11113" indent="0">
                  <a:buFontTx/>
                  <a:buNone/>
                </a:pPr>
                <a:endParaRPr lang="en-GB" kern="0" dirty="0"/>
              </a:p>
              <a:p>
                <a:r>
                  <a:rPr lang="en-GB" kern="0" dirty="0"/>
                  <a:t>Hence; drying rate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 ker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 ker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kern="0" dirty="0"/>
                  <a:t>) can be expressed by</a:t>
                </a:r>
              </a:p>
              <a:p>
                <a:endParaRPr lang="en-GB" kern="0" dirty="0"/>
              </a:p>
              <a:p>
                <a:pPr marL="11113" indent="0">
                  <a:buFontTx/>
                  <a:buNone/>
                </a:pPr>
                <a:r>
                  <a:rPr lang="en-GB" kern="0" dirty="0"/>
                  <a:t>	</a:t>
                </a:r>
              </a:p>
            </p:txBody>
          </p:sp>
        </mc:Choice>
        <mc:Fallback xmlns="">
          <p:sp>
            <p:nvSpPr>
              <p:cNvPr id="29" name="Content Placeholder 7">
                <a:extLst>
                  <a:ext uri="{FF2B5EF4-FFF2-40B4-BE49-F238E27FC236}">
                    <a16:creationId xmlns:a16="http://schemas.microsoft.com/office/drawing/2014/main" id="{72274EFD-45A3-4594-A314-A1A27C320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16" y="1339042"/>
                <a:ext cx="8697433" cy="4947683"/>
              </a:xfrm>
              <a:prstGeom prst="rect">
                <a:avLst/>
              </a:prstGeom>
              <a:blipFill>
                <a:blip r:embed="rId2"/>
                <a:stretch>
                  <a:fillRect l="-771" t="-863" r="-3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A7B9BA0-3B98-4F51-998E-8CC589BE55E6}"/>
                  </a:ext>
                </a:extLst>
              </p:cNvPr>
              <p:cNvSpPr/>
              <p:nvPr/>
            </p:nvSpPr>
            <p:spPr bwMode="auto">
              <a:xfrm>
                <a:off x="2976023" y="2326378"/>
                <a:ext cx="3213219" cy="43583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11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𝑐𝑦𝑙𝑖𝑛𝑑𝑒𝑟</m:t>
                          </m:r>
                        </m:e>
                      </m:d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𝐴h</m:t>
                      </m:r>
                    </m:oMath>
                  </m:oMathPara>
                </a14:m>
                <a:endParaRPr lang="en-GB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A7B9BA0-3B98-4F51-998E-8CC589BE5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6023" y="2326378"/>
                <a:ext cx="3213219" cy="435835"/>
              </a:xfrm>
              <a:prstGeom prst="rect">
                <a:avLst/>
              </a:prstGeom>
              <a:blipFill>
                <a:blip r:embed="rId3"/>
                <a:stretch>
                  <a:fillRect b="-9859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578086-4F9E-4025-991D-E67024FCA60C}"/>
                  </a:ext>
                </a:extLst>
              </p:cNvPr>
              <p:cNvSpPr/>
              <p:nvPr/>
            </p:nvSpPr>
            <p:spPr bwMode="auto">
              <a:xfrm>
                <a:off x="2976023" y="3913861"/>
                <a:ext cx="3213219" cy="43583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11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𝐴h</m:t>
                      </m:r>
                    </m:oMath>
                  </m:oMathPara>
                </a14:m>
                <a:endParaRPr lang="en-GB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578086-4F9E-4025-991D-E67024FCA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6023" y="3913861"/>
                <a:ext cx="3213219" cy="43583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758E45A-D241-4428-A069-C7CAC15F924F}"/>
                  </a:ext>
                </a:extLst>
              </p:cNvPr>
              <p:cNvSpPr/>
              <p:nvPr/>
            </p:nvSpPr>
            <p:spPr bwMode="auto">
              <a:xfrm>
                <a:off x="1777588" y="5142711"/>
                <a:ext cx="5767754" cy="717266"/>
              </a:xfrm>
              <a:prstGeom prst="rect">
                <a:avLst/>
              </a:prstGeom>
              <a:solidFill>
                <a:srgbClr val="FFFF99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𝑫𝒓𝒚𝒊𝒏𝒈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</a:rPr>
                        <m:t>𝑨</m:t>
                      </m:r>
                      <m:r>
                        <a:rPr lang="en-US" sz="2000" b="1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758E45A-D241-4428-A069-C7CAC15F9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7588" y="5142711"/>
                <a:ext cx="5767754" cy="717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2EC5501-C1B5-4470-905E-D869B25DE897}"/>
              </a:ext>
            </a:extLst>
          </p:cNvPr>
          <p:cNvGrpSpPr/>
          <p:nvPr/>
        </p:nvGrpSpPr>
        <p:grpSpPr>
          <a:xfrm>
            <a:off x="1573200" y="126000"/>
            <a:ext cx="5967000" cy="810992"/>
            <a:chOff x="2740566" y="4445454"/>
            <a:chExt cx="5967000" cy="81099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A104B98-09A8-42D1-A4E7-9C5113B54159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B354DED-2DB9-4F1A-B036-69B27450B7ED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Comparison of TVIS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with gravimetric method (weight loss)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46957" r="-1549" b="-426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1531CE7-BB5C-4F7E-8ABA-24685B874788}"/>
                </a:ext>
              </a:extLst>
            </p:cNvPr>
            <p:cNvGrpSpPr/>
            <p:nvPr/>
          </p:nvGrpSpPr>
          <p:grpSpPr>
            <a:xfrm>
              <a:off x="2740566" y="4445454"/>
              <a:ext cx="812792" cy="810992"/>
              <a:chOff x="2911635" y="3980236"/>
              <a:chExt cx="812792" cy="81099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C012C08-7959-4184-8F51-F96FD874721E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292F08-D200-47E6-817F-4577BE0FE004}"/>
                  </a:ext>
                </a:extLst>
              </p:cNvPr>
              <p:cNvSpPr txBox="1"/>
              <p:nvPr/>
            </p:nvSpPr>
            <p:spPr>
              <a:xfrm>
                <a:off x="2911635" y="4150112"/>
                <a:ext cx="812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8998939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233917" y="1099681"/>
                <a:ext cx="5608844" cy="3405797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spcBef>
                    <a:spcPts val="200"/>
                  </a:spcBef>
                </a:pPr>
                <a:r>
                  <a:rPr lang="en-US" dirty="0"/>
                  <a:t>An average surrogate drying rate calculation</a:t>
                </a:r>
              </a:p>
              <a:p>
                <a:pPr>
                  <a:spcBef>
                    <a:spcPts val="200"/>
                  </a:spcBef>
                </a:pPr>
                <a:endParaRPr lang="en-US" dirty="0"/>
              </a:p>
              <a:p>
                <a:pPr>
                  <a:spcBef>
                    <a:spcPts val="200"/>
                  </a:spcBef>
                </a:pPr>
                <a:endParaRPr lang="en-US" dirty="0"/>
              </a:p>
              <a:p>
                <a:pPr marL="11113" indent="0">
                  <a:spcBef>
                    <a:spcPts val="200"/>
                  </a:spcBef>
                  <a:buNone/>
                </a:pPr>
                <a:endParaRPr lang="en-US" dirty="0"/>
              </a:p>
              <a:p>
                <a:pPr marL="284163" lvl="1" indent="0">
                  <a:spcBef>
                    <a:spcPts val="200"/>
                  </a:spcBef>
                  <a:buNone/>
                </a:pPr>
                <a:r>
                  <a:rPr lang="en-US" sz="1700" dirty="0"/>
                  <a:t>Ice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1700" dirty="0"/>
                  <a:t>at -32 ˚C 		= 0.920 g</a:t>
                </a:r>
                <a:r>
                  <a:rPr lang="en-US" sz="1700" dirty="0">
                    <a:sym typeface="Symbol" panose="05050102010706020507" pitchFamily="18" charset="2"/>
                  </a:rPr>
                  <a:t>cm</a:t>
                </a:r>
                <a:r>
                  <a:rPr lang="en-US" sz="1700" baseline="30000" dirty="0">
                    <a:sym typeface="Symbol" panose="05050102010706020507" pitchFamily="18" charset="2"/>
                  </a:rPr>
                  <a:t>-3</a:t>
                </a:r>
                <a:endParaRPr lang="en-US" sz="1700" baseline="30000" dirty="0"/>
              </a:p>
              <a:p>
                <a:pPr marL="284163" lvl="1" indent="0">
                  <a:spcBef>
                    <a:spcPts val="200"/>
                  </a:spcBef>
                  <a:buNone/>
                </a:pPr>
                <a:r>
                  <a:rPr lang="en-US" sz="1700" dirty="0"/>
                  <a:t>Internal vial diameter (VC010-20C)     	= 2.21 cm          Cross-section area (</a:t>
                </a:r>
                <a14:m>
                  <m:oMath xmlns:m="http://schemas.openxmlformats.org/officeDocument/2006/math">
                    <m:r>
                      <a:rPr lang="en-US" sz="17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700" dirty="0"/>
                  <a:t>)   		= 3.80  </a:t>
                </a:r>
                <a:r>
                  <a:rPr lang="en-US" sz="1700" dirty="0">
                    <a:sym typeface="Symbol" panose="05050102010706020507" pitchFamily="18" charset="2"/>
                  </a:rPr>
                  <a:t>cm</a:t>
                </a:r>
                <a:r>
                  <a:rPr lang="en-US" sz="1700" baseline="30000" dirty="0">
                    <a:sym typeface="Symbol" panose="05050102010706020507" pitchFamily="18" charset="2"/>
                  </a:rPr>
                  <a:t>2</a:t>
                </a:r>
              </a:p>
              <a:p>
                <a:pPr marL="284163" lvl="1" indent="0">
                  <a:spcBef>
                    <a:spcPts val="200"/>
                  </a:spcBef>
                  <a:buNone/>
                </a:pPr>
                <a:r>
                  <a:rPr lang="en-US" sz="1700" dirty="0"/>
                  <a:t>Ice height at 0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(0 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700" dirty="0"/>
                  <a:t>)       		= 20.50 mm</a:t>
                </a:r>
              </a:p>
              <a:p>
                <a:pPr marL="284163" lvl="1" indent="0">
                  <a:spcBef>
                    <a:spcPts val="200"/>
                  </a:spcBef>
                  <a:buNone/>
                </a:pPr>
                <a:r>
                  <a:rPr lang="en-US" sz="1700" dirty="0"/>
                  <a:t>Ice height at 4.9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4.9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00" dirty="0"/>
                  <a:t>        	= 16.68 mm</a:t>
                </a:r>
              </a:p>
              <a:p>
                <a:pPr marL="284163" lvl="1" indent="0">
                  <a:spcBef>
                    <a:spcPts val="200"/>
                  </a:spcBef>
                  <a:spcAft>
                    <a:spcPts val="12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10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33917" y="1099681"/>
                <a:ext cx="5608844" cy="3405797"/>
              </a:xfrm>
              <a:prstGeom prst="rect">
                <a:avLst/>
              </a:prstGeom>
              <a:blipFill>
                <a:blip r:embed="rId3"/>
                <a:stretch>
                  <a:fillRect l="-1196" t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3917" y="4121909"/>
                <a:ext cx="8715799" cy="110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4163" lvl="1" indent="0">
                  <a:spcBef>
                    <a:spcPts val="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𝐷𝑟𝑦𝑖𝑛𝑔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𝑟𝑎𝑡𝑒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=0.920 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×3.80 </m:t>
                      </m:r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20.50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16.68</m:t>
                              </m:r>
                            </m:e>
                          </m:d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4.9−0</m:t>
                              </m:r>
                            </m:e>
                          </m:d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lang="en-US" sz="17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4163" lvl="1" indent="0"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1700" dirty="0">
                    <a:ea typeface="Cambria Math" panose="02040503050406030204" pitchFamily="18" charset="0"/>
                  </a:rPr>
                  <a:t>	            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𝟐𝟕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7" y="4121909"/>
                <a:ext cx="8715799" cy="1100751"/>
              </a:xfrm>
              <a:prstGeom prst="rect">
                <a:avLst/>
              </a:prstGeom>
              <a:blipFill>
                <a:blip r:embed="rId4"/>
                <a:stretch>
                  <a:fillRect b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83AA6AD-879A-46EC-915E-69DB2934E7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372638"/>
                  </p:ext>
                </p:extLst>
              </p:nvPr>
            </p:nvGraphicFramePr>
            <p:xfrm>
              <a:off x="5120644" y="5058681"/>
              <a:ext cx="3684106" cy="11125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842053">
                      <a:extLst>
                        <a:ext uri="{9D8B030D-6E8A-4147-A177-3AD203B41FA5}">
                          <a16:colId xmlns:a16="http://schemas.microsoft.com/office/drawing/2014/main" val="878628174"/>
                        </a:ext>
                      </a:extLst>
                    </a:gridCol>
                    <a:gridCol w="1842053">
                      <a:extLst>
                        <a:ext uri="{9D8B030D-6E8A-4147-A177-3AD203B41FA5}">
                          <a16:colId xmlns:a16="http://schemas.microsoft.com/office/drawing/2014/main" val="37435489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Drying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rate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451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𝑇𝑉𝐼𝑆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0.27 g/h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1006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𝐺𝑟𝑎𝑣𝑖𝑚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𝑡𝑟𝑖𝑐</m:t>
                                </m:r>
                              </m:oMath>
                            </m:oMathPara>
                          </a14:m>
                          <a:endParaRPr lang="en-US" sz="16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0.25 g/h</a:t>
                          </a:r>
                          <a:endParaRPr lang="en-US" sz="16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06311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83AA6AD-879A-46EC-915E-69DB2934E7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372638"/>
                  </p:ext>
                </p:extLst>
              </p:nvPr>
            </p:nvGraphicFramePr>
            <p:xfrm>
              <a:off x="5120644" y="5058681"/>
              <a:ext cx="3684106" cy="11125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84205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78628174"/>
                        </a:ext>
                      </a:extLst>
                    </a:gridCol>
                    <a:gridCol w="184205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435489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00" t="-1639" r="-331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04451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03333" r="-100331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0.27 g/h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41006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00000" r="-100331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0.25 g/h</a:t>
                          </a:r>
                          <a:endParaRPr lang="en-US" sz="16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1606311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FE9660-0F0B-4E13-8602-B5CBB15B228B}"/>
                  </a:ext>
                </a:extLst>
              </p:cNvPr>
              <p:cNvSpPr txBox="1"/>
              <p:nvPr/>
            </p:nvSpPr>
            <p:spPr>
              <a:xfrm>
                <a:off x="972519" y="1630007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𝐷𝑟𝑦𝑖𝑛𝑔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𝑟𝑎𝑡𝑒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1)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7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FE9660-0F0B-4E13-8602-B5CBB15B2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19" y="1630007"/>
                <a:ext cx="3805401" cy="6280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Content Placeholder 12">
            <a:extLst>
              <a:ext uri="{FF2B5EF4-FFF2-40B4-BE49-F238E27FC236}">
                <a16:creationId xmlns:a16="http://schemas.microsoft.com/office/drawing/2014/main" id="{C51DF940-C646-4EDB-A3ED-7D40DA3E4D4B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846427960"/>
              </p:ext>
            </p:extLst>
          </p:nvPr>
        </p:nvGraphicFramePr>
        <p:xfrm>
          <a:off x="5842761" y="1367646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C88E904B-B027-4DA0-953E-B4001D28F6F0}"/>
              </a:ext>
            </a:extLst>
          </p:cNvPr>
          <p:cNvGrpSpPr/>
          <p:nvPr/>
        </p:nvGrpSpPr>
        <p:grpSpPr>
          <a:xfrm>
            <a:off x="6526204" y="1300833"/>
            <a:ext cx="1759667" cy="411397"/>
            <a:chOff x="5999295" y="3573302"/>
            <a:chExt cx="1759667" cy="411397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AA5DE09-440C-4B28-B328-F6594F384008}"/>
                </a:ext>
              </a:extLst>
            </p:cNvPr>
            <p:cNvCxnSpPr/>
            <p:nvPr/>
          </p:nvCxnSpPr>
          <p:spPr bwMode="auto">
            <a:xfrm flipV="1">
              <a:off x="5999295" y="3839253"/>
              <a:ext cx="227878" cy="145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185883B-2E1D-49E0-BFD1-8BDA48F7BF31}"/>
                    </a:ext>
                  </a:extLst>
                </p:cNvPr>
                <p:cNvSpPr txBox="1"/>
                <p:nvPr/>
              </p:nvSpPr>
              <p:spPr>
                <a:xfrm>
                  <a:off x="6134270" y="3573302"/>
                  <a:ext cx="1624692" cy="3622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(0 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rgbClr val="7030A0"/>
                      </a:solidFill>
                    </a:rPr>
                    <a:t> 20.50 mm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185883B-2E1D-49E0-BFD1-8BDA48F7B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270" y="3573302"/>
                  <a:ext cx="1624692" cy="362279"/>
                </a:xfrm>
                <a:prstGeom prst="rect">
                  <a:avLst/>
                </a:prstGeom>
                <a:blipFill>
                  <a:blip r:embed="rId8"/>
                  <a:stretch>
                    <a:fillRect t="-3333" b="-1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FA7-89FD-45D1-ACAB-8DA62A9A9D9F}"/>
              </a:ext>
            </a:extLst>
          </p:cNvPr>
          <p:cNvGrpSpPr/>
          <p:nvPr/>
        </p:nvGrpSpPr>
        <p:grpSpPr>
          <a:xfrm>
            <a:off x="7011166" y="3110105"/>
            <a:ext cx="1793584" cy="362279"/>
            <a:chOff x="4963269" y="3578630"/>
            <a:chExt cx="1793584" cy="362279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D976C79-3CE4-4417-A9E4-45DC3782E415}"/>
                </a:ext>
              </a:extLst>
            </p:cNvPr>
            <p:cNvCxnSpPr/>
            <p:nvPr/>
          </p:nvCxnSpPr>
          <p:spPr bwMode="auto">
            <a:xfrm flipH="1">
              <a:off x="6596778" y="3654942"/>
              <a:ext cx="160075" cy="1263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A9755D7-175E-415F-8356-585086474D48}"/>
                    </a:ext>
                  </a:extLst>
                </p:cNvPr>
                <p:cNvSpPr txBox="1"/>
                <p:nvPr/>
              </p:nvSpPr>
              <p:spPr>
                <a:xfrm>
                  <a:off x="4963269" y="3578630"/>
                  <a:ext cx="1693352" cy="3622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4.9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b="0" i="0" dirty="0" smtClean="0">
                            <a:solidFill>
                              <a:srgbClr val="7030A0"/>
                            </a:solidFill>
                          </a:rPr>
                          <m:t>16.68</m:t>
                        </m:r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mm</m:t>
                        </m:r>
                      </m:oMath>
                    </m:oMathPara>
                  </a14:m>
                  <a:endParaRPr lang="en-GB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A9755D7-175E-415F-8356-585086474D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3269" y="3578630"/>
                  <a:ext cx="1693352" cy="362279"/>
                </a:xfrm>
                <a:prstGeom prst="rect">
                  <a:avLst/>
                </a:prstGeom>
                <a:blipFill>
                  <a:blip r:embed="rId9"/>
                  <a:stretch>
                    <a:fillRect b="-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EC5501-C1B5-4470-905E-D869B25DE897}"/>
              </a:ext>
            </a:extLst>
          </p:cNvPr>
          <p:cNvGrpSpPr/>
          <p:nvPr/>
        </p:nvGrpSpPr>
        <p:grpSpPr>
          <a:xfrm>
            <a:off x="1573200" y="126000"/>
            <a:ext cx="5967000" cy="810992"/>
            <a:chOff x="2740566" y="4445454"/>
            <a:chExt cx="5967000" cy="81099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A104B98-09A8-42D1-A4E7-9C5113B54159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B354DED-2DB9-4F1A-B036-69B27450B7ED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Comparison of TVIS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with gravimetric method (weight loss)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46957" r="-1549" b="-426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1531CE7-BB5C-4F7E-8ABA-24685B874788}"/>
                </a:ext>
              </a:extLst>
            </p:cNvPr>
            <p:cNvGrpSpPr/>
            <p:nvPr/>
          </p:nvGrpSpPr>
          <p:grpSpPr>
            <a:xfrm>
              <a:off x="2740566" y="4445454"/>
              <a:ext cx="812792" cy="810992"/>
              <a:chOff x="2911635" y="3980236"/>
              <a:chExt cx="812792" cy="81099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C012C08-7959-4184-8F51-F96FD874721E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292F08-D200-47E6-817F-4577BE0FE004}"/>
                  </a:ext>
                </a:extLst>
              </p:cNvPr>
              <p:cNvSpPr txBox="1"/>
              <p:nvPr/>
            </p:nvSpPr>
            <p:spPr>
              <a:xfrm>
                <a:off x="2911635" y="4150112"/>
                <a:ext cx="812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VIII</a:t>
                </a:r>
              </a:p>
            </p:txBody>
          </p:sp>
        </p:grpSp>
      </p:grpSp>
      <p:cxnSp>
        <p:nvCxnSpPr>
          <p:cNvPr id="4" name="Straight Connector 3"/>
          <p:cNvCxnSpPr/>
          <p:nvPr/>
        </p:nvCxnSpPr>
        <p:spPr bwMode="auto">
          <a:xfrm>
            <a:off x="6526204" y="1741848"/>
            <a:ext cx="2300841" cy="14445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1789611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333467" y="5281730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48246" r="-1528" b="-4298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2175339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91B9987B-9952-4EBF-B2B8-8357F0686CD7}"/>
              </a:ext>
            </a:extLst>
          </p:cNvPr>
          <p:cNvGrpSpPr/>
          <p:nvPr/>
        </p:nvGrpSpPr>
        <p:grpSpPr>
          <a:xfrm>
            <a:off x="3737418" y="1143327"/>
            <a:ext cx="411546" cy="664672"/>
            <a:chOff x="3737418" y="1450908"/>
            <a:chExt cx="411546" cy="664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DFE4A6D-1E17-4D8C-BF68-35D1A36E166C}"/>
                    </a:ext>
                  </a:extLst>
                </p:cNvPr>
                <p:cNvSpPr/>
                <p:nvPr/>
              </p:nvSpPr>
              <p:spPr>
                <a:xfrm>
                  <a:off x="3737418" y="1807803"/>
                  <a:ext cx="37792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DFE4A6D-1E17-4D8C-BF68-35D1A36E16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7418" y="1807803"/>
                  <a:ext cx="377924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5D100E3-B990-4DDA-AC0B-E1E8A58C5445}"/>
                    </a:ext>
                  </a:extLst>
                </p:cNvPr>
                <p:cNvSpPr/>
                <p:nvPr/>
              </p:nvSpPr>
              <p:spPr>
                <a:xfrm>
                  <a:off x="3739941" y="1450908"/>
                  <a:ext cx="40902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5D100E3-B990-4DDA-AC0B-E1E8A58C54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941" y="1450908"/>
                  <a:ext cx="409023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4029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82962" y="154157"/>
            <a:ext cx="2904621" cy="2719672"/>
            <a:chOff x="6571888" y="3883010"/>
            <a:chExt cx="2504048" cy="21699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7" r="2871"/>
            <a:stretch/>
          </p:blipFill>
          <p:spPr>
            <a:xfrm rot="5400000">
              <a:off x="6929392" y="4354877"/>
              <a:ext cx="1789042" cy="160707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6571888" y="3883010"/>
              <a:ext cx="2504048" cy="44541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Freeze drying chamber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9108" r="11362" b="14873"/>
          <a:stretch/>
        </p:blipFill>
        <p:spPr>
          <a:xfrm rot="5400000">
            <a:off x="2818295" y="896437"/>
            <a:ext cx="3011556" cy="2103426"/>
          </a:xfrm>
          <a:prstGeom prst="roundRect">
            <a:avLst/>
          </a:prstGeom>
        </p:spPr>
      </p:pic>
      <p:cxnSp>
        <p:nvCxnSpPr>
          <p:cNvPr id="31" name="Straight Connector 30"/>
          <p:cNvCxnSpPr/>
          <p:nvPr/>
        </p:nvCxnSpPr>
        <p:spPr bwMode="auto">
          <a:xfrm flipH="1">
            <a:off x="4199908" y="3260601"/>
            <a:ext cx="3657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Arc 27"/>
          <p:cNvSpPr/>
          <p:nvPr/>
        </p:nvSpPr>
        <p:spPr bwMode="auto">
          <a:xfrm>
            <a:off x="3164555" y="769208"/>
            <a:ext cx="2464978" cy="2503337"/>
          </a:xfrm>
          <a:prstGeom prst="arc">
            <a:avLst>
              <a:gd name="adj1" fmla="val 16107272"/>
              <a:gd name="adj2" fmla="val 4855348"/>
            </a:avLst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59683" y="1781300"/>
            <a:ext cx="132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Stimulating voltage</a:t>
            </a:r>
          </a:p>
        </p:txBody>
      </p:sp>
      <p:sp>
        <p:nvSpPr>
          <p:cNvPr id="33" name="Arc 32"/>
          <p:cNvSpPr/>
          <p:nvPr/>
        </p:nvSpPr>
        <p:spPr bwMode="auto">
          <a:xfrm flipH="1">
            <a:off x="3059969" y="1177023"/>
            <a:ext cx="2372201" cy="2083647"/>
          </a:xfrm>
          <a:prstGeom prst="arc">
            <a:avLst>
              <a:gd name="adj1" fmla="val 16107272"/>
              <a:gd name="adj2" fmla="val 5498043"/>
            </a:avLst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86456" y="1772185"/>
            <a:ext cx="165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Resultant current</a:t>
            </a:r>
          </a:p>
        </p:txBody>
      </p:sp>
      <p:sp>
        <p:nvSpPr>
          <p:cNvPr id="45" name="Left Arrow 44"/>
          <p:cNvSpPr/>
          <p:nvPr/>
        </p:nvSpPr>
        <p:spPr bwMode="auto">
          <a:xfrm rot="10800000">
            <a:off x="2272449" y="1457317"/>
            <a:ext cx="838885" cy="398640"/>
          </a:xfrm>
          <a:prstGeom prst="leftArrow">
            <a:avLst/>
          </a:prstGeom>
          <a:solidFill>
            <a:srgbClr val="66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04457" y="3673927"/>
            <a:ext cx="3028208" cy="2421853"/>
            <a:chOff x="2790701" y="241958"/>
            <a:chExt cx="3028208" cy="2421853"/>
          </a:xfrm>
        </p:grpSpPr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3177009" y="980052"/>
              <a:ext cx="2498780" cy="1683759"/>
              <a:chOff x="2235835" y="1926907"/>
              <a:chExt cx="4672331" cy="3148367"/>
            </a:xfrm>
          </p:grpSpPr>
          <p:pic>
            <p:nvPicPr>
              <p:cNvPr id="49" name="Picture 48"/>
              <p:cNvPicPr/>
              <p:nvPr/>
            </p:nvPicPr>
            <p:blipFill rotWithShape="1">
              <a:blip r:embed="rId6" cstate="print"/>
              <a:srcRect l="6321" r="12125" b="34456"/>
              <a:stretch/>
            </p:blipFill>
            <p:spPr bwMode="auto">
              <a:xfrm>
                <a:off x="2235835" y="1926907"/>
                <a:ext cx="4672330" cy="300418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2" name="Picture 17" descr="G:\H&amp;S\Normal Spectrum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385"/>
              <a:stretch>
                <a:fillRect/>
              </a:stretch>
            </p:blipFill>
            <p:spPr bwMode="auto">
              <a:xfrm>
                <a:off x="2235836" y="2326817"/>
                <a:ext cx="4672330" cy="2748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" name="TextBox 52"/>
            <p:cNvSpPr txBox="1"/>
            <p:nvPr/>
          </p:nvSpPr>
          <p:spPr>
            <a:xfrm>
              <a:off x="2790701" y="241958"/>
              <a:ext cx="3028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LyoDEA</a:t>
              </a:r>
              <a:r>
                <a:rPr lang="en-US" b="1" baseline="300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TM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measurement software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115223" y="649700"/>
            <a:ext cx="838124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Junction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346545" y="3652000"/>
            <a:ext cx="2522229" cy="2074471"/>
            <a:chOff x="52624" y="980052"/>
            <a:chExt cx="2522229" cy="2074471"/>
          </a:xfrm>
        </p:grpSpPr>
        <p:sp>
          <p:nvSpPr>
            <p:cNvPr id="44" name="TextBox 43"/>
            <p:cNvSpPr txBox="1"/>
            <p:nvPr/>
          </p:nvSpPr>
          <p:spPr>
            <a:xfrm>
              <a:off x="52624" y="980052"/>
              <a:ext cx="2522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TVIS system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(I to V convertor)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47" y="1736568"/>
              <a:ext cx="2190750" cy="1317955"/>
            </a:xfrm>
            <a:prstGeom prst="rect">
              <a:avLst/>
            </a:prstGeom>
          </p:spPr>
        </p:pic>
      </p:grpSp>
      <p:sp>
        <p:nvSpPr>
          <p:cNvPr id="52" name="Rounded Rectangle 51"/>
          <p:cNvSpPr/>
          <p:nvPr/>
        </p:nvSpPr>
        <p:spPr bwMode="auto">
          <a:xfrm>
            <a:off x="1122687" y="1219153"/>
            <a:ext cx="830659" cy="99624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Left-Right Arrow 56"/>
          <p:cNvSpPr/>
          <p:nvPr/>
        </p:nvSpPr>
        <p:spPr bwMode="auto">
          <a:xfrm rot="1546157">
            <a:off x="5573992" y="1343477"/>
            <a:ext cx="1092530" cy="380010"/>
          </a:xfrm>
          <a:prstGeom prst="leftRightArrow">
            <a:avLst/>
          </a:prstGeom>
          <a:solidFill>
            <a:srgbClr val="66FFFF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9" name="Left-Right Arrow 58"/>
          <p:cNvSpPr/>
          <p:nvPr/>
        </p:nvSpPr>
        <p:spPr bwMode="auto">
          <a:xfrm rot="5400000">
            <a:off x="7315984" y="3168493"/>
            <a:ext cx="702624" cy="346841"/>
          </a:xfrm>
          <a:prstGeom prst="leftRightArrow">
            <a:avLst/>
          </a:prstGeom>
          <a:solidFill>
            <a:srgbClr val="66FFFF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044" y="645369"/>
            <a:ext cx="1921886" cy="2248444"/>
            <a:chOff x="6676044" y="645369"/>
            <a:chExt cx="1921886" cy="2248444"/>
          </a:xfrm>
        </p:grpSpPr>
        <p:sp>
          <p:nvSpPr>
            <p:cNvPr id="43" name="TextBox 42"/>
            <p:cNvSpPr txBox="1"/>
            <p:nvPr/>
          </p:nvSpPr>
          <p:spPr>
            <a:xfrm>
              <a:off x="6694800" y="645369"/>
              <a:ext cx="1884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Pass-through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6676044" y="971927"/>
              <a:ext cx="1921886" cy="1921886"/>
            </a:xfrm>
            <a:prstGeom prst="ellipse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11203" y="2267614"/>
            <a:ext cx="1772056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TVIS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vial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1881" y="3293721"/>
            <a:ext cx="2790701" cy="2632770"/>
            <a:chOff x="201881" y="3232758"/>
            <a:chExt cx="2790701" cy="2632770"/>
          </a:xfrm>
        </p:grpSpPr>
        <p:sp>
          <p:nvSpPr>
            <p:cNvPr id="47" name="TextBox 46"/>
            <p:cNvSpPr txBox="1"/>
            <p:nvPr/>
          </p:nvSpPr>
          <p:spPr>
            <a:xfrm>
              <a:off x="201881" y="3232758"/>
              <a:ext cx="2790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LyoView</a:t>
              </a:r>
              <a:r>
                <a:rPr lang="en-US" b="1" baseline="300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TM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 software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4742" y="3885528"/>
              <a:ext cx="2604978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A1FAABC-D70B-4068-BD42-99B7D56A36CA}"/>
              </a:ext>
            </a:extLst>
          </p:cNvPr>
          <p:cNvGrpSpPr/>
          <p:nvPr/>
        </p:nvGrpSpPr>
        <p:grpSpPr>
          <a:xfrm>
            <a:off x="2071938" y="916506"/>
            <a:ext cx="2077026" cy="4297680"/>
            <a:chOff x="2071938" y="1224087"/>
            <a:chExt cx="2077026" cy="42976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B9987B-9952-4EBF-B2B8-8357F0686CD7}"/>
                </a:ext>
              </a:extLst>
            </p:cNvPr>
            <p:cNvGrpSpPr/>
            <p:nvPr/>
          </p:nvGrpSpPr>
          <p:grpSpPr>
            <a:xfrm>
              <a:off x="3737418" y="1450908"/>
              <a:ext cx="411546" cy="664672"/>
              <a:chOff x="3737418" y="1450908"/>
              <a:chExt cx="411546" cy="664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/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/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62601B8-8D4B-464A-8512-2AB6506034AC}"/>
                </a:ext>
              </a:extLst>
            </p:cNvPr>
            <p:cNvCxnSpPr/>
            <p:nvPr/>
          </p:nvCxnSpPr>
          <p:spPr bwMode="auto">
            <a:xfrm>
              <a:off x="2088267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E69CAA-97CE-40BC-9AAD-25E640D85F29}"/>
                </a:ext>
              </a:extLst>
            </p:cNvPr>
            <p:cNvGrpSpPr/>
            <p:nvPr/>
          </p:nvGrpSpPr>
          <p:grpSpPr>
            <a:xfrm>
              <a:off x="2071938" y="1943881"/>
              <a:ext cx="1863766" cy="738664"/>
              <a:chOff x="2455932" y="1960523"/>
              <a:chExt cx="1863766" cy="7386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Temp. constant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-33.1± 0.05˚C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-29.8± 0.03˚C  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653" b="-74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7A97D41-04B9-446A-A094-91570983439B}"/>
                  </a:ext>
                </a:extLst>
              </p:cNvPr>
              <p:cNvCxnSpPr/>
              <p:nvPr/>
            </p:nvCxnSpPr>
            <p:spPr bwMode="auto">
              <a:xfrm>
                <a:off x="2455932" y="2103752"/>
                <a:ext cx="504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634739-2837-4834-8144-8C302ABB9B27}"/>
                </a:ext>
              </a:extLst>
            </p:cNvPr>
            <p:cNvCxnSpPr/>
            <p:nvPr/>
          </p:nvCxnSpPr>
          <p:spPr bwMode="auto">
            <a:xfrm>
              <a:off x="2540333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" name="Straight Connector 5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~32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9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84798" y="665527"/>
            <a:ext cx="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1387" y="660718"/>
            <a:ext cx="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-1" r="9456"/>
          <a:stretch/>
        </p:blipFill>
        <p:spPr>
          <a:xfrm>
            <a:off x="4601371" y="1143327"/>
            <a:ext cx="3471211" cy="4320000"/>
          </a:xfrm>
          <a:prstGeom prst="rect">
            <a:avLst/>
          </a:prstGeom>
        </p:spPr>
      </p:pic>
      <p:sp>
        <p:nvSpPr>
          <p:cNvPr id="23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5573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A1FAABC-D70B-4068-BD42-99B7D56A36CA}"/>
              </a:ext>
            </a:extLst>
          </p:cNvPr>
          <p:cNvGrpSpPr/>
          <p:nvPr/>
        </p:nvGrpSpPr>
        <p:grpSpPr>
          <a:xfrm>
            <a:off x="2071938" y="916506"/>
            <a:ext cx="2077026" cy="4297680"/>
            <a:chOff x="2071938" y="1224087"/>
            <a:chExt cx="2077026" cy="42976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B9987B-9952-4EBF-B2B8-8357F0686CD7}"/>
                </a:ext>
              </a:extLst>
            </p:cNvPr>
            <p:cNvGrpSpPr/>
            <p:nvPr/>
          </p:nvGrpSpPr>
          <p:grpSpPr>
            <a:xfrm>
              <a:off x="3737418" y="1450908"/>
              <a:ext cx="411546" cy="664672"/>
              <a:chOff x="3737418" y="1450908"/>
              <a:chExt cx="411546" cy="664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/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/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62601B8-8D4B-464A-8512-2AB6506034AC}"/>
                </a:ext>
              </a:extLst>
            </p:cNvPr>
            <p:cNvCxnSpPr/>
            <p:nvPr/>
          </p:nvCxnSpPr>
          <p:spPr bwMode="auto">
            <a:xfrm>
              <a:off x="2088267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E69CAA-97CE-40BC-9AAD-25E640D85F29}"/>
                </a:ext>
              </a:extLst>
            </p:cNvPr>
            <p:cNvGrpSpPr/>
            <p:nvPr/>
          </p:nvGrpSpPr>
          <p:grpSpPr>
            <a:xfrm>
              <a:off x="2071938" y="1943881"/>
              <a:ext cx="1863766" cy="738664"/>
              <a:chOff x="2455932" y="1960523"/>
              <a:chExt cx="1863766" cy="7386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Temp. constant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-33.1± 0.05˚C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-29.8± 0.03˚C  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653" b="-74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7A97D41-04B9-446A-A094-91570983439B}"/>
                  </a:ext>
                </a:extLst>
              </p:cNvPr>
              <p:cNvCxnSpPr/>
              <p:nvPr/>
            </p:nvCxnSpPr>
            <p:spPr bwMode="auto">
              <a:xfrm>
                <a:off x="2455932" y="2103752"/>
                <a:ext cx="504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634739-2837-4834-8144-8C302ABB9B27}"/>
                </a:ext>
              </a:extLst>
            </p:cNvPr>
            <p:cNvCxnSpPr/>
            <p:nvPr/>
          </p:nvCxnSpPr>
          <p:spPr bwMode="auto">
            <a:xfrm>
              <a:off x="2540333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6" name="Straight Connector 25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~32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9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54C2B6A6-2762-4DB3-867A-DFA62BB33511}"/>
              </a:ext>
            </a:extLst>
          </p:cNvPr>
          <p:cNvSpPr txBox="1">
            <a:spLocks/>
          </p:cNvSpPr>
          <p:nvPr/>
        </p:nvSpPr>
        <p:spPr bwMode="auto">
          <a:xfrm>
            <a:off x="4176221" y="1439740"/>
            <a:ext cx="4897902" cy="294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75D1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3E218F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Drying rate during the steady state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3E218F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marL="11113" marR="0" lvl="0" indent="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3E218F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655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A1FAABC-D70B-4068-BD42-99B7D56A36CA}"/>
              </a:ext>
            </a:extLst>
          </p:cNvPr>
          <p:cNvGrpSpPr/>
          <p:nvPr/>
        </p:nvGrpSpPr>
        <p:grpSpPr>
          <a:xfrm>
            <a:off x="2071938" y="916506"/>
            <a:ext cx="2077026" cy="4297680"/>
            <a:chOff x="2071938" y="1224087"/>
            <a:chExt cx="2077026" cy="42976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B9987B-9952-4EBF-B2B8-8357F0686CD7}"/>
                </a:ext>
              </a:extLst>
            </p:cNvPr>
            <p:cNvGrpSpPr/>
            <p:nvPr/>
          </p:nvGrpSpPr>
          <p:grpSpPr>
            <a:xfrm>
              <a:off x="3737418" y="1450908"/>
              <a:ext cx="411546" cy="664672"/>
              <a:chOff x="3737418" y="1450908"/>
              <a:chExt cx="411546" cy="664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/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/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62601B8-8D4B-464A-8512-2AB6506034AC}"/>
                </a:ext>
              </a:extLst>
            </p:cNvPr>
            <p:cNvCxnSpPr/>
            <p:nvPr/>
          </p:nvCxnSpPr>
          <p:spPr bwMode="auto">
            <a:xfrm>
              <a:off x="2088267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E69CAA-97CE-40BC-9AAD-25E640D85F29}"/>
                </a:ext>
              </a:extLst>
            </p:cNvPr>
            <p:cNvGrpSpPr/>
            <p:nvPr/>
          </p:nvGrpSpPr>
          <p:grpSpPr>
            <a:xfrm>
              <a:off x="2071938" y="1943881"/>
              <a:ext cx="1863766" cy="738664"/>
              <a:chOff x="2455932" y="1960523"/>
              <a:chExt cx="1863766" cy="7386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Temp. constant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-33.1± 0.05˚C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-29.8± 0.03˚C  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653" b="-74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7A97D41-04B9-446A-A094-91570983439B}"/>
                  </a:ext>
                </a:extLst>
              </p:cNvPr>
              <p:cNvCxnSpPr/>
              <p:nvPr/>
            </p:nvCxnSpPr>
            <p:spPr bwMode="auto">
              <a:xfrm>
                <a:off x="2455932" y="2103752"/>
                <a:ext cx="504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634739-2837-4834-8144-8C302ABB9B27}"/>
                </a:ext>
              </a:extLst>
            </p:cNvPr>
            <p:cNvCxnSpPr/>
            <p:nvPr/>
          </p:nvCxnSpPr>
          <p:spPr bwMode="auto">
            <a:xfrm>
              <a:off x="2540333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4" name="Straight Connector 23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~32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9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0"/>
                <a:stretch>
                  <a:fillRect l="-1368" t="-14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4114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A1FAABC-D70B-4068-BD42-99B7D56A36CA}"/>
              </a:ext>
            </a:extLst>
          </p:cNvPr>
          <p:cNvGrpSpPr/>
          <p:nvPr/>
        </p:nvGrpSpPr>
        <p:grpSpPr>
          <a:xfrm>
            <a:off x="2071938" y="916506"/>
            <a:ext cx="2077026" cy="4297680"/>
            <a:chOff x="2071938" y="1224087"/>
            <a:chExt cx="2077026" cy="42976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B9987B-9952-4EBF-B2B8-8357F0686CD7}"/>
                </a:ext>
              </a:extLst>
            </p:cNvPr>
            <p:cNvGrpSpPr/>
            <p:nvPr/>
          </p:nvGrpSpPr>
          <p:grpSpPr>
            <a:xfrm>
              <a:off x="3737418" y="1450908"/>
              <a:ext cx="411546" cy="664672"/>
              <a:chOff x="3737418" y="1450908"/>
              <a:chExt cx="411546" cy="664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/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/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62601B8-8D4B-464A-8512-2AB6506034AC}"/>
                </a:ext>
              </a:extLst>
            </p:cNvPr>
            <p:cNvCxnSpPr/>
            <p:nvPr/>
          </p:nvCxnSpPr>
          <p:spPr bwMode="auto">
            <a:xfrm>
              <a:off x="2088267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E69CAA-97CE-40BC-9AAD-25E640D85F29}"/>
                </a:ext>
              </a:extLst>
            </p:cNvPr>
            <p:cNvGrpSpPr/>
            <p:nvPr/>
          </p:nvGrpSpPr>
          <p:grpSpPr>
            <a:xfrm>
              <a:off x="2071938" y="1943881"/>
              <a:ext cx="1863766" cy="738664"/>
              <a:chOff x="2455932" y="1960523"/>
              <a:chExt cx="1863766" cy="7386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Temp. constant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-33.1± 0.05˚C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-29.8± 0.03˚C  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653" b="-74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7A97D41-04B9-446A-A094-91570983439B}"/>
                  </a:ext>
                </a:extLst>
              </p:cNvPr>
              <p:cNvCxnSpPr/>
              <p:nvPr/>
            </p:nvCxnSpPr>
            <p:spPr bwMode="auto">
              <a:xfrm>
                <a:off x="2455932" y="2103752"/>
                <a:ext cx="504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634739-2837-4834-8144-8C302ABB9B27}"/>
                </a:ext>
              </a:extLst>
            </p:cNvPr>
            <p:cNvCxnSpPr/>
            <p:nvPr/>
          </p:nvCxnSpPr>
          <p:spPr bwMode="auto">
            <a:xfrm>
              <a:off x="2540333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4" name="Straight Connector 23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~31.5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9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Internal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vial diameter (VC010-20C)  = 2.21   </a:t>
                </a: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cm</a:t>
                </a: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ts val="120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0"/>
                <a:stretch>
                  <a:fillRect l="-1368" t="-14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7101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A1FAABC-D70B-4068-BD42-99B7D56A36CA}"/>
              </a:ext>
            </a:extLst>
          </p:cNvPr>
          <p:cNvGrpSpPr/>
          <p:nvPr/>
        </p:nvGrpSpPr>
        <p:grpSpPr>
          <a:xfrm>
            <a:off x="2071938" y="916506"/>
            <a:ext cx="2077026" cy="4297680"/>
            <a:chOff x="2071938" y="1224087"/>
            <a:chExt cx="2077026" cy="42976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B9987B-9952-4EBF-B2B8-8357F0686CD7}"/>
                </a:ext>
              </a:extLst>
            </p:cNvPr>
            <p:cNvGrpSpPr/>
            <p:nvPr/>
          </p:nvGrpSpPr>
          <p:grpSpPr>
            <a:xfrm>
              <a:off x="3737418" y="1450908"/>
              <a:ext cx="411546" cy="664672"/>
              <a:chOff x="3737418" y="1450908"/>
              <a:chExt cx="411546" cy="664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/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/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62601B8-8D4B-464A-8512-2AB6506034AC}"/>
                </a:ext>
              </a:extLst>
            </p:cNvPr>
            <p:cNvCxnSpPr/>
            <p:nvPr/>
          </p:nvCxnSpPr>
          <p:spPr bwMode="auto">
            <a:xfrm>
              <a:off x="2088267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E69CAA-97CE-40BC-9AAD-25E640D85F29}"/>
                </a:ext>
              </a:extLst>
            </p:cNvPr>
            <p:cNvGrpSpPr/>
            <p:nvPr/>
          </p:nvGrpSpPr>
          <p:grpSpPr>
            <a:xfrm>
              <a:off x="2071938" y="1943881"/>
              <a:ext cx="1863766" cy="738664"/>
              <a:chOff x="2455932" y="1960523"/>
              <a:chExt cx="1863766" cy="7386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Temp. constant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-33.1± 0.05˚C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-29.8± 0.03˚C  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653" b="-74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7A97D41-04B9-446A-A094-91570983439B}"/>
                  </a:ext>
                </a:extLst>
              </p:cNvPr>
              <p:cNvCxnSpPr/>
              <p:nvPr/>
            </p:nvCxnSpPr>
            <p:spPr bwMode="auto">
              <a:xfrm>
                <a:off x="2455932" y="2103752"/>
                <a:ext cx="504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634739-2837-4834-8144-8C302ABB9B27}"/>
                </a:ext>
              </a:extLst>
            </p:cNvPr>
            <p:cNvCxnSpPr/>
            <p:nvPr/>
          </p:nvCxnSpPr>
          <p:spPr bwMode="auto">
            <a:xfrm>
              <a:off x="2540333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4" name="Straight Connector 23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~31.5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9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Internal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vial diameter (VC010-20C)  = 2.21   cm          Cross-section area (</a:t>
                </a:r>
                <a14:m>
                  <m:oMath xmlns:m="http://schemas.openxmlformats.org/officeDocument/2006/math">
                    <m:r>
                      <a:rPr kumimoji="0" lang="en-US" sz="17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	              = 3.80  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2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ts val="120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0"/>
                <a:stretch>
                  <a:fillRect l="-1368" t="-1449" r="-38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8016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A4BB62B-D5E5-4926-BF4B-9E42B94D5269}"/>
              </a:ext>
            </a:extLst>
          </p:cNvPr>
          <p:cNvGrpSpPr/>
          <p:nvPr/>
        </p:nvGrpSpPr>
        <p:grpSpPr>
          <a:xfrm>
            <a:off x="2071938" y="916506"/>
            <a:ext cx="2077026" cy="4297680"/>
            <a:chOff x="2071938" y="1224087"/>
            <a:chExt cx="2077026" cy="42976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1FAABC-D70B-4068-BD42-99B7D56A36CA}"/>
                </a:ext>
              </a:extLst>
            </p:cNvPr>
            <p:cNvGrpSpPr/>
            <p:nvPr/>
          </p:nvGrpSpPr>
          <p:grpSpPr>
            <a:xfrm>
              <a:off x="2071938" y="1224087"/>
              <a:ext cx="2077026" cy="4297680"/>
              <a:chOff x="2071938" y="1224087"/>
              <a:chExt cx="2077026" cy="429768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1B9987B-9952-4EBF-B2B8-8357F0686CD7}"/>
                  </a:ext>
                </a:extLst>
              </p:cNvPr>
              <p:cNvGrpSpPr/>
              <p:nvPr/>
            </p:nvGrpSpPr>
            <p:grpSpPr>
              <a:xfrm>
                <a:off x="3737418" y="1450908"/>
                <a:ext cx="411546" cy="664672"/>
                <a:chOff x="3737418" y="1450908"/>
                <a:chExt cx="411546" cy="6646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5DFE4A6D-1E17-4D8C-BF68-35D1A36E1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5DFE4A6D-1E17-4D8C-BF68-35D1A36E166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E5D100E3-B990-4DDA-AC0B-E1E8A58C5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E5D100E3-B990-4DDA-AC0B-E1E8A58C54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62601B8-8D4B-464A-8512-2AB6506034AC}"/>
                  </a:ext>
                </a:extLst>
              </p:cNvPr>
              <p:cNvCxnSpPr/>
              <p:nvPr/>
            </p:nvCxnSpPr>
            <p:spPr bwMode="auto">
              <a:xfrm>
                <a:off x="2088267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CE69CAA-97CE-40BC-9AAD-25E640D85F29}"/>
                  </a:ext>
                </a:extLst>
              </p:cNvPr>
              <p:cNvGrpSpPr/>
              <p:nvPr/>
            </p:nvGrpSpPr>
            <p:grpSpPr>
              <a:xfrm>
                <a:off x="2071938" y="1943881"/>
                <a:ext cx="1863766" cy="738664"/>
                <a:chOff x="2455932" y="1960523"/>
                <a:chExt cx="1863766" cy="7386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DA16DAA3-B6B7-4F38-BDD9-66CB7BA913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Temp. constant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-33.1± 0.05˚C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-29.8± 0.03˚C  </a:t>
                      </a: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DA16DAA3-B6B7-4F38-BDD9-66CB7BA913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1653" b="-74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17A97D41-04B9-446A-A094-91570983439B}"/>
                    </a:ext>
                  </a:extLst>
                </p:cNvPr>
                <p:cNvCxnSpPr/>
                <p:nvPr/>
              </p:nvCxnSpPr>
              <p:spPr bwMode="auto">
                <a:xfrm>
                  <a:off x="2455932" y="2103752"/>
                  <a:ext cx="504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0634739-2837-4834-8144-8C302ABB9B27}"/>
                  </a:ext>
                </a:extLst>
              </p:cNvPr>
              <p:cNvCxnSpPr/>
              <p:nvPr/>
            </p:nvCxnSpPr>
            <p:spPr bwMode="auto">
              <a:xfrm>
                <a:off x="2540333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E44C85-1874-4F7D-B12C-C20B3E4C700F}"/>
                </a:ext>
              </a:extLst>
            </p:cNvPr>
            <p:cNvGrpSpPr/>
            <p:nvPr/>
          </p:nvGrpSpPr>
          <p:grpSpPr>
            <a:xfrm>
              <a:off x="2071938" y="3555094"/>
              <a:ext cx="1736695" cy="429849"/>
              <a:chOff x="5982966" y="3402815"/>
              <a:chExt cx="1736695" cy="429849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6B9F37E3-D70B-4518-B9F5-83C66DE1173E}"/>
                  </a:ext>
                </a:extLst>
              </p:cNvPr>
              <p:cNvCxnSpPr/>
              <p:nvPr/>
            </p:nvCxnSpPr>
            <p:spPr bwMode="auto">
              <a:xfrm flipV="1">
                <a:off x="5982966" y="3687218"/>
                <a:ext cx="227878" cy="1454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AB93B23-AA87-4094-AF07-991E7A088A5D}"/>
                      </a:ext>
                    </a:extLst>
                  </p:cNvPr>
                  <p:cNvSpPr txBox="1"/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sub>
                        </m:sSub>
                      </m:oMath>
                    </a14:m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19.94 mm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AB93B23-AA87-4094-AF07-991E7A088A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333" b="-15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4" name="Straight Connector 23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~31.5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10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Internal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vial diameter (VC010-20C)  = 2.21   cm          Cross-section area (</a:t>
                </a:r>
                <a14:m>
                  <m:oMath xmlns:m="http://schemas.openxmlformats.org/officeDocument/2006/math">
                    <m:r>
                      <a:rPr kumimoji="0" lang="en-US" sz="17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	              = 3.80  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2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(2 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    	              = 19.94 </a:t>
                </a: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mm</a:t>
                </a: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1"/>
                <a:stretch>
                  <a:fillRect l="-1368" t="-1449" r="-38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7183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A4BB62B-D5E5-4926-BF4B-9E42B94D5269}"/>
              </a:ext>
            </a:extLst>
          </p:cNvPr>
          <p:cNvGrpSpPr/>
          <p:nvPr/>
        </p:nvGrpSpPr>
        <p:grpSpPr>
          <a:xfrm>
            <a:off x="884080" y="916506"/>
            <a:ext cx="3264884" cy="4297680"/>
            <a:chOff x="884080" y="1224087"/>
            <a:chExt cx="3264884" cy="42976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1FAABC-D70B-4068-BD42-99B7D56A36CA}"/>
                </a:ext>
              </a:extLst>
            </p:cNvPr>
            <p:cNvGrpSpPr/>
            <p:nvPr/>
          </p:nvGrpSpPr>
          <p:grpSpPr>
            <a:xfrm>
              <a:off x="2071938" y="1224087"/>
              <a:ext cx="2077026" cy="4297680"/>
              <a:chOff x="2071938" y="1224087"/>
              <a:chExt cx="2077026" cy="429768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1B9987B-9952-4EBF-B2B8-8357F0686CD7}"/>
                  </a:ext>
                </a:extLst>
              </p:cNvPr>
              <p:cNvGrpSpPr/>
              <p:nvPr/>
            </p:nvGrpSpPr>
            <p:grpSpPr>
              <a:xfrm>
                <a:off x="3737418" y="1450908"/>
                <a:ext cx="411546" cy="664672"/>
                <a:chOff x="3737418" y="1450908"/>
                <a:chExt cx="411546" cy="6646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5DFE4A6D-1E17-4D8C-BF68-35D1A36E1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5DFE4A6D-1E17-4D8C-BF68-35D1A36E166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E5D100E3-B990-4DDA-AC0B-E1E8A58C5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E5D100E3-B990-4DDA-AC0B-E1E8A58C54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62601B8-8D4B-464A-8512-2AB6506034AC}"/>
                  </a:ext>
                </a:extLst>
              </p:cNvPr>
              <p:cNvCxnSpPr/>
              <p:nvPr/>
            </p:nvCxnSpPr>
            <p:spPr bwMode="auto">
              <a:xfrm>
                <a:off x="2088267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CE69CAA-97CE-40BC-9AAD-25E640D85F29}"/>
                  </a:ext>
                </a:extLst>
              </p:cNvPr>
              <p:cNvGrpSpPr/>
              <p:nvPr/>
            </p:nvGrpSpPr>
            <p:grpSpPr>
              <a:xfrm>
                <a:off x="2071938" y="1943881"/>
                <a:ext cx="1863766" cy="738664"/>
                <a:chOff x="2455932" y="1960523"/>
                <a:chExt cx="1863766" cy="7386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DA16DAA3-B6B7-4F38-BDD9-66CB7BA913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Temp. constant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-33.1± 0.05˚C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-29.8± 0.03˚C  </a:t>
                      </a: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DA16DAA3-B6B7-4F38-BDD9-66CB7BA913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1653" b="-74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17A97D41-04B9-446A-A094-91570983439B}"/>
                    </a:ext>
                  </a:extLst>
                </p:cNvPr>
                <p:cNvCxnSpPr/>
                <p:nvPr/>
              </p:nvCxnSpPr>
              <p:spPr bwMode="auto">
                <a:xfrm>
                  <a:off x="2455932" y="2103752"/>
                  <a:ext cx="504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0634739-2837-4834-8144-8C302ABB9B27}"/>
                  </a:ext>
                </a:extLst>
              </p:cNvPr>
              <p:cNvCxnSpPr/>
              <p:nvPr/>
            </p:nvCxnSpPr>
            <p:spPr bwMode="auto">
              <a:xfrm>
                <a:off x="2540333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E44C85-1874-4F7D-B12C-C20B3E4C700F}"/>
                </a:ext>
              </a:extLst>
            </p:cNvPr>
            <p:cNvGrpSpPr/>
            <p:nvPr/>
          </p:nvGrpSpPr>
          <p:grpSpPr>
            <a:xfrm>
              <a:off x="2071938" y="3555094"/>
              <a:ext cx="1736695" cy="429849"/>
              <a:chOff x="5982966" y="3402815"/>
              <a:chExt cx="1736695" cy="429849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6B9F37E3-D70B-4518-B9F5-83C66DE1173E}"/>
                  </a:ext>
                </a:extLst>
              </p:cNvPr>
              <p:cNvCxnSpPr/>
              <p:nvPr/>
            </p:nvCxnSpPr>
            <p:spPr bwMode="auto">
              <a:xfrm flipV="1">
                <a:off x="5982966" y="3687218"/>
                <a:ext cx="227878" cy="1454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AB93B23-AA87-4094-AF07-991E7A088A5D}"/>
                      </a:ext>
                    </a:extLst>
                  </p:cNvPr>
                  <p:cNvSpPr txBox="1"/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sub>
                        </m:sSub>
                      </m:oMath>
                    </a14:m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19.94 mm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AB93B23-AA87-4094-AF07-991E7A088A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333" b="-15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2C6F67-02CC-466F-816D-7218D246B572}"/>
                </a:ext>
              </a:extLst>
            </p:cNvPr>
            <p:cNvGrpSpPr/>
            <p:nvPr/>
          </p:nvGrpSpPr>
          <p:grpSpPr>
            <a:xfrm>
              <a:off x="884080" y="4334559"/>
              <a:ext cx="1693352" cy="414993"/>
              <a:chOff x="5099388" y="3514262"/>
              <a:chExt cx="1693352" cy="414993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CA8DD35-990D-4AD6-8789-8753682E34D7}"/>
                  </a:ext>
                </a:extLst>
              </p:cNvPr>
              <p:cNvCxnSpPr/>
              <p:nvPr/>
            </p:nvCxnSpPr>
            <p:spPr bwMode="auto">
              <a:xfrm flipH="1">
                <a:off x="6596778" y="3514262"/>
                <a:ext cx="160075" cy="12638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F5535380-A5CD-4E28-8325-8FFF2AEC8CFA}"/>
                      </a:ext>
                    </a:extLst>
                  </p:cNvPr>
                  <p:cNvSpPr txBox="1"/>
                  <p:nvPr/>
                </p:nvSpPr>
                <p:spPr>
                  <a:xfrm>
                    <a:off x="5099388" y="3566976"/>
                    <a:ext cx="1693352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2.8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8.9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mm</m:t>
                          </m:r>
                        </m:oMath>
                      </m:oMathPara>
                    </a14:m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5535380-A5CD-4E28-8325-8FFF2AEC8C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9388" y="3566976"/>
                    <a:ext cx="1693352" cy="36227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78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4" name="Straight Connector 23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~31.5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11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Internal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vial diameter (VC010-20C)  = 2.21   cm          Cross-section area (</a:t>
                </a:r>
                <a14:m>
                  <m:oMath xmlns:m="http://schemas.openxmlformats.org/officeDocument/2006/math">
                    <m:r>
                      <a:rPr kumimoji="0" lang="en-US" sz="17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	              = 3.80  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2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(2 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    	              = 19.94 mm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2.8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2.8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               = 18.98 mm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ts val="120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2"/>
                <a:stretch>
                  <a:fillRect l="-1368" t="-1449" r="-3856" b="-6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7919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A4BB62B-D5E5-4926-BF4B-9E42B94D5269}"/>
              </a:ext>
            </a:extLst>
          </p:cNvPr>
          <p:cNvGrpSpPr/>
          <p:nvPr/>
        </p:nvGrpSpPr>
        <p:grpSpPr>
          <a:xfrm>
            <a:off x="884080" y="916506"/>
            <a:ext cx="3264884" cy="4297680"/>
            <a:chOff x="884080" y="1224087"/>
            <a:chExt cx="3264884" cy="42976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1FAABC-D70B-4068-BD42-99B7D56A36CA}"/>
                </a:ext>
              </a:extLst>
            </p:cNvPr>
            <p:cNvGrpSpPr/>
            <p:nvPr/>
          </p:nvGrpSpPr>
          <p:grpSpPr>
            <a:xfrm>
              <a:off x="2071938" y="1224087"/>
              <a:ext cx="2077026" cy="4297680"/>
              <a:chOff x="2071938" y="1224087"/>
              <a:chExt cx="2077026" cy="429768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1B9987B-9952-4EBF-B2B8-8357F0686CD7}"/>
                  </a:ext>
                </a:extLst>
              </p:cNvPr>
              <p:cNvGrpSpPr/>
              <p:nvPr/>
            </p:nvGrpSpPr>
            <p:grpSpPr>
              <a:xfrm>
                <a:off x="3737418" y="1450908"/>
                <a:ext cx="411546" cy="664672"/>
                <a:chOff x="3737418" y="1450908"/>
                <a:chExt cx="411546" cy="6646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5DFE4A6D-1E17-4D8C-BF68-35D1A36E1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5DFE4A6D-1E17-4D8C-BF68-35D1A36E166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E5D100E3-B990-4DDA-AC0B-E1E8A58C5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E5D100E3-B990-4DDA-AC0B-E1E8A58C54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62601B8-8D4B-464A-8512-2AB6506034AC}"/>
                  </a:ext>
                </a:extLst>
              </p:cNvPr>
              <p:cNvCxnSpPr/>
              <p:nvPr/>
            </p:nvCxnSpPr>
            <p:spPr bwMode="auto">
              <a:xfrm>
                <a:off x="2088267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CE69CAA-97CE-40BC-9AAD-25E640D85F29}"/>
                  </a:ext>
                </a:extLst>
              </p:cNvPr>
              <p:cNvGrpSpPr/>
              <p:nvPr/>
            </p:nvGrpSpPr>
            <p:grpSpPr>
              <a:xfrm>
                <a:off x="2071938" y="1943881"/>
                <a:ext cx="1863766" cy="738664"/>
                <a:chOff x="2455932" y="1960523"/>
                <a:chExt cx="1863766" cy="7386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DA16DAA3-B6B7-4F38-BDD9-66CB7BA913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Temp. constant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-33.1± 0.05˚C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-29.8± 0.03˚C  </a:t>
                      </a: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DA16DAA3-B6B7-4F38-BDD9-66CB7BA913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1653" b="-74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17A97D41-04B9-446A-A094-91570983439B}"/>
                    </a:ext>
                  </a:extLst>
                </p:cNvPr>
                <p:cNvCxnSpPr/>
                <p:nvPr/>
              </p:nvCxnSpPr>
              <p:spPr bwMode="auto">
                <a:xfrm>
                  <a:off x="2455932" y="2103752"/>
                  <a:ext cx="504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0634739-2837-4834-8144-8C302ABB9B27}"/>
                  </a:ext>
                </a:extLst>
              </p:cNvPr>
              <p:cNvCxnSpPr/>
              <p:nvPr/>
            </p:nvCxnSpPr>
            <p:spPr bwMode="auto">
              <a:xfrm>
                <a:off x="2540333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E44C85-1874-4F7D-B12C-C20B3E4C700F}"/>
                </a:ext>
              </a:extLst>
            </p:cNvPr>
            <p:cNvGrpSpPr/>
            <p:nvPr/>
          </p:nvGrpSpPr>
          <p:grpSpPr>
            <a:xfrm>
              <a:off x="2071938" y="3555094"/>
              <a:ext cx="1736695" cy="429849"/>
              <a:chOff x="5982966" y="3402815"/>
              <a:chExt cx="1736695" cy="429849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6B9F37E3-D70B-4518-B9F5-83C66DE1173E}"/>
                  </a:ext>
                </a:extLst>
              </p:cNvPr>
              <p:cNvCxnSpPr/>
              <p:nvPr/>
            </p:nvCxnSpPr>
            <p:spPr bwMode="auto">
              <a:xfrm flipV="1">
                <a:off x="5982966" y="3687218"/>
                <a:ext cx="227878" cy="1454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AB93B23-AA87-4094-AF07-991E7A088A5D}"/>
                      </a:ext>
                    </a:extLst>
                  </p:cNvPr>
                  <p:cNvSpPr txBox="1"/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sub>
                        </m:sSub>
                      </m:oMath>
                    </a14:m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19.94 mm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AB93B23-AA87-4094-AF07-991E7A088A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333" b="-15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2C6F67-02CC-466F-816D-7218D246B572}"/>
                </a:ext>
              </a:extLst>
            </p:cNvPr>
            <p:cNvGrpSpPr/>
            <p:nvPr/>
          </p:nvGrpSpPr>
          <p:grpSpPr>
            <a:xfrm>
              <a:off x="884080" y="4334559"/>
              <a:ext cx="1693352" cy="414993"/>
              <a:chOff x="5099388" y="3514262"/>
              <a:chExt cx="1693352" cy="414993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CA8DD35-990D-4AD6-8789-8753682E34D7}"/>
                  </a:ext>
                </a:extLst>
              </p:cNvPr>
              <p:cNvCxnSpPr/>
              <p:nvPr/>
            </p:nvCxnSpPr>
            <p:spPr bwMode="auto">
              <a:xfrm flipH="1">
                <a:off x="6596778" y="3514262"/>
                <a:ext cx="160075" cy="12638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F5535380-A5CD-4E28-8325-8FFF2AEC8CFA}"/>
                      </a:ext>
                    </a:extLst>
                  </p:cNvPr>
                  <p:cNvSpPr txBox="1"/>
                  <p:nvPr/>
                </p:nvSpPr>
                <p:spPr>
                  <a:xfrm>
                    <a:off x="5099388" y="3566976"/>
                    <a:ext cx="1693352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2.8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8.9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mm</m:t>
                          </m:r>
                        </m:oMath>
                      </m:oMathPara>
                    </a14:m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5535380-A5CD-4E28-8325-8FFF2AEC8C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9388" y="3566976"/>
                    <a:ext cx="1693352" cy="36227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78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43338" y="5591306"/>
                <a:ext cx="6616752" cy="620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=0.920 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𝑔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−3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×3.80 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19.94−18.98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2.8−2.0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38" y="5591306"/>
                <a:ext cx="6616752" cy="6207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767068" y="6089210"/>
                <a:ext cx="172829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𝟒𝟐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𝒈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068" y="6089210"/>
                <a:ext cx="1728294" cy="37555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~31.5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15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Internal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vial diameter (VC010-20C)  = 2.21   cm          Cross-section area (</a:t>
                </a:r>
                <a14:m>
                  <m:oMath xmlns:m="http://schemas.openxmlformats.org/officeDocument/2006/math">
                    <m:r>
                      <a:rPr kumimoji="0" lang="en-US" sz="17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	              = 3.80  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2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(2 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    	              = 19.94 mm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2.8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2.8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               = 18.98 mm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ts val="120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6"/>
                <a:stretch>
                  <a:fillRect l="-1368" t="-1449" r="-3856" b="-6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4895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A4BB62B-D5E5-4926-BF4B-9E42B94D5269}"/>
              </a:ext>
            </a:extLst>
          </p:cNvPr>
          <p:cNvGrpSpPr/>
          <p:nvPr/>
        </p:nvGrpSpPr>
        <p:grpSpPr>
          <a:xfrm>
            <a:off x="884080" y="916506"/>
            <a:ext cx="3264884" cy="4297680"/>
            <a:chOff x="884080" y="1224087"/>
            <a:chExt cx="3264884" cy="42976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1FAABC-D70B-4068-BD42-99B7D56A36CA}"/>
                </a:ext>
              </a:extLst>
            </p:cNvPr>
            <p:cNvGrpSpPr/>
            <p:nvPr/>
          </p:nvGrpSpPr>
          <p:grpSpPr>
            <a:xfrm>
              <a:off x="2071938" y="1224087"/>
              <a:ext cx="2077026" cy="4297680"/>
              <a:chOff x="2071938" y="1224087"/>
              <a:chExt cx="2077026" cy="429768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1B9987B-9952-4EBF-B2B8-8357F0686CD7}"/>
                  </a:ext>
                </a:extLst>
              </p:cNvPr>
              <p:cNvGrpSpPr/>
              <p:nvPr/>
            </p:nvGrpSpPr>
            <p:grpSpPr>
              <a:xfrm>
                <a:off x="3737418" y="1450908"/>
                <a:ext cx="411546" cy="664672"/>
                <a:chOff x="3737418" y="1450908"/>
                <a:chExt cx="411546" cy="6646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5DFE4A6D-1E17-4D8C-BF68-35D1A36E1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5DFE4A6D-1E17-4D8C-BF68-35D1A36E166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E5D100E3-B990-4DDA-AC0B-E1E8A58C5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E5D100E3-B990-4DDA-AC0B-E1E8A58C54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62601B8-8D4B-464A-8512-2AB6506034AC}"/>
                  </a:ext>
                </a:extLst>
              </p:cNvPr>
              <p:cNvCxnSpPr/>
              <p:nvPr/>
            </p:nvCxnSpPr>
            <p:spPr bwMode="auto">
              <a:xfrm>
                <a:off x="2088267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CE69CAA-97CE-40BC-9AAD-25E640D85F29}"/>
                  </a:ext>
                </a:extLst>
              </p:cNvPr>
              <p:cNvGrpSpPr/>
              <p:nvPr/>
            </p:nvGrpSpPr>
            <p:grpSpPr>
              <a:xfrm>
                <a:off x="2071938" y="1943881"/>
                <a:ext cx="1863766" cy="738664"/>
                <a:chOff x="2455932" y="1960523"/>
                <a:chExt cx="1863766" cy="7386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DA16DAA3-B6B7-4F38-BDD9-66CB7BA913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Temp. constant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-33.1± 0.05˚C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-29.8± 0.03˚C  </a:t>
                      </a: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DA16DAA3-B6B7-4F38-BDD9-66CB7BA913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1653" b="-74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17A97D41-04B9-446A-A094-91570983439B}"/>
                    </a:ext>
                  </a:extLst>
                </p:cNvPr>
                <p:cNvCxnSpPr/>
                <p:nvPr/>
              </p:nvCxnSpPr>
              <p:spPr bwMode="auto">
                <a:xfrm>
                  <a:off x="2455932" y="2103752"/>
                  <a:ext cx="504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0634739-2837-4834-8144-8C302ABB9B27}"/>
                  </a:ext>
                </a:extLst>
              </p:cNvPr>
              <p:cNvCxnSpPr/>
              <p:nvPr/>
            </p:nvCxnSpPr>
            <p:spPr bwMode="auto">
              <a:xfrm>
                <a:off x="2540333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E44C85-1874-4F7D-B12C-C20B3E4C700F}"/>
                </a:ext>
              </a:extLst>
            </p:cNvPr>
            <p:cNvGrpSpPr/>
            <p:nvPr/>
          </p:nvGrpSpPr>
          <p:grpSpPr>
            <a:xfrm>
              <a:off x="2071938" y="3555094"/>
              <a:ext cx="1736695" cy="429849"/>
              <a:chOff x="5982966" y="3402815"/>
              <a:chExt cx="1736695" cy="429849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6B9F37E3-D70B-4518-B9F5-83C66DE1173E}"/>
                  </a:ext>
                </a:extLst>
              </p:cNvPr>
              <p:cNvCxnSpPr/>
              <p:nvPr/>
            </p:nvCxnSpPr>
            <p:spPr bwMode="auto">
              <a:xfrm flipV="1">
                <a:off x="5982966" y="3687218"/>
                <a:ext cx="227878" cy="1454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AB93B23-AA87-4094-AF07-991E7A088A5D}"/>
                      </a:ext>
                    </a:extLst>
                  </p:cNvPr>
                  <p:cNvSpPr txBox="1"/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sub>
                        </m:sSub>
                      </m:oMath>
                    </a14:m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19.94 mm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AB93B23-AA87-4094-AF07-991E7A088A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333" b="-15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2C6F67-02CC-466F-816D-7218D246B572}"/>
                </a:ext>
              </a:extLst>
            </p:cNvPr>
            <p:cNvGrpSpPr/>
            <p:nvPr/>
          </p:nvGrpSpPr>
          <p:grpSpPr>
            <a:xfrm>
              <a:off x="884080" y="4334559"/>
              <a:ext cx="1693352" cy="414993"/>
              <a:chOff x="5099388" y="3514262"/>
              <a:chExt cx="1693352" cy="414993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CA8DD35-990D-4AD6-8789-8753682E34D7}"/>
                  </a:ext>
                </a:extLst>
              </p:cNvPr>
              <p:cNvCxnSpPr/>
              <p:nvPr/>
            </p:nvCxnSpPr>
            <p:spPr bwMode="auto">
              <a:xfrm flipH="1">
                <a:off x="6596778" y="3514262"/>
                <a:ext cx="160075" cy="12638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F5535380-A5CD-4E28-8325-8FFF2AEC8CFA}"/>
                      </a:ext>
                    </a:extLst>
                  </p:cNvPr>
                  <p:cNvSpPr txBox="1"/>
                  <p:nvPr/>
                </p:nvSpPr>
                <p:spPr>
                  <a:xfrm>
                    <a:off x="5099388" y="3566976"/>
                    <a:ext cx="1693352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2.8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8.9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mm</m:t>
                          </m:r>
                        </m:oMath>
                      </m:oMathPara>
                    </a14:m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5535380-A5CD-4E28-8325-8FFF2AEC8C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9388" y="3566976"/>
                    <a:ext cx="1693352" cy="36227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78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Internal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vial diameter (VC010-20C)  = 2.21   cm          Cross-section area (</a:t>
                </a:r>
                <a14:m>
                  <m:oMath xmlns:m="http://schemas.openxmlformats.org/officeDocument/2006/math">
                    <m:r>
                      <a:rPr kumimoji="0" lang="en-US" sz="17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	              = 3.80  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2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(2 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    	              = 19.94 mm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2.8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2.8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               = 18.98 mm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ts val="120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1"/>
                <a:stretch>
                  <a:fillRect l="-1368" t="-1449" r="-3856" b="-6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43338" y="5591306"/>
                <a:ext cx="6616752" cy="620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=0.920 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𝑔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−3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×3.80 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19.94−18.98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2.8−2.0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38" y="5591306"/>
                <a:ext cx="6616752" cy="6207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767068" y="6089210"/>
                <a:ext cx="172829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𝟒𝟐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𝒈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068" y="6089210"/>
                <a:ext cx="1728294" cy="37555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~32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15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22471" y="4515803"/>
                <a:ext cx="4023360" cy="1046569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TVIS parameters used for determination: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0.42 g</a:t>
                </a: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·h</a:t>
                </a:r>
                <a:r>
                  <a:rPr kumimoji="0" lang="en-GB" sz="18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-1</a:t>
                </a:r>
                <a:endParaRPr kumimoji="0" lang="en-GB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</a:t>
                </a: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sz="18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-29.8˚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4515803"/>
                <a:ext cx="4023360" cy="1046569"/>
              </a:xfrm>
              <a:prstGeom prst="rect">
                <a:avLst/>
              </a:prstGeom>
              <a:blipFill>
                <a:blip r:embed="rId16"/>
                <a:stretch>
                  <a:fillRect l="-1364" t="-3509" r="-152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 bwMode="auto">
          <a:xfrm>
            <a:off x="2540333" y="2090056"/>
            <a:ext cx="1395371" cy="2674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836200" y="6107242"/>
            <a:ext cx="1563114" cy="3575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224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333467" y="5281730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5856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2714199"/>
            <a:ext cx="9144000" cy="1152000"/>
          </a:xfrm>
          <a:prstGeom prst="rect">
            <a:avLst/>
          </a:prstGeom>
          <a:solidFill>
            <a:srgbClr val="3E21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Vial Impedance Spectroscopy (TVIS)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Dielectric Loss Mechanisms</a:t>
            </a:r>
          </a:p>
        </p:txBody>
      </p:sp>
    </p:spTree>
    <p:extLst>
      <p:ext uri="{BB962C8B-B14F-4D97-AF65-F5344CB8AC3E}">
        <p14:creationId xmlns:p14="http://schemas.microsoft.com/office/powerpoint/2010/main" val="2177530946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Shelf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 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(K)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Vial’s base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K)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758975652"/>
                  </p:ext>
                </p:extLst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t="-234286" r="-39574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t="-334286" r="-3957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333467" y="5281730"/>
            <a:chExt cx="5965200" cy="81099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583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Shelf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 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(K)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Vial’s base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K)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758975652"/>
                  </p:ext>
                </p:extLst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t="-234286" r="-39574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t="-334286" r="-3957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333467" y="5281730"/>
            <a:chExt cx="5965200" cy="8109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0F098F-30A5-471F-9D43-C58F990AE6CD}"/>
                  </a:ext>
                </a:extLst>
              </p:cNvPr>
              <p:cNvSpPr/>
              <p:nvPr/>
            </p:nvSpPr>
            <p:spPr>
              <a:xfrm>
                <a:off x="239165" y="4628788"/>
                <a:ext cx="4428085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the latent heat of sublimation of ice (2844 J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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or 679.7 </a:t>
                </a:r>
                <a:r>
                  <a:rPr kumimoji="0" lang="en-US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cal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 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US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external cross-sectional area of the base of the TVIS vial (4.62 cm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0F098F-30A5-471F-9D43-C58F990AE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5" y="4628788"/>
                <a:ext cx="4428085" cy="784830"/>
              </a:xfrm>
              <a:prstGeom prst="rect">
                <a:avLst/>
              </a:prstGeom>
              <a:blipFill>
                <a:blip r:embed="rId16"/>
                <a:stretch>
                  <a:fillRect l="-550" t="-1550" r="-413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D9B1047-B76B-4D39-AF64-EB459EC3F549}"/>
                  </a:ext>
                </a:extLst>
              </p:cNvPr>
              <p:cNvSpPr/>
              <p:nvPr/>
            </p:nvSpPr>
            <p:spPr>
              <a:xfrm>
                <a:off x="3370953" y="3487645"/>
                <a:ext cx="1951112" cy="850233"/>
              </a:xfrm>
              <a:prstGeom prst="rect">
                <a:avLst/>
              </a:prstGeom>
              <a:ln>
                <a:solidFill>
                  <a:srgbClr val="FF33CC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D9B1047-B76B-4D39-AF64-EB459EC3F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53" y="3487645"/>
                <a:ext cx="1951112" cy="8502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7">
            <a:extLst>
              <a:ext uri="{FF2B5EF4-FFF2-40B4-BE49-F238E27FC236}">
                <a16:creationId xmlns:a16="http://schemas.microsoft.com/office/drawing/2014/main" id="{E4A66B26-18B1-4236-9C85-767D21E23870}"/>
              </a:ext>
            </a:extLst>
          </p:cNvPr>
          <p:cNvSpPr/>
          <p:nvPr/>
        </p:nvSpPr>
        <p:spPr bwMode="auto">
          <a:xfrm>
            <a:off x="2753958" y="3872999"/>
            <a:ext cx="430306" cy="2573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18">
                <a:extLst>
                  <a:ext uri="{FF2B5EF4-FFF2-40B4-BE49-F238E27FC236}">
                    <a16:creationId xmlns:a16="http://schemas.microsoft.com/office/drawing/2014/main" id="{C3790DD4-0A28-4670-A205-13DCBA1A00DB}"/>
                  </a:ext>
                </a:extLst>
              </p:cNvPr>
              <p:cNvSpPr/>
              <p:nvPr/>
            </p:nvSpPr>
            <p:spPr bwMode="auto">
              <a:xfrm>
                <a:off x="-102669" y="3590833"/>
                <a:ext cx="3162748" cy="692398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𝐿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: Rounded Corners 18">
                <a:extLst>
                  <a:ext uri="{FF2B5EF4-FFF2-40B4-BE49-F238E27FC236}">
                    <a16:creationId xmlns:a16="http://schemas.microsoft.com/office/drawing/2014/main" id="{C3790DD4-0A28-4670-A205-13DCBA1A00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02669" y="3590833"/>
                <a:ext cx="3162748" cy="692398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05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DFB909-A0C3-4427-A2A1-E408511E71A8}"/>
                  </a:ext>
                </a:extLst>
              </p:cNvPr>
              <p:cNvSpPr/>
              <p:nvPr/>
            </p:nvSpPr>
            <p:spPr>
              <a:xfrm>
                <a:off x="6165080" y="3568935"/>
                <a:ext cx="2582438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(270 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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𝑏𝑎𝑟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)=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f>
                            <m:f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num>
                            <m:den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1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DFB909-A0C3-4427-A2A1-E408511E7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080" y="3568935"/>
                <a:ext cx="2582438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2F6291-6A4E-46B5-BFE7-2118DC5E5E35}"/>
                  </a:ext>
                </a:extLst>
              </p:cNvPr>
              <p:cNvSpPr/>
              <p:nvPr/>
            </p:nvSpPr>
            <p:spPr>
              <a:xfrm>
                <a:off x="5822127" y="4381986"/>
                <a:ext cx="3138936" cy="620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679.7 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𝑐𝑎𝑙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0.42 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4.62 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273.3−243.3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2F6291-6A4E-46B5-BFE7-2118DC5E5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127" y="4381986"/>
                <a:ext cx="3138936" cy="6207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2E7ECE-222A-4A90-86A9-A4FA3EEBEF93}"/>
                  </a:ext>
                </a:extLst>
              </p:cNvPr>
              <p:cNvSpPr/>
              <p:nvPr/>
            </p:nvSpPr>
            <p:spPr>
              <a:xfrm>
                <a:off x="5877708" y="4998220"/>
                <a:ext cx="27483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=2.06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2E7ECE-222A-4A90-86A9-A4FA3EEBE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08" y="4998220"/>
                <a:ext cx="274838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0456E6-57CE-404B-B4C9-4A25A21F1DDC}"/>
                  </a:ext>
                </a:extLst>
              </p:cNvPr>
              <p:cNvSpPr/>
              <p:nvPr/>
            </p:nvSpPr>
            <p:spPr>
              <a:xfrm>
                <a:off x="5890254" y="5332261"/>
                <a:ext cx="33592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=5.73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0456E6-57CE-404B-B4C9-4A25A21F1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54" y="5332261"/>
                <a:ext cx="335925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6">
                <a:extLst>
                  <a:ext uri="{FF2B5EF4-FFF2-40B4-BE49-F238E27FC236}">
                    <a16:creationId xmlns:a16="http://schemas.microsoft.com/office/drawing/2014/main" id="{68F82B48-F6BA-4F8F-A36A-F723E71D593C}"/>
                  </a:ext>
                </a:extLst>
              </p:cNvPr>
              <p:cNvSpPr/>
              <p:nvPr/>
            </p:nvSpPr>
            <p:spPr bwMode="auto">
              <a:xfrm>
                <a:off x="2076226" y="5691788"/>
                <a:ext cx="4909694" cy="364689"/>
              </a:xfrm>
              <a:prstGeom prst="roundRect">
                <a:avLst/>
              </a:prstGeom>
              <a:solidFill>
                <a:srgbClr val="FF00FF">
                  <a:alpha val="20000"/>
                </a:srgbClr>
              </a:solidFill>
              <a:ln w="9525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(270 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𝑏𝑎𝑟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)=5.73×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: Rounded Corners 26">
                <a:extLst>
                  <a:ext uri="{FF2B5EF4-FFF2-40B4-BE49-F238E27FC236}">
                    <a16:creationId xmlns:a16="http://schemas.microsoft.com/office/drawing/2014/main" id="{68F82B48-F6BA-4F8F-A36A-F723E71D5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226" y="5691788"/>
                <a:ext cx="4909694" cy="364689"/>
              </a:xfrm>
              <a:prstGeom prst="roundRect">
                <a:avLst/>
              </a:prstGeom>
              <a:blipFill>
                <a:blip r:embed="rId12"/>
                <a:stretch>
                  <a:fillRect b="-4839"/>
                </a:stretch>
              </a:blipFill>
              <a:ln w="9525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Shelf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 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(K)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Vial’s base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K)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758975652"/>
                  </p:ext>
                </p:extLst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t="-234286" r="-39574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t="-334286" r="-3957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333467" y="5281730"/>
            <a:chExt cx="5965200" cy="81099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D0F098F-30A5-471F-9D43-C58F990AE6CD}"/>
                  </a:ext>
                </a:extLst>
              </p:cNvPr>
              <p:cNvSpPr/>
              <p:nvPr/>
            </p:nvSpPr>
            <p:spPr>
              <a:xfrm>
                <a:off x="239165" y="4628788"/>
                <a:ext cx="4428085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the latent heat of sublimation of ice (2844 J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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or 679.7 </a:t>
                </a:r>
                <a:r>
                  <a:rPr kumimoji="0" lang="en-US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cal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 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US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external cross-sectional area of the base of the TVIS vial (4.62 cm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D0F098F-30A5-471F-9D43-C58F990AE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5" y="4628788"/>
                <a:ext cx="4428085" cy="784830"/>
              </a:xfrm>
              <a:prstGeom prst="rect">
                <a:avLst/>
              </a:prstGeom>
              <a:blipFill>
                <a:blip r:embed="rId6"/>
                <a:stretch>
                  <a:fillRect l="-550" t="-1550" r="-413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D9B1047-B76B-4D39-AF64-EB459EC3F549}"/>
                  </a:ext>
                </a:extLst>
              </p:cNvPr>
              <p:cNvSpPr/>
              <p:nvPr/>
            </p:nvSpPr>
            <p:spPr>
              <a:xfrm>
                <a:off x="3370953" y="3487645"/>
                <a:ext cx="1951112" cy="850233"/>
              </a:xfrm>
              <a:prstGeom prst="rect">
                <a:avLst/>
              </a:prstGeom>
              <a:ln>
                <a:solidFill>
                  <a:srgbClr val="FF33CC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D9B1047-B76B-4D39-AF64-EB459EC3F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53" y="3487645"/>
                <a:ext cx="1951112" cy="8502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7">
            <a:extLst>
              <a:ext uri="{FF2B5EF4-FFF2-40B4-BE49-F238E27FC236}">
                <a16:creationId xmlns:a16="http://schemas.microsoft.com/office/drawing/2014/main" id="{E4A66B26-18B1-4236-9C85-767D21E23870}"/>
              </a:ext>
            </a:extLst>
          </p:cNvPr>
          <p:cNvSpPr/>
          <p:nvPr/>
        </p:nvSpPr>
        <p:spPr bwMode="auto">
          <a:xfrm>
            <a:off x="2753958" y="3872999"/>
            <a:ext cx="430306" cy="2573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18">
                <a:extLst>
                  <a:ext uri="{FF2B5EF4-FFF2-40B4-BE49-F238E27FC236}">
                    <a16:creationId xmlns:a16="http://schemas.microsoft.com/office/drawing/2014/main" id="{C3790DD4-0A28-4670-A205-13DCBA1A00DB}"/>
                  </a:ext>
                </a:extLst>
              </p:cNvPr>
              <p:cNvSpPr/>
              <p:nvPr/>
            </p:nvSpPr>
            <p:spPr bwMode="auto">
              <a:xfrm>
                <a:off x="-102669" y="3590833"/>
                <a:ext cx="3162748" cy="692398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𝐿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endParaRPr>
              </a:p>
            </p:txBody>
          </p:sp>
        </mc:Choice>
        <mc:Fallback xmlns="">
          <p:sp>
            <p:nvSpPr>
              <p:cNvPr id="36" name="Rectangle: Rounded Corners 18">
                <a:extLst>
                  <a:ext uri="{FF2B5EF4-FFF2-40B4-BE49-F238E27FC236}">
                    <a16:creationId xmlns:a16="http://schemas.microsoft.com/office/drawing/2014/main" id="{C3790DD4-0A28-4670-A205-13DCBA1A00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02669" y="3590833"/>
                <a:ext cx="3162748" cy="69239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509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13">
            <a:extLst>
              <a:ext uri="{FF2B5EF4-FFF2-40B4-BE49-F238E27FC236}">
                <a16:creationId xmlns:a16="http://schemas.microsoft.com/office/drawing/2014/main" id="{D42AEEC8-03E2-4E48-AC77-B296F203CE89}"/>
              </a:ext>
            </a:extLst>
          </p:cNvPr>
          <p:cNvGraphicFramePr>
            <a:graphicFrameLocks noGrp="1" noChangeAspect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42918910"/>
              </p:ext>
            </p:extLst>
          </p:nvPr>
        </p:nvGraphicFramePr>
        <p:xfrm>
          <a:off x="4942096" y="916190"/>
          <a:ext cx="4086303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47DD1D-1214-41F0-BE9D-3BD81E554B43}"/>
              </a:ext>
            </a:extLst>
          </p:cNvPr>
          <p:cNvCxnSpPr>
            <a:cxnSpLocks/>
          </p:cNvCxnSpPr>
          <p:nvPr/>
        </p:nvCxnSpPr>
        <p:spPr bwMode="auto">
          <a:xfrm>
            <a:off x="7416226" y="2092625"/>
            <a:ext cx="246844" cy="1819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BB8B31BE-9D44-4A4F-A86A-42B7C2D7BE4C}"/>
                  </a:ext>
                </a:extLst>
              </p:cNvPr>
              <p:cNvSpPr txBox="1"/>
              <p:nvPr/>
            </p:nvSpPr>
            <p:spPr>
              <a:xfrm>
                <a:off x="7625133" y="2133129"/>
                <a:ext cx="1518867" cy="413378"/>
              </a:xfrm>
              <a:prstGeom prst="rect">
                <a:avLst/>
              </a:prstGeom>
            </p:spPr>
            <p:txBody>
              <a:bodyPr wrap="square" lIns="0" r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1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sub>
                    </m:sSub>
                    <m:r>
                      <a:rPr kumimoji="0" lang="en-US" sz="1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</m:oMath>
                </a14:m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TVIS @ 270 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bar)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5.73 x 10</a:t>
                </a:r>
                <a:r>
                  <a:rPr kumimoji="0" lang="en-US" sz="13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-4</a:t>
                </a:r>
              </a:p>
            </p:txBody>
          </p:sp>
        </mc:Choice>
        <mc:Fallback xmlns="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BB8B31BE-9D44-4A4F-A86A-42B7C2D7B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133" y="2133129"/>
                <a:ext cx="1518867" cy="413378"/>
              </a:xfrm>
              <a:prstGeom prst="rect">
                <a:avLst/>
              </a:prstGeom>
              <a:blipFill>
                <a:blip r:embed="rId5"/>
                <a:stretch>
                  <a:fillRect l="-803" t="-1471" r="-2811" b="-30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0F098F-30A5-471F-9D43-C58F990AE6CD}"/>
                  </a:ext>
                </a:extLst>
              </p:cNvPr>
              <p:cNvSpPr/>
              <p:nvPr/>
            </p:nvSpPr>
            <p:spPr>
              <a:xfrm>
                <a:off x="239165" y="4628788"/>
                <a:ext cx="4428085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the latent heat of sublimation of ice (2844 J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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or 679.7 </a:t>
                </a:r>
                <a:r>
                  <a:rPr kumimoji="0" lang="en-US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cal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 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US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external cross-sectional area of the base of the TVIS vial (4.62 cm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0F098F-30A5-471F-9D43-C58F990AE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5" y="4628788"/>
                <a:ext cx="4428085" cy="784830"/>
              </a:xfrm>
              <a:prstGeom prst="rect">
                <a:avLst/>
              </a:prstGeom>
              <a:blipFill>
                <a:blip r:embed="rId6"/>
                <a:stretch>
                  <a:fillRect l="-550" t="-1550" r="-413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9B1047-B76B-4D39-AF64-EB459EC3F549}"/>
                  </a:ext>
                </a:extLst>
              </p:cNvPr>
              <p:cNvSpPr/>
              <p:nvPr/>
            </p:nvSpPr>
            <p:spPr>
              <a:xfrm>
                <a:off x="3370953" y="3487645"/>
                <a:ext cx="1951112" cy="850233"/>
              </a:xfrm>
              <a:prstGeom prst="rect">
                <a:avLst/>
              </a:prstGeom>
              <a:ln>
                <a:solidFill>
                  <a:srgbClr val="FF33CC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9B1047-B76B-4D39-AF64-EB459EC3F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53" y="3487645"/>
                <a:ext cx="1951112" cy="8502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7">
            <a:extLst>
              <a:ext uri="{FF2B5EF4-FFF2-40B4-BE49-F238E27FC236}">
                <a16:creationId xmlns:a16="http://schemas.microsoft.com/office/drawing/2014/main" id="{E4A66B26-18B1-4236-9C85-767D21E23870}"/>
              </a:ext>
            </a:extLst>
          </p:cNvPr>
          <p:cNvSpPr/>
          <p:nvPr/>
        </p:nvSpPr>
        <p:spPr bwMode="auto">
          <a:xfrm>
            <a:off x="2753958" y="3872999"/>
            <a:ext cx="430306" cy="2573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DFB909-A0C3-4427-A2A1-E408511E71A8}"/>
                  </a:ext>
                </a:extLst>
              </p:cNvPr>
              <p:cNvSpPr/>
              <p:nvPr/>
            </p:nvSpPr>
            <p:spPr>
              <a:xfrm>
                <a:off x="6165080" y="3568935"/>
                <a:ext cx="2582438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(270 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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𝑏𝑎𝑟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)=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f>
                            <m:f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num>
                            <m:den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1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DFB909-A0C3-4427-A2A1-E408511E7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080" y="3568935"/>
                <a:ext cx="2582438" cy="7239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2F6291-6A4E-46B5-BFE7-2118DC5E5E35}"/>
                  </a:ext>
                </a:extLst>
              </p:cNvPr>
              <p:cNvSpPr/>
              <p:nvPr/>
            </p:nvSpPr>
            <p:spPr>
              <a:xfrm>
                <a:off x="5822127" y="4381986"/>
                <a:ext cx="3138936" cy="620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679.7 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𝑐𝑎𝑙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0.42 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4.62 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273.3−243.3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2F6291-6A4E-46B5-BFE7-2118DC5E5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127" y="4381986"/>
                <a:ext cx="3138936" cy="6207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2E7ECE-222A-4A90-86A9-A4FA3EEBEF93}"/>
                  </a:ext>
                </a:extLst>
              </p:cNvPr>
              <p:cNvSpPr/>
              <p:nvPr/>
            </p:nvSpPr>
            <p:spPr>
              <a:xfrm>
                <a:off x="5877708" y="4998220"/>
                <a:ext cx="27483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=2.06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2E7ECE-222A-4A90-86A9-A4FA3EEBE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08" y="4998220"/>
                <a:ext cx="274838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0456E6-57CE-404B-B4C9-4A25A21F1DDC}"/>
                  </a:ext>
                </a:extLst>
              </p:cNvPr>
              <p:cNvSpPr/>
              <p:nvPr/>
            </p:nvSpPr>
            <p:spPr>
              <a:xfrm>
                <a:off x="5890254" y="5332261"/>
                <a:ext cx="33592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=5.73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0456E6-57CE-404B-B4C9-4A25A21F1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54" y="5332261"/>
                <a:ext cx="335925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6">
                <a:extLst>
                  <a:ext uri="{FF2B5EF4-FFF2-40B4-BE49-F238E27FC236}">
                    <a16:creationId xmlns:a16="http://schemas.microsoft.com/office/drawing/2014/main" id="{68F82B48-F6BA-4F8F-A36A-F723E71D593C}"/>
                  </a:ext>
                </a:extLst>
              </p:cNvPr>
              <p:cNvSpPr/>
              <p:nvPr/>
            </p:nvSpPr>
            <p:spPr bwMode="auto">
              <a:xfrm>
                <a:off x="2076226" y="5691788"/>
                <a:ext cx="4909694" cy="364689"/>
              </a:xfrm>
              <a:prstGeom prst="roundRect">
                <a:avLst/>
              </a:prstGeom>
              <a:solidFill>
                <a:srgbClr val="FF00FF">
                  <a:alpha val="20000"/>
                </a:srgbClr>
              </a:solidFill>
              <a:ln w="9525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(270 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𝑏𝑎𝑟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)=5.73×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: Rounded Corners 26">
                <a:extLst>
                  <a:ext uri="{FF2B5EF4-FFF2-40B4-BE49-F238E27FC236}">
                    <a16:creationId xmlns:a16="http://schemas.microsoft.com/office/drawing/2014/main" id="{68F82B48-F6BA-4F8F-A36A-F723E71D5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226" y="5691788"/>
                <a:ext cx="4909694" cy="364689"/>
              </a:xfrm>
              <a:prstGeom prst="roundRect">
                <a:avLst/>
              </a:prstGeom>
              <a:blipFill>
                <a:blip r:embed="rId12"/>
                <a:stretch>
                  <a:fillRect b="-4839"/>
                </a:stretch>
              </a:blipFill>
              <a:ln w="9525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18">
                <a:extLst>
                  <a:ext uri="{FF2B5EF4-FFF2-40B4-BE49-F238E27FC236}">
                    <a16:creationId xmlns:a16="http://schemas.microsoft.com/office/drawing/2014/main" id="{C3790DD4-0A28-4670-A205-13DCBA1A00DB}"/>
                  </a:ext>
                </a:extLst>
              </p:cNvPr>
              <p:cNvSpPr/>
              <p:nvPr/>
            </p:nvSpPr>
            <p:spPr bwMode="auto">
              <a:xfrm>
                <a:off x="-102669" y="3590833"/>
                <a:ext cx="3162748" cy="692398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𝐿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: Rounded Corners 18">
                <a:extLst>
                  <a:ext uri="{FF2B5EF4-FFF2-40B4-BE49-F238E27FC236}">
                    <a16:creationId xmlns:a16="http://schemas.microsoft.com/office/drawing/2014/main" id="{C3790DD4-0A28-4670-A205-13DCBA1A00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02669" y="3590833"/>
                <a:ext cx="3162748" cy="69239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Shelf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 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(K)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Vial’s base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K)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758975652"/>
                  </p:ext>
                </p:extLst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t="-234286" r="-39574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t="-334286" r="-3957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333467" y="5281730"/>
            <a:chExt cx="5965200" cy="81099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9673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comments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3" indent="0">
              <a:buNone/>
            </a:pPr>
            <a:r>
              <a:rPr lang="en-GB" dirty="0" smtClean="0"/>
              <a:t>1) Calculation the relative heat transfer from the vial’s base</a:t>
            </a:r>
          </a:p>
          <a:p>
            <a:pPr marL="11113" indent="0">
              <a:buNone/>
            </a:pPr>
            <a:endParaRPr lang="en-GB" dirty="0" smtClean="0"/>
          </a:p>
          <a:p>
            <a:pPr marL="11113" indent="0">
              <a:buNone/>
            </a:pPr>
            <a:r>
              <a:rPr lang="en-GB" dirty="0" smtClean="0"/>
              <a:t>2) Qualification of steady state heat transfer mechanisms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858603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26" name="Content Placeholder 45">
            <a:extLst>
              <a:ext uri="{FF2B5EF4-FFF2-40B4-BE49-F238E27FC236}">
                <a16:creationId xmlns:a16="http://schemas.microsoft.com/office/drawing/2014/main" id="{116929AD-86A3-4DBB-9821-49D4682AF49C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3411010"/>
              </p:ext>
            </p:extLst>
          </p:nvPr>
        </p:nvGraphicFramePr>
        <p:xfrm>
          <a:off x="207387" y="1047750"/>
          <a:ext cx="3651250" cy="263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6" name="Content Placeholder 12">
            <a:extLst>
              <a:ext uri="{FF2B5EF4-FFF2-40B4-BE49-F238E27FC236}">
                <a16:creationId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89964398"/>
              </p:ext>
            </p:extLst>
          </p:nvPr>
        </p:nvGraphicFramePr>
        <p:xfrm>
          <a:off x="207387" y="3690938"/>
          <a:ext cx="3676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0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2078744753"/>
                  </p:ext>
                </p:extLst>
              </p:nvPr>
            </p:nvGraphicFramePr>
            <p:xfrm>
              <a:off x="4196331" y="1173163"/>
              <a:ext cx="4740166" cy="2549624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3916240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823926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0776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/>
                            <a:t>Ice interfacial temperature,</a:t>
                          </a:r>
                          <a:r>
                            <a:rPr lang="en-US" sz="1600" b="1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 smtClean="0"/>
                            <a:t> (K)</a:t>
                          </a:r>
                          <a:endParaRPr lang="en-US" sz="1600" b="1" dirty="0"/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240.1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Vial’s base Temperature</a:t>
                          </a:r>
                          <a:r>
                            <a:rPr lang="en-US" sz="1600" b="1" dirty="0" smtClean="0"/>
                            <a:t>,</a:t>
                          </a:r>
                          <a:r>
                            <a:rPr lang="en-US" sz="1600" b="1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 (K)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Ice height or thickness of material,</a:t>
                          </a:r>
                          <a:r>
                            <a:rPr lang="en-GB" sz="16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1" i="1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rdia New" panose="020B0304020202020204" pitchFamily="34" charset="-34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(m)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0.0195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7704566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Average temperature (between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&amp;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𝒂𝒗𝒈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GB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(˚C)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-31.5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1942466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(between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&amp;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(K)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12426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0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2078744753"/>
                  </p:ext>
                </p:extLst>
              </p:nvPr>
            </p:nvGraphicFramePr>
            <p:xfrm>
              <a:off x="4196331" y="1173163"/>
              <a:ext cx="4740166" cy="2549624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3916240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823926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0776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104478" r="-21306" b="-4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240.1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204478" r="-21306" b="-3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304478" r="-21306" b="-2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0.0195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7704566"/>
                      </a:ext>
                    </a:extLst>
                  </a:tr>
                  <a:tr h="510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322619" r="-21306" b="-8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-31.5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1942466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529851" r="-21306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124268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3" name="Straight Arrow Connector 132"/>
          <p:cNvCxnSpPr/>
          <p:nvPr/>
        </p:nvCxnSpPr>
        <p:spPr bwMode="auto">
          <a:xfrm flipH="1">
            <a:off x="3118025" y="1154464"/>
            <a:ext cx="0" cy="464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/>
          </a:ln>
          <a:effectLst/>
        </p:spPr>
      </p:cxnSp>
      <p:sp>
        <p:nvSpPr>
          <p:cNvPr id="155" name="TextBox 154"/>
          <p:cNvSpPr txBox="1"/>
          <p:nvPr/>
        </p:nvSpPr>
        <p:spPr>
          <a:xfrm>
            <a:off x="1179985" y="4594333"/>
            <a:ext cx="175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Ice height 19.46 mm at 2.4 h</a:t>
            </a:r>
          </a:p>
        </p:txBody>
      </p:sp>
      <p:cxnSp>
        <p:nvCxnSpPr>
          <p:cNvPr id="157" name="Straight Connector 156"/>
          <p:cNvCxnSpPr/>
          <p:nvPr/>
        </p:nvCxnSpPr>
        <p:spPr bwMode="auto">
          <a:xfrm>
            <a:off x="1166138" y="4842965"/>
            <a:ext cx="19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3118093" y="1610013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200" b="0" i="1" u="none" strike="noStrike" kern="1200" cap="none" spc="30" normalizeH="0" baseline="0" noProof="0" smtClean="0">
                              <a:ln>
                                <a:noFill/>
                              </a:ln>
                              <a:solidFill>
                                <a:srgbClr val="FF4B4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200" b="0" i="1" u="none" strike="noStrike" kern="1200" cap="none" spc="30" normalizeH="0" baseline="0" noProof="0">
                              <a:ln>
                                <a:noFill/>
                              </a:ln>
                              <a:solidFill>
                                <a:srgbClr val="FF4B4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kumimoji="0" lang="en-GB" sz="12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FF4B4B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GB" sz="1200" b="0" i="1" u="none" strike="noStrike" kern="1200" cap="none" spc="3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4B4B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GB" sz="1200" b="0" i="1" u="none" strike="noStrike" kern="1200" cap="none" spc="3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4B4B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GB" sz="1200" b="0" i="1" u="none" strike="noStrike" kern="1200" cap="none" spc="3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4B4B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GB" sz="1200" b="0" i="1" u="none" strike="noStrike" kern="1200" cap="none" spc="30" normalizeH="0" baseline="0" noProof="0" smtClean="0">
                              <a:ln>
                                <a:noFill/>
                              </a:ln>
                              <a:solidFill>
                                <a:srgbClr val="FF4B4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GB" sz="1200" b="0" i="1" u="none" strike="noStrike" kern="1200" cap="none" spc="30" normalizeH="0" baseline="0" noProof="0">
                              <a:ln>
                                <a:noFill/>
                              </a:ln>
                              <a:solidFill>
                                <a:srgbClr val="FF4B4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4B4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093" y="1610013"/>
                <a:ext cx="918241" cy="2929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3109451" y="1742577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200" b="0" i="1" u="none" strike="noStrike" kern="1200" cap="none" spc="30" normalizeH="0" baseline="0" noProof="0" smtClean="0">
                              <a:ln>
                                <a:noFill/>
                              </a:ln>
                              <a:solidFill>
                                <a:srgbClr val="0066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200" b="0" i="1" u="none" strike="noStrike" kern="1200" cap="none" spc="30" normalizeH="0" baseline="0" noProof="0">
                              <a:ln>
                                <a:noFill/>
                              </a:ln>
                              <a:solidFill>
                                <a:srgbClr val="0066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kumimoji="0" lang="en-GB" sz="12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GB" sz="1200" b="0" i="1" u="none" strike="noStrike" kern="1200" cap="none" spc="3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GB" sz="1200" b="0" i="1" u="none" strike="noStrike" kern="1200" cap="none" spc="3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GB" sz="1200" b="0" i="1" u="none" strike="noStrike" kern="1200" cap="none" spc="3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GB" sz="1200" b="0" i="1" u="none" strike="noStrike" kern="1200" cap="none" spc="30" normalizeH="0" baseline="0" noProof="0" smtClean="0">
                              <a:ln>
                                <a:noFill/>
                              </a:ln>
                              <a:solidFill>
                                <a:srgbClr val="0066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n-GB" sz="1200" b="0" i="1" u="none" strike="noStrike" kern="1200" cap="none" spc="30" normalizeH="0" baseline="0" noProof="0">
                              <a:ln>
                                <a:noFill/>
                              </a:ln>
                              <a:solidFill>
                                <a:srgbClr val="0066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1" y="1742577"/>
                <a:ext cx="918241" cy="2929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>
              <a:xfrm>
                <a:off x="3125957" y="2100703"/>
                <a:ext cx="91824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200" b="0" i="1" u="none" strike="noStrike" kern="1200" cap="none" spc="3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200" b="0" i="1" u="none" strike="noStrike" kern="1200" cap="none" spc="30" normalizeH="0" baseline="0" noProof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GB" sz="1200" b="0" i="1" u="none" strike="noStrike" kern="1200" cap="none" spc="3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57" y="2100703"/>
                <a:ext cx="91824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3118155" y="1201774"/>
                <a:ext cx="91824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200" b="0" i="1" u="none" strike="noStrike" kern="1200" cap="none" spc="3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200" b="0" i="1" u="none" strike="noStrike" kern="1200" cap="none" spc="3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GB" sz="1200" b="0" i="1" u="none" strike="noStrike" kern="1200" cap="none" spc="3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55" y="1201774"/>
                <a:ext cx="91824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2153376" y="1201774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--29.8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˚C 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>
            <a:off x="2923352" y="1405293"/>
            <a:ext cx="172025" cy="1053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7" name="Rectangle 166"/>
          <p:cNvSpPr/>
          <p:nvPr/>
        </p:nvSpPr>
        <p:spPr>
          <a:xfrm>
            <a:off x="2281763" y="2302674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--33.1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˚C 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 flipV="1">
            <a:off x="3005382" y="2134604"/>
            <a:ext cx="127270" cy="1695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49527769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28910698"/>
              </p:ext>
            </p:extLst>
          </p:nvPr>
        </p:nvGraphicFramePr>
        <p:xfrm>
          <a:off x="0" y="1085517"/>
          <a:ext cx="3686175" cy="26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501670" y="700856"/>
            <a:ext cx="3190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srgbClr val="CC0099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= 4E-07x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+ 0.0001x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- 0.0069x + 2.2174</a:t>
            </a:r>
          </a:p>
        </p:txBody>
      </p:sp>
      <p:sp>
        <p:nvSpPr>
          <p:cNvPr id="2" name="Right Arrow 1"/>
          <p:cNvSpPr/>
          <p:nvPr/>
        </p:nvSpPr>
        <p:spPr bwMode="auto">
          <a:xfrm rot="5400000">
            <a:off x="1991198" y="1074441"/>
            <a:ext cx="211238" cy="142215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6074" y="1217252"/>
                <a:ext cx="2710101" cy="851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Thermal conductivity of ice </a:t>
                </a: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of -31.5 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</a:t>
                </a: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  =  2.52 W/</a:t>
                </a:r>
                <a:r>
                  <a:rPr kumimoji="0" lang="en-GB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mK</a:t>
                </a:r>
                <a:endPara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Or 2.52 J/</a:t>
                </a:r>
                <a:r>
                  <a:rPr kumimoji="0" lang="en-GB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smK</a:t>
                </a:r>
                <a:endPara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74" y="1217252"/>
                <a:ext cx="2710101" cy="851002"/>
              </a:xfrm>
              <a:prstGeom prst="rect">
                <a:avLst/>
              </a:prstGeom>
              <a:blipFill>
                <a:blip r:embed="rId4"/>
                <a:stretch>
                  <a:fillRect t="-2158" r="-449" b="-8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4977" y="3806283"/>
                <a:ext cx="2923685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𝐷𝑟𝑦𝑖𝑛𝑔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𝑟𝑎𝑡𝑒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𝑘𝐴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77" y="3806283"/>
                <a:ext cx="2923685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067" y="4507158"/>
                <a:ext cx="4067504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</a:t>
                </a:r>
                <a:r>
                  <a:rPr kumimoji="0" lang="en-GB" sz="1400" b="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 </a:t>
                </a:r>
                <a:r>
                  <a:rPr kumimoji="0" lang="en-GB" sz="1400" b="0" i="0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</a:t>
                </a:r>
                <a:r>
                  <a:rPr kumimoji="0" lang="en-GB" sz="1400" b="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thermal conductivity constant for the </a:t>
                </a:r>
                <a:r>
                  <a:rPr kumimoji="0" lang="en-GB" sz="1400" b="0" i="0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material</a:t>
                </a:r>
                <a:r>
                  <a:rPr kumimoji="0" lang="en-GB" sz="1400" b="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 </a:t>
                </a:r>
                <a:endParaRPr kumimoji="0" lang="en-GB" sz="1400" b="0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1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r>
                  <a:rPr kumimoji="0" lang="en-GB" sz="1400" b="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 </a:t>
                </a:r>
                <a:r>
                  <a:rPr kumimoji="0" lang="en-GB" sz="1400" b="0" i="0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</a:t>
                </a:r>
                <a:r>
                  <a:rPr kumimoji="0" lang="en-GB" sz="1400" b="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cross sectional area of the material transferring </a:t>
                </a:r>
                <a:r>
                  <a:rPr kumimoji="0" lang="en-GB" sz="1400" b="0" i="0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heat (≡ internal cross-sectional area of vial)</a:t>
                </a:r>
                <a:r>
                  <a:rPr kumimoji="0" lang="en-GB" sz="1400" b="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 </a:t>
                </a:r>
                <a:r>
                  <a:rPr kumimoji="0" lang="en-GB" sz="1400" b="0" i="0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0.00038 m</a:t>
                </a:r>
                <a:r>
                  <a:rPr kumimoji="0" lang="en-GB" sz="1400" b="0" i="0" u="none" strike="noStrike" kern="1200" cap="none" spc="-2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1" i="1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Δ</a:t>
                </a:r>
                <a:r>
                  <a:rPr kumimoji="0" lang="en-GB" sz="1400" b="1" i="1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</a:t>
                </a:r>
                <a:r>
                  <a:rPr kumimoji="0" lang="en-GB" sz="1400" b="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 is the difference in temperature between one side of the material and the </a:t>
                </a:r>
                <a:r>
                  <a:rPr kumimoji="0" lang="en-GB" sz="1400" b="0" i="0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other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400" b="1" i="1" u="none" strike="noStrike" kern="1200" cap="none" spc="-2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𝑳</m:t>
                    </m:r>
                  </m:oMath>
                </a14:m>
                <a:r>
                  <a:rPr kumimoji="0" lang="en-GB" sz="1400" b="0" i="0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</a:t>
                </a:r>
                <a:r>
                  <a:rPr kumimoji="0" lang="en-US" sz="1400" b="0" i="0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Latent </a:t>
                </a:r>
                <a:r>
                  <a:rPr kumimoji="0" lang="en-US" sz="1400" b="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heat of sublimation at 240 </a:t>
                </a:r>
                <a:r>
                  <a:rPr kumimoji="0" lang="en-US" sz="1400" b="0" i="0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 (2844 J/g</a:t>
                </a:r>
                <a:r>
                  <a:rPr kumimoji="0" lang="en-US" sz="1400" b="0" i="0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  <a:endParaRPr kumimoji="0" lang="en-GB" sz="1400" b="0" i="0" u="none" strike="noStrike" kern="1200" cap="none" spc="-2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1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</a:t>
                </a:r>
                <a:r>
                  <a:rPr kumimoji="0" lang="en-GB" sz="1400" b="0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 is the thickness of the </a:t>
                </a:r>
                <a:r>
                  <a:rPr kumimoji="0" lang="en-GB" sz="1400" b="0" i="0" u="none" strike="noStrike" kern="1200" cap="none" spc="-2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material (≡ ice height)</a:t>
                </a:r>
                <a:endParaRPr kumimoji="0" lang="en-GB" sz="1400" b="0" i="0" u="none" strike="noStrike" kern="1200" cap="none" spc="-2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7" y="4507158"/>
                <a:ext cx="4067504" cy="1600438"/>
              </a:xfrm>
              <a:prstGeom prst="rect">
                <a:avLst/>
              </a:prstGeom>
              <a:blipFill>
                <a:blip r:embed="rId6"/>
                <a:stretch>
                  <a:fillRect l="-449" t="-380" r="-299" b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Arrow 35"/>
          <p:cNvSpPr/>
          <p:nvPr/>
        </p:nvSpPr>
        <p:spPr bwMode="auto">
          <a:xfrm>
            <a:off x="3855626" y="3968041"/>
            <a:ext cx="367862" cy="273269"/>
          </a:xfrm>
          <a:prstGeom prst="rightArrow">
            <a:avLst/>
          </a:prstGeom>
          <a:solidFill>
            <a:srgbClr val="FF9933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20452" y="3806283"/>
                <a:ext cx="4289764" cy="586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GB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GB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GB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GB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2.52 </m:t>
                          </m:r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×0.00038 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3.3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num>
                        <m:den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2844 ×</m:t>
                          </m:r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0.0195</m:t>
                          </m:r>
                        </m:den>
                      </m:f>
                    </m:oMath>
                  </m:oMathPara>
                </a14:m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452" y="3806283"/>
                <a:ext cx="4289764" cy="586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810822" y="4529825"/>
                <a:ext cx="4194033" cy="62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2.52 </m:t>
                          </m:r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𝐽</m:t>
                          </m:r>
                          <m:r>
                            <a:rPr kumimoji="0" lang="en-GB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kumimoji="0" lang="en-GB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0" lang="en-GB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×0.00038 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3.3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num>
                        <m:den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2844 </m:t>
                          </m:r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𝐽</m:t>
                          </m:r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0.0195 </m:t>
                          </m:r>
                          <m: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22" y="4529825"/>
                <a:ext cx="4194033" cy="629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886238" y="5226554"/>
                <a:ext cx="1912062" cy="34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=5.74 </m:t>
                    </m:r>
                    <m:r>
                      <a:rPr kumimoji="0" lang="en-GB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n-GB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GB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−5</m:t>
                        </m:r>
                      </m:sup>
                    </m:sSup>
                    <m:r>
                      <a:rPr kumimoji="0" lang="en-GB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GB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𝑔</m:t>
                    </m:r>
                    <m:r>
                      <a:rPr kumimoji="0" lang="en-GB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GB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𝑠</m:t>
                    </m:r>
                  </m:oMath>
                </a14:m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38" y="5226554"/>
                <a:ext cx="1912062" cy="341376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86238" y="5712954"/>
                <a:ext cx="14268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GB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GB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𝟐𝟎𝟕</m:t>
                      </m:r>
                      <m:r>
                        <a:rPr kumimoji="0" lang="en-GB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𝒈</m:t>
                      </m:r>
                      <m:r>
                        <a:rPr kumimoji="0" lang="en-GB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/</m:t>
                      </m:r>
                      <m:r>
                        <a:rPr kumimoji="0" lang="en-GB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𝒉</m:t>
                      </m:r>
                    </m:oMath>
                  </m:oMathPara>
                </a14:m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238" y="5712954"/>
                <a:ext cx="1426801" cy="338554"/>
              </a:xfrm>
              <a:prstGeom prst="rect">
                <a:avLst/>
              </a:prstGeom>
              <a:blipFill>
                <a:blip r:embed="rId1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37263" y="6351963"/>
            <a:ext cx="562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drying rate is 50% of drying rate calculated by TVIS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59873968"/>
                  </p:ext>
                </p:extLst>
              </p:nvPr>
            </p:nvGraphicFramePr>
            <p:xfrm>
              <a:off x="4193634" y="890112"/>
              <a:ext cx="4740166" cy="2549624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3916240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823926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0776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/>
                            <a:t>Ice interfacial temperature,</a:t>
                          </a:r>
                          <a:r>
                            <a:rPr lang="en-US" sz="1600" b="1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 smtClean="0"/>
                            <a:t> (K)</a:t>
                          </a:r>
                          <a:endParaRPr lang="en-US" sz="1600" b="1" dirty="0"/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240.1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Vial’s base Temperature</a:t>
                          </a:r>
                          <a:r>
                            <a:rPr lang="en-US" sz="1600" b="1" dirty="0" smtClean="0"/>
                            <a:t>,</a:t>
                          </a:r>
                          <a:r>
                            <a:rPr lang="en-US" sz="1600" b="1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 (K)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Ice height or thickness of material,</a:t>
                          </a:r>
                          <a:r>
                            <a:rPr lang="en-GB" sz="16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1" i="1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ordia New" panose="020B0304020202020204" pitchFamily="34" charset="-34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(m)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0.0195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7704566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Average temperature (between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&amp;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𝒂𝒗𝒈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GB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(˚C)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-31.5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1942466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GB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(between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&amp;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(K)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12426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59873968"/>
                  </p:ext>
                </p:extLst>
              </p:nvPr>
            </p:nvGraphicFramePr>
            <p:xfrm>
              <a:off x="4193634" y="890112"/>
              <a:ext cx="4740166" cy="2549624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3916240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823926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0776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1"/>
                          <a:stretch>
                            <a:fillRect t="-104478" r="-21118" b="-4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240.1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1"/>
                          <a:stretch>
                            <a:fillRect t="-204478" r="-21118" b="-3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1"/>
                          <a:stretch>
                            <a:fillRect t="-304478" r="-21118" b="-2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0.0195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7704566"/>
                      </a:ext>
                    </a:extLst>
                  </a:tr>
                  <a:tr h="510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1"/>
                          <a:stretch>
                            <a:fillRect t="-322619" r="-21118" b="-86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-31.5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1942466"/>
                      </a:ext>
                    </a:extLst>
                  </a:tr>
                  <a:tr h="407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1"/>
                          <a:stretch>
                            <a:fillRect t="-529851" r="-21118" b="-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12426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urved Left Arrow 5"/>
          <p:cNvSpPr/>
          <p:nvPr/>
        </p:nvSpPr>
        <p:spPr bwMode="auto">
          <a:xfrm>
            <a:off x="5495828" y="6000955"/>
            <a:ext cx="339364" cy="484685"/>
          </a:xfrm>
          <a:prstGeom prst="curvedLeftArrow">
            <a:avLst/>
          </a:prstGeom>
          <a:solidFill>
            <a:srgbClr val="FF9933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8193824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single vial technique</a:t>
            </a:r>
            <a:br>
              <a:rPr lang="en-GB" dirty="0"/>
            </a:br>
            <a:r>
              <a:rPr lang="en-GB" sz="2000" b="0" i="1" dirty="0" err="1"/>
              <a:t>Pikal</a:t>
            </a:r>
            <a:r>
              <a:rPr lang="en-GB" sz="2000" b="0" i="1" dirty="0"/>
              <a:t>, </a:t>
            </a:r>
            <a:r>
              <a:rPr lang="en-GB" sz="2000" b="0" i="1" dirty="0" smtClean="0"/>
              <a:t>et al. (1984</a:t>
            </a:r>
            <a:r>
              <a:rPr lang="en-GB" sz="2000" b="0" i="1" dirty="0"/>
              <a:t>)</a:t>
            </a:r>
            <a:endParaRPr lang="en-GB" sz="2000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87" y="1633213"/>
            <a:ext cx="4634541" cy="2697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140" y="4685543"/>
            <a:ext cx="5033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smtClean="0">
                <a:latin typeface="+mj-lt"/>
              </a:rPr>
              <a:t>The mean </a:t>
            </a:r>
            <a:r>
              <a:rPr lang="en-GB" sz="1600" i="1" dirty="0">
                <a:latin typeface="+mj-lt"/>
              </a:rPr>
              <a:t>sublimation </a:t>
            </a:r>
            <a:r>
              <a:rPr lang="en-GB" sz="1600" i="1" dirty="0" smtClean="0">
                <a:latin typeface="+mj-lt"/>
              </a:rPr>
              <a:t>rate </a:t>
            </a:r>
            <a:r>
              <a:rPr lang="en-US" sz="1600" i="1" dirty="0" smtClean="0">
                <a:latin typeface="+mj-lt"/>
              </a:rPr>
              <a:t>was </a:t>
            </a:r>
            <a:r>
              <a:rPr lang="en-US" sz="1600" i="1" dirty="0">
                <a:latin typeface="+mj-lt"/>
              </a:rPr>
              <a:t>calculated from the mass of ice sublimed and the time required for sublimation.</a:t>
            </a:r>
            <a:endParaRPr lang="en-GB" sz="1600" i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640" y="701473"/>
            <a:ext cx="3313401" cy="54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04966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single vial technique</a:t>
            </a:r>
            <a:br>
              <a:rPr lang="en-GB" dirty="0"/>
            </a:br>
            <a:r>
              <a:rPr lang="en-GB" sz="2400" b="0" i="1" dirty="0" smtClean="0"/>
              <a:t>Scutella</a:t>
            </a:r>
            <a:r>
              <a:rPr lang="en-GB" sz="2400" b="0" i="1" dirty="0"/>
              <a:t>, et al. </a:t>
            </a:r>
            <a:r>
              <a:rPr lang="en-GB" sz="2400" b="0" i="1" dirty="0" smtClean="0"/>
              <a:t>2017</a:t>
            </a:r>
            <a:endParaRPr lang="en-GB" sz="1800" b="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52512"/>
            <a:ext cx="4068462" cy="4656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462" y="1128973"/>
            <a:ext cx="5066879" cy="35573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76200" y="1052513"/>
            <a:ext cx="3992262" cy="242888"/>
          </a:xfrm>
          <a:prstGeom prst="roundRect">
            <a:avLst/>
          </a:prstGeom>
          <a:solidFill>
            <a:srgbClr val="FFC000">
              <a:alpha val="1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420199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Assumption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GB" dirty="0" smtClean="0"/>
                  <a:t> determination</a:t>
                </a:r>
                <a:endParaRPr lang="en-GB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68" b="-14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we know the heat transfer mechanisms constant up to 25% loss of ice mass?</a:t>
            </a:r>
          </a:p>
          <a:p>
            <a:pPr marL="11113" indent="0">
              <a:buNone/>
            </a:pPr>
            <a:endParaRPr lang="en-GB" dirty="0" smtClean="0"/>
          </a:p>
          <a:p>
            <a:r>
              <a:rPr lang="en-GB" dirty="0" smtClean="0"/>
              <a:t>If the heat transfer mechanisms change because of ice- glass interface contact or because of the change of ice shape (surface area), then surely heat transfer coefficient will change.</a:t>
            </a:r>
          </a:p>
          <a:p>
            <a:pPr marL="11113" indent="0">
              <a:buNone/>
            </a:pPr>
            <a:endParaRPr lang="en-GB" dirty="0" smtClean="0"/>
          </a:p>
          <a:p>
            <a:r>
              <a:rPr lang="en-GB" dirty="0" smtClean="0"/>
              <a:t>It requires the technique to </a:t>
            </a:r>
            <a:r>
              <a:rPr lang="en-GB" u="sng" dirty="0" smtClean="0"/>
              <a:t>qualify</a:t>
            </a:r>
            <a:r>
              <a:rPr lang="en-GB" dirty="0" smtClean="0"/>
              <a:t> when the heat transfer mechanisms change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203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>
          <a:xfrm>
            <a:off x="7114142" y="2657923"/>
            <a:ext cx="0" cy="3240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94097" y="2647669"/>
            <a:ext cx="0" cy="3240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4549920" y="65054"/>
            <a:ext cx="110833" cy="360000"/>
            <a:chOff x="3499659" y="2751512"/>
            <a:chExt cx="110833" cy="360000"/>
          </a:xfrm>
        </p:grpSpPr>
        <p:cxnSp>
          <p:nvCxnSpPr>
            <p:cNvPr id="96" name="Straight Connector 95"/>
            <p:cNvCxnSpPr/>
            <p:nvPr/>
          </p:nvCxnSpPr>
          <p:spPr>
            <a:xfrm flipH="1">
              <a:off x="3499659" y="2769512"/>
              <a:ext cx="0" cy="324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3610492" y="2823512"/>
              <a:ext cx="0" cy="216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3502427" y="2751512"/>
              <a:ext cx="10529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9892" y="224470"/>
            <a:ext cx="8203504" cy="2456148"/>
            <a:chOff x="225308" y="224470"/>
            <a:chExt cx="8203504" cy="2456148"/>
          </a:xfrm>
        </p:grpSpPr>
        <p:grpSp>
          <p:nvGrpSpPr>
            <p:cNvPr id="4" name="Group 3"/>
            <p:cNvGrpSpPr/>
            <p:nvPr/>
          </p:nvGrpSpPr>
          <p:grpSpPr>
            <a:xfrm>
              <a:off x="225308" y="224470"/>
              <a:ext cx="7507600" cy="2448110"/>
              <a:chOff x="225308" y="224470"/>
              <a:chExt cx="7507600" cy="244811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772682" y="224470"/>
                <a:ext cx="5960226" cy="465502"/>
              </a:xfrm>
              <a:prstGeom prst="rect">
                <a:avLst/>
              </a:prstGeom>
              <a:noFill/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65" name="Group 2064"/>
              <p:cNvGrpSpPr/>
              <p:nvPr/>
            </p:nvGrpSpPr>
            <p:grpSpPr>
              <a:xfrm>
                <a:off x="225308" y="777442"/>
                <a:ext cx="1361321" cy="1558274"/>
                <a:chOff x="140109" y="-1887"/>
                <a:chExt cx="1361321" cy="1558274"/>
              </a:xfrm>
            </p:grpSpPr>
            <p:grpSp>
              <p:nvGrpSpPr>
                <p:cNvPr id="125" name="Group 124"/>
                <p:cNvGrpSpPr>
                  <a:grpSpLocks noChangeAspect="1"/>
                </p:cNvGrpSpPr>
                <p:nvPr/>
              </p:nvGrpSpPr>
              <p:grpSpPr>
                <a:xfrm>
                  <a:off x="434457" y="296387"/>
                  <a:ext cx="720000" cy="1260000"/>
                  <a:chOff x="1332" y="0"/>
                  <a:chExt cx="738836" cy="1295399"/>
                </a:xfrm>
              </p:grpSpPr>
              <p:grpSp>
                <p:nvGrpSpPr>
                  <p:cNvPr id="127" name="Group 126"/>
                  <p:cNvGrpSpPr/>
                  <p:nvPr/>
                </p:nvGrpSpPr>
                <p:grpSpPr>
                  <a:xfrm>
                    <a:off x="21771" y="0"/>
                    <a:ext cx="687070" cy="1295399"/>
                    <a:chOff x="0" y="0"/>
                    <a:chExt cx="687386" cy="1295399"/>
                  </a:xfrm>
                </p:grpSpPr>
                <p:grpSp>
                  <p:nvGrpSpPr>
                    <p:cNvPr id="129" name="Group 12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0" y="0"/>
                      <a:ext cx="682624" cy="1295399"/>
                      <a:chOff x="-3711" y="0"/>
                      <a:chExt cx="1088164" cy="2066219"/>
                    </a:xfrm>
                  </p:grpSpPr>
                  <p:grpSp>
                    <p:nvGrpSpPr>
                      <p:cNvPr id="131" name="Group 130"/>
                      <p:cNvGrpSpPr/>
                      <p:nvPr/>
                    </p:nvGrpSpPr>
                    <p:grpSpPr>
                      <a:xfrm>
                        <a:off x="40398" y="1445498"/>
                        <a:ext cx="1008222" cy="596549"/>
                        <a:chOff x="40398" y="1445499"/>
                        <a:chExt cx="1008223" cy="596549"/>
                      </a:xfrm>
                    </p:grpSpPr>
                    <p:sp>
                      <p:nvSpPr>
                        <p:cNvPr id="177" name="Double Bracket 30"/>
                        <p:cNvSpPr/>
                        <p:nvPr/>
                      </p:nvSpPr>
                      <p:spPr>
                        <a:xfrm>
                          <a:off x="40621" y="1445499"/>
                          <a:ext cx="1008000" cy="510737"/>
                        </a:xfrm>
                        <a:prstGeom prst="rect">
                          <a:avLst/>
                        </a:prstGeom>
                        <a:solidFill>
                          <a:srgbClr val="0000FF"/>
                        </a:solidFill>
                        <a:ln w="12700"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8" name="Freeform 177"/>
                        <p:cNvSpPr/>
                        <p:nvPr/>
                      </p:nvSpPr>
                      <p:spPr bwMode="auto">
                        <a:xfrm>
                          <a:off x="40398" y="1925743"/>
                          <a:ext cx="1003656" cy="116305"/>
                        </a:xfrm>
                        <a:custGeom>
                          <a:avLst/>
                          <a:gdLst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5213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58516 w 1010653"/>
                            <a:gd name="connsiteY10" fmla="*/ 112294 h 116305"/>
                            <a:gd name="connsiteX11" fmla="*/ 1010653 w 1010653"/>
                            <a:gd name="connsiteY11" fmla="*/ 76200 h 116305"/>
                            <a:gd name="connsiteX12" fmla="*/ 1010653 w 1010653"/>
                            <a:gd name="connsiteY12" fmla="*/ 36094 h 116305"/>
                            <a:gd name="connsiteX13" fmla="*/ 4011 w 1010653"/>
                            <a:gd name="connsiteY13" fmla="*/ 0 h 116305"/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4017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58516 w 1010653"/>
                            <a:gd name="connsiteY10" fmla="*/ 112294 h 116305"/>
                            <a:gd name="connsiteX11" fmla="*/ 1010653 w 1010653"/>
                            <a:gd name="connsiteY11" fmla="*/ 76200 h 116305"/>
                            <a:gd name="connsiteX12" fmla="*/ 1010653 w 1010653"/>
                            <a:gd name="connsiteY12" fmla="*/ 36094 h 116305"/>
                            <a:gd name="connsiteX13" fmla="*/ 4011 w 1010653"/>
                            <a:gd name="connsiteY13" fmla="*/ 0 h 116305"/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4017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70476 w 1010653"/>
                            <a:gd name="connsiteY10" fmla="*/ 108284 h 116305"/>
                            <a:gd name="connsiteX11" fmla="*/ 1010653 w 1010653"/>
                            <a:gd name="connsiteY11" fmla="*/ 76200 h 116305"/>
                            <a:gd name="connsiteX12" fmla="*/ 1010653 w 1010653"/>
                            <a:gd name="connsiteY12" fmla="*/ 36094 h 116305"/>
                            <a:gd name="connsiteX13" fmla="*/ 4011 w 1010653"/>
                            <a:gd name="connsiteY13" fmla="*/ 0 h 116305"/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4017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70476 w 1010653"/>
                            <a:gd name="connsiteY10" fmla="*/ 108284 h 116305"/>
                            <a:gd name="connsiteX11" fmla="*/ 1010653 w 1010653"/>
                            <a:gd name="connsiteY11" fmla="*/ 76200 h 116305"/>
                            <a:gd name="connsiteX12" fmla="*/ 1002679 w 1010653"/>
                            <a:gd name="connsiteY12" fmla="*/ 4010 h 116305"/>
                            <a:gd name="connsiteX13" fmla="*/ 4011 w 1010653"/>
                            <a:gd name="connsiteY13" fmla="*/ 0 h 1163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010653" h="116305">
                              <a:moveTo>
                                <a:pt x="4011" y="0"/>
                              </a:moveTo>
                              <a:lnTo>
                                <a:pt x="0" y="80210"/>
                              </a:lnTo>
                              <a:lnTo>
                                <a:pt x="40177" y="116305"/>
                              </a:lnTo>
                              <a:lnTo>
                                <a:pt x="80211" y="108284"/>
                              </a:lnTo>
                              <a:lnTo>
                                <a:pt x="176463" y="92242"/>
                              </a:lnTo>
                              <a:lnTo>
                                <a:pt x="264695" y="84221"/>
                              </a:lnTo>
                              <a:lnTo>
                                <a:pt x="493295" y="68179"/>
                              </a:lnTo>
                              <a:lnTo>
                                <a:pt x="581527" y="68179"/>
                              </a:lnTo>
                              <a:lnTo>
                                <a:pt x="749969" y="84221"/>
                              </a:lnTo>
                              <a:cubicBezTo>
                                <a:pt x="790074" y="89568"/>
                                <a:pt x="833534" y="96253"/>
                                <a:pt x="870285" y="100263"/>
                              </a:cubicBezTo>
                              <a:cubicBezTo>
                                <a:pt x="907036" y="104273"/>
                                <a:pt x="937079" y="105610"/>
                                <a:pt x="970476" y="108284"/>
                              </a:cubicBezTo>
                              <a:lnTo>
                                <a:pt x="1010653" y="76200"/>
                              </a:lnTo>
                              <a:lnTo>
                                <a:pt x="1002679" y="4010"/>
                              </a:lnTo>
                              <a:lnTo>
                                <a:pt x="401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32" name="Group 131"/>
                      <p:cNvGrpSpPr/>
                      <p:nvPr/>
                    </p:nvGrpSpPr>
                    <p:grpSpPr>
                      <a:xfrm>
                        <a:off x="-3711" y="0"/>
                        <a:ext cx="1088164" cy="2066219"/>
                        <a:chOff x="-3711" y="0"/>
                        <a:chExt cx="1088164" cy="2066219"/>
                      </a:xfrm>
                    </p:grpSpPr>
                    <p:grpSp>
                      <p:nvGrpSpPr>
                        <p:cNvPr id="133" name="Group 132"/>
                        <p:cNvGrpSpPr/>
                        <p:nvPr/>
                      </p:nvGrpSpPr>
                      <p:grpSpPr>
                        <a:xfrm>
                          <a:off x="0" y="0"/>
                          <a:ext cx="1084453" cy="2066219"/>
                          <a:chOff x="0" y="0"/>
                          <a:chExt cx="1084453" cy="2066219"/>
                        </a:xfrm>
                      </p:grpSpPr>
                      <p:grpSp>
                        <p:nvGrpSpPr>
                          <p:cNvPr id="135" name="Group 134"/>
                          <p:cNvGrpSpPr/>
                          <p:nvPr/>
                        </p:nvGrpSpPr>
                        <p:grpSpPr>
                          <a:xfrm>
                            <a:off x="0" y="1028"/>
                            <a:ext cx="569086" cy="2065191"/>
                            <a:chOff x="0" y="1028"/>
                            <a:chExt cx="569086" cy="2065191"/>
                          </a:xfrm>
                        </p:grpSpPr>
                        <p:grpSp>
                          <p:nvGrpSpPr>
                            <p:cNvPr id="157" name="Group 156"/>
                            <p:cNvGrpSpPr/>
                            <p:nvPr/>
                          </p:nvGrpSpPr>
                          <p:grpSpPr>
                            <a:xfrm>
                              <a:off x="0" y="1028"/>
                              <a:ext cx="569086" cy="2065191"/>
                              <a:chOff x="0" y="1028"/>
                              <a:chExt cx="569086" cy="2065191"/>
                            </a:xfrm>
                          </p:grpSpPr>
                          <p:sp>
                            <p:nvSpPr>
                              <p:cNvPr id="161" name="object 43"/>
                              <p:cNvSpPr/>
                              <p:nvPr/>
                            </p:nvSpPr>
                            <p:spPr>
                              <a:xfrm>
                                <a:off x="57915" y="46409"/>
                                <a:ext cx="0" cy="1771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77164">
                                    <a:moveTo>
                                      <a:pt x="0" y="176783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5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2" name="object 186"/>
                              <p:cNvSpPr/>
                              <p:nvPr/>
                            </p:nvSpPr>
                            <p:spPr>
                              <a:xfrm>
                                <a:off x="0" y="1987225"/>
                                <a:ext cx="78740" cy="787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8740" h="78739">
                                    <a:moveTo>
                                      <a:pt x="0" y="0"/>
                                    </a:moveTo>
                                    <a:lnTo>
                                      <a:pt x="6167" y="30550"/>
                                    </a:lnTo>
                                    <a:lnTo>
                                      <a:pt x="22988" y="55498"/>
                                    </a:lnTo>
                                    <a:lnTo>
                                      <a:pt x="47935" y="72318"/>
                                    </a:lnTo>
                                    <a:lnTo>
                                      <a:pt x="78486" y="78486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3" name="object 188"/>
                              <p:cNvSpPr/>
                              <p:nvPr/>
                            </p:nvSpPr>
                            <p:spPr>
                              <a:xfrm>
                                <a:off x="1524" y="642295"/>
                                <a:ext cx="0" cy="13442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44295">
                                    <a:moveTo>
                                      <a:pt x="0" y="1344168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4" name="object 189"/>
                              <p:cNvSpPr/>
                              <p:nvPr/>
                            </p:nvSpPr>
                            <p:spPr>
                              <a:xfrm>
                                <a:off x="1524" y="529425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5" name="object 190"/>
                              <p:cNvSpPr/>
                              <p:nvPr/>
                            </p:nvSpPr>
                            <p:spPr>
                              <a:xfrm>
                                <a:off x="137160" y="265866"/>
                                <a:ext cx="0" cy="1800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66369">
                                    <a:moveTo>
                                      <a:pt x="0" y="166116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6" name="object 1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50292" y="450269"/>
                                <a:ext cx="80169" cy="78886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9375" h="78105">
                                    <a:moveTo>
                                      <a:pt x="79248" y="0"/>
                                    </a:moveTo>
                                    <a:lnTo>
                                      <a:pt x="0" y="7772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7" name="object 195"/>
                              <p:cNvSpPr/>
                              <p:nvPr/>
                            </p:nvSpPr>
                            <p:spPr>
                              <a:xfrm>
                                <a:off x="57912" y="223194"/>
                                <a:ext cx="71755" cy="3238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755" h="32385">
                                    <a:moveTo>
                                      <a:pt x="0" y="0"/>
                                    </a:moveTo>
                                    <a:lnTo>
                                      <a:pt x="71628" y="3200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8" name="object 196"/>
                              <p:cNvSpPr/>
                              <p:nvPr/>
                            </p:nvSpPr>
                            <p:spPr>
                              <a:xfrm>
                                <a:off x="79479" y="2030659"/>
                                <a:ext cx="474980" cy="355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5560">
                                    <a:moveTo>
                                      <a:pt x="474495" y="0"/>
                                    </a:moveTo>
                                    <a:lnTo>
                                      <a:pt x="421561" y="439"/>
                                    </a:lnTo>
                                    <a:lnTo>
                                      <a:pt x="368655" y="1759"/>
                                    </a:lnTo>
                                    <a:lnTo>
                                      <a:pt x="315788" y="3957"/>
                                    </a:lnTo>
                                    <a:lnTo>
                                      <a:pt x="262969" y="7033"/>
                                    </a:lnTo>
                                    <a:lnTo>
                                      <a:pt x="210211" y="10985"/>
                                    </a:lnTo>
                                    <a:lnTo>
                                      <a:pt x="157524" y="15814"/>
                                    </a:lnTo>
                                    <a:lnTo>
                                      <a:pt x="104919" y="21518"/>
                                    </a:lnTo>
                                    <a:lnTo>
                                      <a:pt x="52407" y="28097"/>
                                    </a:lnTo>
                                    <a:lnTo>
                                      <a:pt x="0" y="35549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9" name="object 198"/>
                              <p:cNvSpPr/>
                              <p:nvPr/>
                            </p:nvSpPr>
                            <p:spPr>
                              <a:xfrm>
                                <a:off x="79447" y="1995607"/>
                                <a:ext cx="474980" cy="3683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6829">
                                    <a:moveTo>
                                      <a:pt x="474527" y="0"/>
                                    </a:moveTo>
                                    <a:lnTo>
                                      <a:pt x="421578" y="452"/>
                                    </a:lnTo>
                                    <a:lnTo>
                                      <a:pt x="368657" y="1810"/>
                                    </a:lnTo>
                                    <a:lnTo>
                                      <a:pt x="315778" y="4072"/>
                                    </a:lnTo>
                                    <a:lnTo>
                                      <a:pt x="262950" y="7237"/>
                                    </a:lnTo>
                                    <a:lnTo>
                                      <a:pt x="210186" y="11305"/>
                                    </a:lnTo>
                                    <a:lnTo>
                                      <a:pt x="157498" y="16274"/>
                                    </a:lnTo>
                                    <a:lnTo>
                                      <a:pt x="104896" y="22144"/>
                                    </a:lnTo>
                                    <a:lnTo>
                                      <a:pt x="52393" y="28913"/>
                                    </a:lnTo>
                                    <a:lnTo>
                                      <a:pt x="0" y="3658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70" name="object 207"/>
                              <p:cNvSpPr/>
                              <p:nvPr/>
                            </p:nvSpPr>
                            <p:spPr>
                              <a:xfrm>
                                <a:off x="181356" y="1028"/>
                                <a:ext cx="387730" cy="4571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6760">
                                    <a:moveTo>
                                      <a:pt x="0" y="0"/>
                                    </a:moveTo>
                                    <a:lnTo>
                                      <a:pt x="74676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71" name="object 208"/>
                              <p:cNvSpPr/>
                              <p:nvPr/>
                            </p:nvSpPr>
                            <p:spPr>
                              <a:xfrm>
                                <a:off x="144529" y="259770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72" name="object 209"/>
                              <p:cNvSpPr/>
                              <p:nvPr/>
                            </p:nvSpPr>
                            <p:spPr>
                              <a:xfrm>
                                <a:off x="144529" y="442651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73" name="object 213"/>
                              <p:cNvSpPr/>
                              <p:nvPr/>
                            </p:nvSpPr>
                            <p:spPr>
                              <a:xfrm>
                                <a:off x="36576" y="678871"/>
                                <a:ext cx="0" cy="13081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08100">
                                    <a:moveTo>
                                      <a:pt x="0" y="1307592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74" name="object 214"/>
                              <p:cNvSpPr/>
                              <p:nvPr/>
                            </p:nvSpPr>
                            <p:spPr>
                              <a:xfrm>
                                <a:off x="36576" y="566001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75" name="object 215"/>
                              <p:cNvSpPr/>
                              <p:nvPr/>
                            </p:nvSpPr>
                            <p:spPr>
                              <a:xfrm>
                                <a:off x="83820" y="439603"/>
                                <a:ext cx="129539" cy="1250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9540" h="125094">
                                    <a:moveTo>
                                      <a:pt x="129540" y="0"/>
                                    </a:moveTo>
                                    <a:lnTo>
                                      <a:pt x="0" y="12496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76" name="object 212"/>
                              <p:cNvSpPr/>
                              <p:nvPr/>
                            </p:nvSpPr>
                            <p:spPr>
                              <a:xfrm flipH="1">
                                <a:off x="77088" y="2530"/>
                                <a:ext cx="102235" cy="184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235" h="18414">
                                    <a:moveTo>
                                      <a:pt x="0" y="0"/>
                                    </a:moveTo>
                                    <a:lnTo>
                                      <a:pt x="102108" y="1828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58" name="object 192"/>
                            <p:cNvSpPr/>
                            <p:nvPr/>
                          </p:nvSpPr>
                          <p:spPr>
                            <a:xfrm>
                              <a:off x="55498" y="22913"/>
                              <a:ext cx="21590" cy="228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590" h="22860">
                                  <a:moveTo>
                                    <a:pt x="21336" y="0"/>
                                  </a:moveTo>
                                  <a:lnTo>
                                    <a:pt x="0" y="2286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marL="0" marR="0" lvl="0" indent="0" algn="l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59" name="object 191"/>
                            <p:cNvSpPr/>
                            <p:nvPr/>
                          </p:nvSpPr>
                          <p:spPr>
                            <a:xfrm>
                              <a:off x="133542" y="256785"/>
                              <a:ext cx="6985" cy="107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84" h="10794">
                                  <a:moveTo>
                                    <a:pt x="6690" y="10399"/>
                                  </a:moveTo>
                                  <a:lnTo>
                                    <a:pt x="6689" y="5922"/>
                                  </a:lnTo>
                                  <a:lnTo>
                                    <a:pt x="4074" y="185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marL="0" marR="0" lvl="0" indent="0" algn="l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60" name="object 187"/>
                            <p:cNvSpPr/>
                            <p:nvPr/>
                          </p:nvSpPr>
                          <p:spPr>
                            <a:xfrm>
                              <a:off x="41115" y="1986446"/>
                              <a:ext cx="43815" cy="438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15" h="43814">
                                  <a:moveTo>
                                    <a:pt x="0" y="0"/>
                                  </a:moveTo>
                                  <a:lnTo>
                                    <a:pt x="3413" y="16906"/>
                                  </a:lnTo>
                                  <a:lnTo>
                                    <a:pt x="12721" y="30712"/>
                                  </a:lnTo>
                                  <a:lnTo>
                                    <a:pt x="26527" y="40020"/>
                                  </a:lnTo>
                                  <a:lnTo>
                                    <a:pt x="43434" y="4343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marL="0" marR="0" lvl="0" indent="0" algn="l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36" name="Group 135"/>
                          <p:cNvGrpSpPr/>
                          <p:nvPr/>
                        </p:nvGrpSpPr>
                        <p:grpSpPr>
                          <a:xfrm flipH="1">
                            <a:off x="515367" y="0"/>
                            <a:ext cx="569086" cy="2065965"/>
                            <a:chOff x="515367" y="0"/>
                            <a:chExt cx="569086" cy="2065965"/>
                          </a:xfrm>
                        </p:grpSpPr>
                        <p:grpSp>
                          <p:nvGrpSpPr>
                            <p:cNvPr id="137" name="Group 136"/>
                            <p:cNvGrpSpPr/>
                            <p:nvPr/>
                          </p:nvGrpSpPr>
                          <p:grpSpPr>
                            <a:xfrm>
                              <a:off x="515367" y="0"/>
                              <a:ext cx="569086" cy="2065965"/>
                              <a:chOff x="515367" y="0"/>
                              <a:chExt cx="569086" cy="2065965"/>
                            </a:xfrm>
                          </p:grpSpPr>
                          <p:sp>
                            <p:nvSpPr>
                              <p:cNvPr id="141" name="object 43"/>
                              <p:cNvSpPr/>
                              <p:nvPr/>
                            </p:nvSpPr>
                            <p:spPr>
                              <a:xfrm>
                                <a:off x="573282" y="46155"/>
                                <a:ext cx="0" cy="1771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77164">
                                    <a:moveTo>
                                      <a:pt x="0" y="176783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5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2" name="object 186"/>
                              <p:cNvSpPr/>
                              <p:nvPr/>
                            </p:nvSpPr>
                            <p:spPr>
                              <a:xfrm>
                                <a:off x="515367" y="1986971"/>
                                <a:ext cx="78740" cy="787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8740" h="78739">
                                    <a:moveTo>
                                      <a:pt x="0" y="0"/>
                                    </a:moveTo>
                                    <a:lnTo>
                                      <a:pt x="6167" y="30550"/>
                                    </a:lnTo>
                                    <a:lnTo>
                                      <a:pt x="22988" y="55498"/>
                                    </a:lnTo>
                                    <a:lnTo>
                                      <a:pt x="47935" y="72318"/>
                                    </a:lnTo>
                                    <a:lnTo>
                                      <a:pt x="78486" y="78486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3" name="object 188"/>
                              <p:cNvSpPr/>
                              <p:nvPr/>
                            </p:nvSpPr>
                            <p:spPr>
                              <a:xfrm>
                                <a:off x="516891" y="642041"/>
                                <a:ext cx="0" cy="13442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44295">
                                    <a:moveTo>
                                      <a:pt x="0" y="1344168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4" name="object 189"/>
                              <p:cNvSpPr/>
                              <p:nvPr/>
                            </p:nvSpPr>
                            <p:spPr>
                              <a:xfrm>
                                <a:off x="516891" y="529171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5" name="object 190"/>
                              <p:cNvSpPr/>
                              <p:nvPr/>
                            </p:nvSpPr>
                            <p:spPr>
                              <a:xfrm>
                                <a:off x="652527" y="265612"/>
                                <a:ext cx="0" cy="1800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66369">
                                    <a:moveTo>
                                      <a:pt x="0" y="166116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" name="object 1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564071" y="450015"/>
                                <a:ext cx="80963" cy="7966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9375" h="78105">
                                    <a:moveTo>
                                      <a:pt x="79248" y="0"/>
                                    </a:moveTo>
                                    <a:lnTo>
                                      <a:pt x="0" y="7772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" name="object 195"/>
                              <p:cNvSpPr/>
                              <p:nvPr/>
                            </p:nvSpPr>
                            <p:spPr>
                              <a:xfrm>
                                <a:off x="573279" y="222940"/>
                                <a:ext cx="71755" cy="3238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755" h="32385">
                                    <a:moveTo>
                                      <a:pt x="0" y="0"/>
                                    </a:moveTo>
                                    <a:lnTo>
                                      <a:pt x="71628" y="3200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8" name="object 196"/>
                              <p:cNvSpPr/>
                              <p:nvPr/>
                            </p:nvSpPr>
                            <p:spPr>
                              <a:xfrm>
                                <a:off x="594846" y="2030405"/>
                                <a:ext cx="474980" cy="355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5560">
                                    <a:moveTo>
                                      <a:pt x="474495" y="0"/>
                                    </a:moveTo>
                                    <a:lnTo>
                                      <a:pt x="421561" y="439"/>
                                    </a:lnTo>
                                    <a:lnTo>
                                      <a:pt x="368655" y="1759"/>
                                    </a:lnTo>
                                    <a:lnTo>
                                      <a:pt x="315788" y="3957"/>
                                    </a:lnTo>
                                    <a:lnTo>
                                      <a:pt x="262969" y="7033"/>
                                    </a:lnTo>
                                    <a:lnTo>
                                      <a:pt x="210211" y="10985"/>
                                    </a:lnTo>
                                    <a:lnTo>
                                      <a:pt x="157524" y="15814"/>
                                    </a:lnTo>
                                    <a:lnTo>
                                      <a:pt x="104919" y="21518"/>
                                    </a:lnTo>
                                    <a:lnTo>
                                      <a:pt x="52407" y="28097"/>
                                    </a:lnTo>
                                    <a:lnTo>
                                      <a:pt x="0" y="35549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9" name="object 198"/>
                              <p:cNvSpPr/>
                              <p:nvPr/>
                            </p:nvSpPr>
                            <p:spPr>
                              <a:xfrm>
                                <a:off x="594814" y="1995353"/>
                                <a:ext cx="474980" cy="3683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6829">
                                    <a:moveTo>
                                      <a:pt x="474527" y="0"/>
                                    </a:moveTo>
                                    <a:lnTo>
                                      <a:pt x="421578" y="452"/>
                                    </a:lnTo>
                                    <a:lnTo>
                                      <a:pt x="368657" y="1810"/>
                                    </a:lnTo>
                                    <a:lnTo>
                                      <a:pt x="315778" y="4072"/>
                                    </a:lnTo>
                                    <a:lnTo>
                                      <a:pt x="262950" y="7237"/>
                                    </a:lnTo>
                                    <a:lnTo>
                                      <a:pt x="210186" y="11305"/>
                                    </a:lnTo>
                                    <a:lnTo>
                                      <a:pt x="157498" y="16274"/>
                                    </a:lnTo>
                                    <a:lnTo>
                                      <a:pt x="104896" y="22144"/>
                                    </a:lnTo>
                                    <a:lnTo>
                                      <a:pt x="52393" y="28913"/>
                                    </a:lnTo>
                                    <a:lnTo>
                                      <a:pt x="0" y="3658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0" name="object 207"/>
                              <p:cNvSpPr/>
                              <p:nvPr/>
                            </p:nvSpPr>
                            <p:spPr>
                              <a:xfrm>
                                <a:off x="696723" y="0"/>
                                <a:ext cx="387730" cy="4571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6760">
                                    <a:moveTo>
                                      <a:pt x="0" y="0"/>
                                    </a:moveTo>
                                    <a:lnTo>
                                      <a:pt x="74676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1" name="object 208"/>
                              <p:cNvSpPr/>
                              <p:nvPr/>
                            </p:nvSpPr>
                            <p:spPr>
                              <a:xfrm>
                                <a:off x="659896" y="259516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2" name="object 209"/>
                              <p:cNvSpPr/>
                              <p:nvPr/>
                            </p:nvSpPr>
                            <p:spPr>
                              <a:xfrm>
                                <a:off x="659896" y="442397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3" name="object 213"/>
                              <p:cNvSpPr/>
                              <p:nvPr/>
                            </p:nvSpPr>
                            <p:spPr>
                              <a:xfrm>
                                <a:off x="551943" y="678617"/>
                                <a:ext cx="0" cy="13081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08100">
                                    <a:moveTo>
                                      <a:pt x="0" y="1307592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4" name="object 214"/>
                              <p:cNvSpPr/>
                              <p:nvPr/>
                            </p:nvSpPr>
                            <p:spPr>
                              <a:xfrm>
                                <a:off x="551943" y="565747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5" name="object 215"/>
                              <p:cNvSpPr/>
                              <p:nvPr/>
                            </p:nvSpPr>
                            <p:spPr>
                              <a:xfrm>
                                <a:off x="599187" y="439349"/>
                                <a:ext cx="129539" cy="1250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9540" h="125094">
                                    <a:moveTo>
                                      <a:pt x="129540" y="0"/>
                                    </a:moveTo>
                                    <a:lnTo>
                                      <a:pt x="0" y="12496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6" name="object 212"/>
                              <p:cNvSpPr/>
                              <p:nvPr/>
                            </p:nvSpPr>
                            <p:spPr>
                              <a:xfrm flipH="1">
                                <a:off x="592455" y="2276"/>
                                <a:ext cx="102235" cy="184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235" h="18414">
                                    <a:moveTo>
                                      <a:pt x="0" y="0"/>
                                    </a:moveTo>
                                    <a:lnTo>
                                      <a:pt x="102108" y="1828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38" name="object 192"/>
                            <p:cNvSpPr/>
                            <p:nvPr/>
                          </p:nvSpPr>
                          <p:spPr>
                            <a:xfrm>
                              <a:off x="570865" y="22659"/>
                              <a:ext cx="21590" cy="228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590" h="22860">
                                  <a:moveTo>
                                    <a:pt x="21336" y="0"/>
                                  </a:moveTo>
                                  <a:lnTo>
                                    <a:pt x="0" y="2286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marL="0" marR="0" lvl="0" indent="0" algn="l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39" name="object 191"/>
                            <p:cNvSpPr/>
                            <p:nvPr/>
                          </p:nvSpPr>
                          <p:spPr>
                            <a:xfrm>
                              <a:off x="648909" y="256531"/>
                              <a:ext cx="6985" cy="107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84" h="10794">
                                  <a:moveTo>
                                    <a:pt x="6690" y="10399"/>
                                  </a:moveTo>
                                  <a:lnTo>
                                    <a:pt x="6689" y="5922"/>
                                  </a:lnTo>
                                  <a:lnTo>
                                    <a:pt x="4074" y="185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marL="0" marR="0" lvl="0" indent="0" algn="l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40" name="object 187"/>
                            <p:cNvSpPr/>
                            <p:nvPr/>
                          </p:nvSpPr>
                          <p:spPr>
                            <a:xfrm>
                              <a:off x="556482" y="1986192"/>
                              <a:ext cx="43815" cy="438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15" h="43814">
                                  <a:moveTo>
                                    <a:pt x="0" y="0"/>
                                  </a:moveTo>
                                  <a:lnTo>
                                    <a:pt x="3413" y="16906"/>
                                  </a:lnTo>
                                  <a:lnTo>
                                    <a:pt x="12721" y="30712"/>
                                  </a:lnTo>
                                  <a:lnTo>
                                    <a:pt x="26527" y="40020"/>
                                  </a:lnTo>
                                  <a:lnTo>
                                    <a:pt x="43434" y="4343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marL="0" marR="0" lvl="0" indent="0" algn="l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34" name="Rectangle 133"/>
                        <p:cNvSpPr/>
                        <p:nvPr/>
                      </p:nvSpPr>
                      <p:spPr bwMode="auto">
                        <a:xfrm>
                          <a:off x="-3711" y="1441275"/>
                          <a:ext cx="45910" cy="450488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30" name="Rectangle 129"/>
                    <p:cNvSpPr/>
                    <p:nvPr/>
                  </p:nvSpPr>
                  <p:spPr bwMode="auto">
                    <a:xfrm>
                      <a:off x="658586" y="903514"/>
                      <a:ext cx="28800" cy="282430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28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332" y="865280"/>
                    <a:ext cx="738836" cy="325918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060" name="TextBox 2059"/>
                <p:cNvSpPr txBox="1"/>
                <p:nvPr/>
              </p:nvSpPr>
              <p:spPr>
                <a:xfrm>
                  <a:off x="140109" y="-1887"/>
                  <a:ext cx="136132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Measurement vial</a:t>
                  </a:r>
                </a:p>
              </p:txBody>
            </p:sp>
          </p:grpSp>
          <p:sp>
            <p:nvSpPr>
              <p:cNvPr id="2061" name="Right Arrow 2060"/>
              <p:cNvSpPr>
                <a:spLocks noChangeAspect="1"/>
              </p:cNvSpPr>
              <p:nvPr/>
            </p:nvSpPr>
            <p:spPr>
              <a:xfrm>
                <a:off x="1500324" y="1586928"/>
                <a:ext cx="240362" cy="163429"/>
              </a:xfrm>
              <a:prstGeom prst="rightArrow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67" name="Group 2066"/>
              <p:cNvGrpSpPr>
                <a:grpSpLocks noChangeAspect="1"/>
              </p:cNvGrpSpPr>
              <p:nvPr/>
            </p:nvGrpSpPr>
            <p:grpSpPr>
              <a:xfrm>
                <a:off x="1946500" y="440579"/>
                <a:ext cx="315312" cy="2232000"/>
                <a:chOff x="2060814" y="299258"/>
                <a:chExt cx="177995" cy="1260000"/>
              </a:xfrm>
            </p:grpSpPr>
            <p:sp>
              <p:nvSpPr>
                <p:cNvPr id="2062" name="Rectangle 2061"/>
                <p:cNvSpPr/>
                <p:nvPr/>
              </p:nvSpPr>
              <p:spPr>
                <a:xfrm>
                  <a:off x="2060814" y="299258"/>
                  <a:ext cx="36000" cy="1260000"/>
                </a:xfrm>
                <a:prstGeom prst="rect">
                  <a:avLst/>
                </a:prstGeom>
                <a:solidFill>
                  <a:srgbClr val="EE6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6" name="Rectangle 2065"/>
                <p:cNvSpPr/>
                <p:nvPr/>
              </p:nvSpPr>
              <p:spPr>
                <a:xfrm>
                  <a:off x="2094809" y="299258"/>
                  <a:ext cx="144000" cy="1260000"/>
                </a:xfrm>
                <a:prstGeom prst="rect">
                  <a:avLst/>
                </a:prstGeom>
                <a:pattFill prst="sphere">
                  <a:fgClr>
                    <a:schemeClr val="accent2">
                      <a:lumMod val="20000"/>
                      <a:lumOff val="8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Glass</a:t>
                  </a:r>
                </a:p>
              </p:txBody>
            </p:sp>
          </p:grpSp>
          <p:grpSp>
            <p:nvGrpSpPr>
              <p:cNvPr id="226" name="Group 225"/>
              <p:cNvGrpSpPr>
                <a:grpSpLocks noChangeAspect="1"/>
              </p:cNvGrpSpPr>
              <p:nvPr/>
            </p:nvGrpSpPr>
            <p:grpSpPr>
              <a:xfrm flipH="1">
                <a:off x="7191481" y="440579"/>
                <a:ext cx="315315" cy="2232000"/>
                <a:chOff x="2060814" y="299258"/>
                <a:chExt cx="177993" cy="1260000"/>
              </a:xfrm>
            </p:grpSpPr>
            <p:sp>
              <p:nvSpPr>
                <p:cNvPr id="227" name="Rectangle 226"/>
                <p:cNvSpPr/>
                <p:nvPr/>
              </p:nvSpPr>
              <p:spPr>
                <a:xfrm>
                  <a:off x="2060814" y="299258"/>
                  <a:ext cx="36000" cy="1260000"/>
                </a:xfrm>
                <a:prstGeom prst="rect">
                  <a:avLst/>
                </a:prstGeom>
                <a:solidFill>
                  <a:srgbClr val="EE6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2094807" y="299258"/>
                  <a:ext cx="144000" cy="1260000"/>
                </a:xfrm>
                <a:prstGeom prst="rect">
                  <a:avLst/>
                </a:prstGeom>
                <a:pattFill prst="sphere">
                  <a:fgClr>
                    <a:schemeClr val="accent2">
                      <a:lumMod val="20000"/>
                      <a:lumOff val="8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Glass</a:t>
                  </a:r>
                </a:p>
              </p:txBody>
            </p:sp>
          </p:grpSp>
          <p:sp>
            <p:nvSpPr>
              <p:cNvPr id="2068" name="Rectangle 2067"/>
              <p:cNvSpPr>
                <a:spLocks noChangeAspect="1"/>
              </p:cNvSpPr>
              <p:nvPr/>
            </p:nvSpPr>
            <p:spPr>
              <a:xfrm>
                <a:off x="2274980" y="443530"/>
                <a:ext cx="4910400" cy="222905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868827" y="451501"/>
                <a:ext cx="515389" cy="461665"/>
                <a:chOff x="1972025" y="-22340"/>
                <a:chExt cx="515389" cy="461665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2104403" y="216130"/>
                  <a:ext cx="255091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/>
                <p:cNvSpPr txBox="1"/>
                <p:nvPr/>
              </p:nvSpPr>
              <p:spPr>
                <a:xfrm>
                  <a:off x="1972025" y="-22340"/>
                  <a:ext cx="5153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rPr>
                    <a:t>1.1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rPr>
                    <a:t>mm</a:t>
                  </a: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2252064" y="451501"/>
                <a:ext cx="4968000" cy="461665"/>
                <a:chOff x="2104402" y="-22340"/>
                <a:chExt cx="4968000" cy="461665"/>
              </a:xfrm>
            </p:grpSpPr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2104402" y="216130"/>
                  <a:ext cx="4968000" cy="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TextBox 74"/>
                <p:cNvSpPr txBox="1"/>
                <p:nvPr/>
              </p:nvSpPr>
              <p:spPr>
                <a:xfrm>
                  <a:off x="4293504" y="-22340"/>
                  <a:ext cx="51538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rPr>
                    <a:t>22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rPr>
                    <a:t>mm</a:t>
                  </a: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7055386" y="435418"/>
                <a:ext cx="515389" cy="461665"/>
                <a:chOff x="1943744" y="-41194"/>
                <a:chExt cx="515389" cy="461665"/>
              </a:xfrm>
            </p:grpSpPr>
            <p:cxnSp>
              <p:nvCxnSpPr>
                <p:cNvPr id="77" name="Straight Arrow Connector 76"/>
                <p:cNvCxnSpPr/>
                <p:nvPr/>
              </p:nvCxnSpPr>
              <p:spPr>
                <a:xfrm>
                  <a:off x="2104403" y="216130"/>
                  <a:ext cx="255091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943744" y="-41194"/>
                  <a:ext cx="5153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rPr>
                    <a:t>1.1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rPr>
                    <a:t>mm</a:t>
                  </a:r>
                </a:p>
              </p:txBody>
            </p:sp>
          </p:grpSp>
        </p:grpSp>
        <p:cxnSp>
          <p:nvCxnSpPr>
            <p:cNvPr id="99" name="Straight Arrow Connector 98"/>
            <p:cNvCxnSpPr/>
            <p:nvPr/>
          </p:nvCxnSpPr>
          <p:spPr>
            <a:xfrm>
              <a:off x="7874530" y="448618"/>
              <a:ext cx="0" cy="22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7912966" y="1489543"/>
              <a:ext cx="515846" cy="276999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10 mm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072" y="2651895"/>
            <a:ext cx="1949198" cy="553998"/>
            <a:chOff x="257796" y="2717679"/>
            <a:chExt cx="1949198" cy="553998"/>
          </a:xfrm>
        </p:grpSpPr>
        <p:sp>
          <p:nvSpPr>
            <p:cNvPr id="109" name="TextBox 108"/>
            <p:cNvSpPr txBox="1"/>
            <p:nvPr/>
          </p:nvSpPr>
          <p:spPr>
            <a:xfrm>
              <a:off x="257796" y="2717679"/>
              <a:ext cx="140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Electronic polarization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distortion of electrons relative to the nuclei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1724855" y="2817450"/>
              <a:ext cx="482139" cy="377538"/>
              <a:chOff x="1449185" y="2814374"/>
              <a:chExt cx="482139" cy="377538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1449185" y="2975912"/>
                <a:ext cx="482139" cy="216000"/>
              </a:xfrm>
              <a:prstGeom prst="ellipse">
                <a:avLst/>
              </a:prstGeom>
              <a:solidFill>
                <a:schemeClr val="bg1">
                  <a:lumMod val="95000"/>
                  <a:alpha val="76000"/>
                </a:schemeClr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765068" y="3020291"/>
                <a:ext cx="108000" cy="108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" tIns="0" rIns="0" bIns="1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460267" y="3114500"/>
                <a:ext cx="72000" cy="72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" tIns="0" rIns="0" bIns="252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-</a:t>
                </a: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>
              <a:xfrm>
                <a:off x="1577805" y="2903912"/>
                <a:ext cx="285807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1475264" y="2814374"/>
                    <a:ext cx="114006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GB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oMath>
                      </m:oMathPara>
                    </a14:m>
                    <a:endParaRPr kumimoji="0" lang="en-GB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15" name="TextBox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264" y="2814374"/>
                    <a:ext cx="114006" cy="1538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6316" r="-21053"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7" name="Group 26"/>
          <p:cNvGrpSpPr/>
          <p:nvPr/>
        </p:nvGrpSpPr>
        <p:grpSpPr>
          <a:xfrm>
            <a:off x="74797" y="3189139"/>
            <a:ext cx="1976021" cy="707886"/>
            <a:chOff x="264521" y="3339860"/>
            <a:chExt cx="1976021" cy="707886"/>
          </a:xfrm>
        </p:grpSpPr>
        <p:sp>
          <p:nvSpPr>
            <p:cNvPr id="121" name="TextBox 120"/>
            <p:cNvSpPr txBox="1"/>
            <p:nvPr/>
          </p:nvSpPr>
          <p:spPr>
            <a:xfrm>
              <a:off x="264521" y="3339860"/>
              <a:ext cx="1404000" cy="707886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Atomic polarization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distortion of nuclei across a heteroatom bond by stretching and bending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669298" y="3589230"/>
              <a:ext cx="571244" cy="203122"/>
              <a:chOff x="1669298" y="3589230"/>
              <a:chExt cx="571244" cy="203122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1669298" y="3655192"/>
                <a:ext cx="571244" cy="137160"/>
                <a:chOff x="2178985" y="4738254"/>
                <a:chExt cx="571244" cy="137160"/>
              </a:xfrm>
            </p:grpSpPr>
            <p:pic>
              <p:nvPicPr>
                <p:cNvPr id="118" name="Picture 121" descr="Tensions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86" t="4090" r="80562" b="78182"/>
                <a:stretch/>
              </p:blipFill>
              <p:spPr bwMode="auto">
                <a:xfrm>
                  <a:off x="2291475" y="4760454"/>
                  <a:ext cx="336253" cy="63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9" name="Oval 118"/>
                <p:cNvSpPr/>
                <p:nvPr/>
              </p:nvSpPr>
              <p:spPr>
                <a:xfrm>
                  <a:off x="2178985" y="4752834"/>
                  <a:ext cx="108000" cy="108000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7200" tIns="0" rIns="0" bIns="2520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613069" y="4738254"/>
                  <a:ext cx="137160" cy="1371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7200" tIns="0" rIns="0" bIns="1080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+</a:t>
                  </a:r>
                </a:p>
              </p:txBody>
            </p:sp>
          </p:grpSp>
          <p:cxnSp>
            <p:nvCxnSpPr>
              <p:cNvPr id="25" name="Straight Arrow Connector 24"/>
              <p:cNvCxnSpPr/>
              <p:nvPr/>
            </p:nvCxnSpPr>
            <p:spPr>
              <a:xfrm>
                <a:off x="1737262" y="3589230"/>
                <a:ext cx="42520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4" name="Right Brace 223"/>
          <p:cNvSpPr/>
          <p:nvPr/>
        </p:nvSpPr>
        <p:spPr>
          <a:xfrm rot="5400000">
            <a:off x="1059934" y="2991170"/>
            <a:ext cx="121857" cy="187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36604" y="4036223"/>
            <a:ext cx="2016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Instantaneous polarization dominant mechanism in the glass wall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27258" y="2651895"/>
            <a:ext cx="1838993" cy="553998"/>
            <a:chOff x="7302674" y="2715797"/>
            <a:chExt cx="1838993" cy="553998"/>
          </a:xfrm>
        </p:grpSpPr>
        <p:sp>
          <p:nvSpPr>
            <p:cNvPr id="362" name="TextBox 361"/>
            <p:cNvSpPr txBox="1"/>
            <p:nvPr/>
          </p:nvSpPr>
          <p:spPr>
            <a:xfrm>
              <a:off x="7737667" y="2715797"/>
              <a:ext cx="140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Electronic polarization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distortion of electrons relative to the nuclei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grpSp>
          <p:nvGrpSpPr>
            <p:cNvPr id="363" name="Group 362"/>
            <p:cNvGrpSpPr/>
            <p:nvPr/>
          </p:nvGrpSpPr>
          <p:grpSpPr>
            <a:xfrm>
              <a:off x="7302674" y="2815568"/>
              <a:ext cx="482139" cy="377538"/>
              <a:chOff x="1449185" y="2814374"/>
              <a:chExt cx="482139" cy="377538"/>
            </a:xfrm>
          </p:grpSpPr>
          <p:sp>
            <p:nvSpPr>
              <p:cNvPr id="364" name="Oval 363"/>
              <p:cNvSpPr/>
              <p:nvPr/>
            </p:nvSpPr>
            <p:spPr>
              <a:xfrm>
                <a:off x="1449185" y="2975912"/>
                <a:ext cx="482139" cy="216000"/>
              </a:xfrm>
              <a:prstGeom prst="ellipse">
                <a:avLst/>
              </a:prstGeom>
              <a:solidFill>
                <a:schemeClr val="bg1">
                  <a:lumMod val="95000"/>
                  <a:alpha val="76000"/>
                </a:schemeClr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1765068" y="3020291"/>
                <a:ext cx="108000" cy="108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" tIns="0" rIns="0" bIns="1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366" name="Oval 365"/>
              <p:cNvSpPr/>
              <p:nvPr/>
            </p:nvSpPr>
            <p:spPr>
              <a:xfrm>
                <a:off x="1460267" y="3114500"/>
                <a:ext cx="72000" cy="72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" tIns="0" rIns="0" bIns="252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-</a:t>
                </a:r>
              </a:p>
            </p:txBody>
          </p:sp>
          <p:cxnSp>
            <p:nvCxnSpPr>
              <p:cNvPr id="367" name="Straight Arrow Connector 366"/>
              <p:cNvCxnSpPr/>
              <p:nvPr/>
            </p:nvCxnSpPr>
            <p:spPr>
              <a:xfrm>
                <a:off x="1577805" y="2903912"/>
                <a:ext cx="285807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8" name="TextBox 367"/>
                  <p:cNvSpPr txBox="1"/>
                  <p:nvPr/>
                </p:nvSpPr>
                <p:spPr>
                  <a:xfrm>
                    <a:off x="1475264" y="2814374"/>
                    <a:ext cx="114006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GB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oMath>
                      </m:oMathPara>
                    </a14:m>
                    <a:endParaRPr kumimoji="0" lang="en-GB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68" name="TextBox 3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264" y="2814374"/>
                    <a:ext cx="114006" cy="15388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6316" r="-21053"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" name="Group 12"/>
          <p:cNvGrpSpPr/>
          <p:nvPr/>
        </p:nvGrpSpPr>
        <p:grpSpPr>
          <a:xfrm>
            <a:off x="7208426" y="3189139"/>
            <a:ext cx="1862608" cy="707886"/>
            <a:chOff x="7283842" y="3259825"/>
            <a:chExt cx="1862608" cy="707886"/>
          </a:xfrm>
        </p:grpSpPr>
        <p:sp>
          <p:nvSpPr>
            <p:cNvPr id="355" name="TextBox 354"/>
            <p:cNvSpPr txBox="1"/>
            <p:nvPr/>
          </p:nvSpPr>
          <p:spPr>
            <a:xfrm>
              <a:off x="7742450" y="3259825"/>
              <a:ext cx="1404000" cy="707886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Atomic polarization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distortion of nuclei across a heteroatom bond by stretching and bending</a:t>
              </a:r>
            </a:p>
          </p:txBody>
        </p:sp>
        <p:grpSp>
          <p:nvGrpSpPr>
            <p:cNvPr id="356" name="Group 355"/>
            <p:cNvGrpSpPr/>
            <p:nvPr/>
          </p:nvGrpSpPr>
          <p:grpSpPr>
            <a:xfrm>
              <a:off x="7283842" y="3542176"/>
              <a:ext cx="552194" cy="203122"/>
              <a:chOff x="1688348" y="3589230"/>
              <a:chExt cx="552194" cy="203122"/>
            </a:xfrm>
          </p:grpSpPr>
          <p:grpSp>
            <p:nvGrpSpPr>
              <p:cNvPr id="357" name="Group 356"/>
              <p:cNvGrpSpPr/>
              <p:nvPr/>
            </p:nvGrpSpPr>
            <p:grpSpPr>
              <a:xfrm>
                <a:off x="1688348" y="3655192"/>
                <a:ext cx="552194" cy="137160"/>
                <a:chOff x="2198035" y="4738254"/>
                <a:chExt cx="552194" cy="137160"/>
              </a:xfrm>
            </p:grpSpPr>
            <p:pic>
              <p:nvPicPr>
                <p:cNvPr id="359" name="Picture 121" descr="Tensions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86" t="4090" r="80562" b="78182"/>
                <a:stretch/>
              </p:blipFill>
              <p:spPr bwMode="auto">
                <a:xfrm>
                  <a:off x="2291475" y="4760454"/>
                  <a:ext cx="336253" cy="63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0" name="Oval 359"/>
                <p:cNvSpPr/>
                <p:nvPr/>
              </p:nvSpPr>
              <p:spPr>
                <a:xfrm>
                  <a:off x="2198035" y="4752834"/>
                  <a:ext cx="108000" cy="108000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7200" tIns="0" rIns="0" bIns="2520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361" name="Oval 360"/>
                <p:cNvSpPr/>
                <p:nvPr/>
              </p:nvSpPr>
              <p:spPr>
                <a:xfrm>
                  <a:off x="2613069" y="4738254"/>
                  <a:ext cx="137160" cy="1371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7200" tIns="0" rIns="0" bIns="1080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+</a:t>
                  </a:r>
                </a:p>
              </p:txBody>
            </p:sp>
          </p:grpSp>
          <p:cxnSp>
            <p:nvCxnSpPr>
              <p:cNvPr id="358" name="Straight Arrow Connector 357"/>
              <p:cNvCxnSpPr/>
              <p:nvPr/>
            </p:nvCxnSpPr>
            <p:spPr>
              <a:xfrm>
                <a:off x="1737262" y="3589230"/>
                <a:ext cx="42520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9" name="Right Brace 368"/>
          <p:cNvSpPr/>
          <p:nvPr/>
        </p:nvSpPr>
        <p:spPr>
          <a:xfrm rot="5400000">
            <a:off x="8034545" y="3009170"/>
            <a:ext cx="121857" cy="1836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7109964" y="4028529"/>
            <a:ext cx="20160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Instantaneous polarization dominant mechanism in the glass wall</a:t>
            </a:r>
          </a:p>
        </p:txBody>
      </p:sp>
      <p:grpSp>
        <p:nvGrpSpPr>
          <p:cNvPr id="2056" name="Group 2055"/>
          <p:cNvGrpSpPr/>
          <p:nvPr/>
        </p:nvGrpSpPr>
        <p:grpSpPr>
          <a:xfrm>
            <a:off x="155483" y="6272435"/>
            <a:ext cx="2030913" cy="269055"/>
            <a:chOff x="230899" y="6289445"/>
            <a:chExt cx="2592000" cy="269055"/>
          </a:xfrm>
        </p:grpSpPr>
        <p:sp>
          <p:nvSpPr>
            <p:cNvPr id="1195" name="Right Brace 1194"/>
            <p:cNvSpPr/>
            <p:nvPr/>
          </p:nvSpPr>
          <p:spPr>
            <a:xfrm rot="5400000">
              <a:off x="1483746" y="5036598"/>
              <a:ext cx="86305" cy="2592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6" name="TextBox 1195"/>
            <p:cNvSpPr txBox="1"/>
            <p:nvPr/>
          </p:nvSpPr>
          <p:spPr>
            <a:xfrm>
              <a:off x="468941" y="6404612"/>
              <a:ext cx="213064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TVIS response for empty vial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D431C4-A010-4FD8-97B0-1A342620B2FD}"/>
              </a:ext>
            </a:extLst>
          </p:cNvPr>
          <p:cNvGrpSpPr/>
          <p:nvPr/>
        </p:nvGrpSpPr>
        <p:grpSpPr>
          <a:xfrm>
            <a:off x="1732773" y="663494"/>
            <a:ext cx="5836642" cy="2031325"/>
            <a:chOff x="1808189" y="663494"/>
            <a:chExt cx="5836642" cy="20313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5612449-EB9A-4938-B689-3E6508770E91}"/>
                </a:ext>
              </a:extLst>
            </p:cNvPr>
            <p:cNvSpPr txBox="1"/>
            <p:nvPr/>
          </p:nvSpPr>
          <p:spPr>
            <a:xfrm>
              <a:off x="1808189" y="663494"/>
              <a:ext cx="19217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5203D56-81F1-4645-9BDF-5FAF8066FAEE}"/>
                </a:ext>
              </a:extLst>
            </p:cNvPr>
            <p:cNvSpPr txBox="1"/>
            <p:nvPr/>
          </p:nvSpPr>
          <p:spPr>
            <a:xfrm>
              <a:off x="7452657" y="663494"/>
              <a:ext cx="19217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F30CC42-56BA-46CC-8418-58864579588F}"/>
                </a:ext>
              </a:extLst>
            </p:cNvPr>
            <p:cNvSpPr txBox="1"/>
            <p:nvPr/>
          </p:nvSpPr>
          <p:spPr>
            <a:xfrm>
              <a:off x="1950541" y="663494"/>
              <a:ext cx="19217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7D4FF4C-22D9-4451-BFAC-44ECF5922E3F}"/>
                </a:ext>
              </a:extLst>
            </p:cNvPr>
            <p:cNvSpPr txBox="1"/>
            <p:nvPr/>
          </p:nvSpPr>
          <p:spPr>
            <a:xfrm>
              <a:off x="2138109" y="663494"/>
              <a:ext cx="19217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67EEBC78-9AB4-4A92-ACBA-FE1C159BFD56}"/>
                </a:ext>
              </a:extLst>
            </p:cNvPr>
            <p:cNvSpPr txBox="1"/>
            <p:nvPr/>
          </p:nvSpPr>
          <p:spPr>
            <a:xfrm>
              <a:off x="7316380" y="663494"/>
              <a:ext cx="19217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E678F82F-CC3D-469A-900F-8BC67F4E27D0}"/>
                </a:ext>
              </a:extLst>
            </p:cNvPr>
            <p:cNvSpPr txBox="1"/>
            <p:nvPr/>
          </p:nvSpPr>
          <p:spPr>
            <a:xfrm>
              <a:off x="7113316" y="663494"/>
              <a:ext cx="19217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</a:p>
          </p:txBody>
        </p:sp>
      </p:grpSp>
      <p:sp>
        <p:nvSpPr>
          <p:cNvPr id="192" name="Right Brace 191">
            <a:extLst>
              <a:ext uri="{FF2B5EF4-FFF2-40B4-BE49-F238E27FC236}">
                <a16:creationId xmlns:a16="http://schemas.microsoft.com/office/drawing/2014/main" id="{D4EC3FFC-AA13-4907-B1F2-13C74B3464BF}"/>
              </a:ext>
            </a:extLst>
          </p:cNvPr>
          <p:cNvSpPr/>
          <p:nvPr/>
        </p:nvSpPr>
        <p:spPr>
          <a:xfrm rot="5400000">
            <a:off x="8060173" y="5355468"/>
            <a:ext cx="86305" cy="1920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C68B2E7-12DB-4C88-A1D5-9E90106ECE19}"/>
              </a:ext>
            </a:extLst>
          </p:cNvPr>
          <p:cNvSpPr txBox="1"/>
          <p:nvPr/>
        </p:nvSpPr>
        <p:spPr>
          <a:xfrm>
            <a:off x="7304771" y="6387602"/>
            <a:ext cx="16694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TVIS response for empty vial</a:t>
            </a:r>
          </a:p>
        </p:txBody>
      </p:sp>
    </p:spTree>
    <p:extLst>
      <p:ext uri="{BB962C8B-B14F-4D97-AF65-F5344CB8AC3E}">
        <p14:creationId xmlns:p14="http://schemas.microsoft.com/office/powerpoint/2010/main" val="1629503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882018502"/>
              </p:ext>
            </p:extLst>
          </p:nvPr>
        </p:nvGraphicFramePr>
        <p:xfrm>
          <a:off x="228600" y="837935"/>
          <a:ext cx="4319588" cy="237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 of TVIS Systems</a:t>
            </a:r>
            <a:endParaRPr lang="en-GB" dirty="0"/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587099854"/>
              </p:ext>
            </p:extLst>
          </p:nvPr>
        </p:nvGraphicFramePr>
        <p:xfrm>
          <a:off x="4619625" y="837935"/>
          <a:ext cx="4319588" cy="237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6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36836378"/>
              </p:ext>
            </p:extLst>
          </p:nvPr>
        </p:nvGraphicFramePr>
        <p:xfrm>
          <a:off x="4619625" y="3519329"/>
          <a:ext cx="4319588" cy="237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587" y="772619"/>
            <a:ext cx="1751344" cy="647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/>
              <p:cNvSpPr>
                <a:spLocks noGrp="1"/>
              </p:cNvSpPr>
              <p:nvPr>
                <p:ph idx="15"/>
              </p:nvPr>
            </p:nvSpPr>
            <p:spPr>
              <a:xfrm>
                <a:off x="228600" y="3519623"/>
                <a:ext cx="4320000" cy="2376000"/>
              </a:xfrm>
            </p:spPr>
            <p:txBody>
              <a:bodyPr/>
              <a:lstStyle/>
              <a:p>
                <a:r>
                  <a:rPr lang="en-GB" dirty="0" smtClean="0"/>
                  <a:t>Glass wall impedance can increase the peak frequency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r>
                  <a:rPr lang="en-GB" dirty="0" smtClean="0"/>
                  <a:t>) but reduce the peak amplitude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pc="-2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spc="-2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 spc="-2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i="1" spc="-20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dirty="0" smtClean="0"/>
                  <a:t>)</a:t>
                </a:r>
              </a:p>
              <a:p>
                <a:r>
                  <a:rPr lang="en-US" kern="1200" dirty="0"/>
                  <a:t>D</a:t>
                </a:r>
                <a:r>
                  <a:rPr lang="en-US" kern="1200" dirty="0" smtClean="0"/>
                  <a:t>ecrease </a:t>
                </a:r>
                <a:r>
                  <a:rPr lang="en-US" kern="12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r>
                  <a:rPr lang="en-US" kern="1200" dirty="0"/>
                  <a:t> during primary drying is due to loss of contact of ice with the side wall</a:t>
                </a:r>
                <a:endParaRPr lang="en-GB" dirty="0"/>
              </a:p>
            </p:txBody>
          </p:sp>
        </mc:Choice>
        <mc:Fallback xmlns="">
          <p:sp>
            <p:nvSpPr>
              <p:cNvPr id="16" name="Content Placeholder 1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5"/>
              </p:nvPr>
            </p:nvSpPr>
            <p:spPr>
              <a:xfrm>
                <a:off x="228600" y="3519623"/>
                <a:ext cx="4320000" cy="2376000"/>
              </a:xfrm>
              <a:blipFill>
                <a:blip r:embed="rId7"/>
                <a:stretch>
                  <a:fillRect l="-1271" t="-1538" r="-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45257" r="3955"/>
          <a:stretch/>
        </p:blipFill>
        <p:spPr>
          <a:xfrm>
            <a:off x="7983948" y="772619"/>
            <a:ext cx="889464" cy="6474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r="3757"/>
          <a:stretch/>
        </p:blipFill>
        <p:spPr>
          <a:xfrm>
            <a:off x="7187869" y="3472674"/>
            <a:ext cx="1685543" cy="6474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49682" y="3304812"/>
            <a:ext cx="11172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i="1" dirty="0" smtClean="0">
                <a:solidFill>
                  <a:srgbClr val="0033CC"/>
                </a:solidFill>
              </a:rPr>
              <a:t>10% decrease</a:t>
            </a:r>
            <a:endParaRPr lang="en-GB" sz="13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48206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148740"/>
              </p:ext>
            </p:extLst>
          </p:nvPr>
        </p:nvGraphicFramePr>
        <p:xfrm>
          <a:off x="55766" y="110144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865179"/>
              </p:ext>
            </p:extLst>
          </p:nvPr>
        </p:nvGraphicFramePr>
        <p:xfrm>
          <a:off x="55766" y="341821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A1FAABC-D70B-4068-BD42-99B7D56A36CA}"/>
              </a:ext>
            </a:extLst>
          </p:cNvPr>
          <p:cNvGrpSpPr/>
          <p:nvPr/>
        </p:nvGrpSpPr>
        <p:grpSpPr>
          <a:xfrm>
            <a:off x="2124192" y="1177766"/>
            <a:ext cx="2077026" cy="4297680"/>
            <a:chOff x="2071938" y="1224087"/>
            <a:chExt cx="2077026" cy="42976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B9987B-9952-4EBF-B2B8-8357F0686CD7}"/>
                </a:ext>
              </a:extLst>
            </p:cNvPr>
            <p:cNvGrpSpPr/>
            <p:nvPr/>
          </p:nvGrpSpPr>
          <p:grpSpPr>
            <a:xfrm>
              <a:off x="3737418" y="1450908"/>
              <a:ext cx="411546" cy="664672"/>
              <a:chOff x="3737418" y="1450908"/>
              <a:chExt cx="411546" cy="664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/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/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62601B8-8D4B-464A-8512-2AB6506034AC}"/>
                </a:ext>
              </a:extLst>
            </p:cNvPr>
            <p:cNvCxnSpPr/>
            <p:nvPr/>
          </p:nvCxnSpPr>
          <p:spPr bwMode="auto">
            <a:xfrm>
              <a:off x="2088267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E69CAA-97CE-40BC-9AAD-25E640D85F29}"/>
                </a:ext>
              </a:extLst>
            </p:cNvPr>
            <p:cNvGrpSpPr/>
            <p:nvPr/>
          </p:nvGrpSpPr>
          <p:grpSpPr>
            <a:xfrm>
              <a:off x="2071938" y="1943881"/>
              <a:ext cx="1863766" cy="738664"/>
              <a:chOff x="2455932" y="1960523"/>
              <a:chExt cx="1863766" cy="7386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Temp. constant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-33.1± 0.05˚C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-29.8± 0.03˚C  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653" b="-74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7A97D41-04B9-446A-A094-91570983439B}"/>
                  </a:ext>
                </a:extLst>
              </p:cNvPr>
              <p:cNvCxnSpPr/>
              <p:nvPr/>
            </p:nvCxnSpPr>
            <p:spPr bwMode="auto">
              <a:xfrm>
                <a:off x="2455932" y="2103752"/>
                <a:ext cx="504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634739-2837-4834-8144-8C302ABB9B27}"/>
                </a:ext>
              </a:extLst>
            </p:cNvPr>
            <p:cNvCxnSpPr/>
            <p:nvPr/>
          </p:nvCxnSpPr>
          <p:spPr bwMode="auto">
            <a:xfrm>
              <a:off x="2540333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" name="Straight Connector 5"/>
          <p:cNvCxnSpPr/>
          <p:nvPr/>
        </p:nvCxnSpPr>
        <p:spPr bwMode="auto">
          <a:xfrm flipV="1">
            <a:off x="2140521" y="161979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92587" y="149070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~32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587" y="1490705"/>
                <a:ext cx="1803394" cy="328488"/>
              </a:xfrm>
              <a:prstGeom prst="rect">
                <a:avLst/>
              </a:prstGeom>
              <a:blipFill>
                <a:blip r:embed="rId9"/>
                <a:stretch>
                  <a:fillRect t="-188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937052" y="926787"/>
            <a:ext cx="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3641" y="921978"/>
            <a:ext cx="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-1" r="9456"/>
          <a:stretch/>
        </p:blipFill>
        <p:spPr>
          <a:xfrm>
            <a:off x="4653625" y="1404587"/>
            <a:ext cx="3471211" cy="43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22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233916" y="978197"/>
                <a:ext cx="8697433" cy="2340798"/>
              </a:xfrm>
            </p:spPr>
            <p:txBody>
              <a:bodyPr/>
              <a:lstStyle/>
              <a:p>
                <a:pPr algn="just"/>
                <a:r>
                  <a:rPr lang="en-US" dirty="0" smtClean="0"/>
                  <a:t>Decrease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r>
                  <a:rPr lang="en-US" dirty="0" smtClean="0"/>
                  <a:t> suggests </a:t>
                </a:r>
                <a:r>
                  <a:rPr lang="en-US" dirty="0"/>
                  <a:t>that the temperature may be decreasing after the steady state period, contrary to accepted knowledge that the </a:t>
                </a:r>
                <a:r>
                  <a:rPr lang="en-US" dirty="0" smtClean="0"/>
                  <a:t>temperature starts </a:t>
                </a:r>
                <a:r>
                  <a:rPr lang="en-US" dirty="0"/>
                  <a:t>to increase owing to a reduction in drying rate and </a:t>
                </a:r>
                <a:r>
                  <a:rPr lang="en-US" dirty="0" smtClean="0"/>
                  <a:t>hence the degree of self cooling </a:t>
                </a:r>
                <a:endParaRPr lang="en-US" dirty="0"/>
              </a:p>
              <a:p>
                <a:pPr algn="just"/>
                <a:r>
                  <a:rPr lang="en-US" dirty="0" smtClean="0"/>
                  <a:t>Decrease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r>
                  <a:rPr lang="en-US" dirty="0" smtClean="0"/>
                  <a:t> is more </a:t>
                </a:r>
                <a:r>
                  <a:rPr lang="en-US" dirty="0"/>
                  <a:t>likely to be due to a change in the ice-glass contact associated with a change in the shape of the ice cylinder.</a:t>
                </a:r>
              </a:p>
              <a:p>
                <a:pPr marL="11113" indent="0" algn="just">
                  <a:buNone/>
                </a:pPr>
                <a:endParaRPr lang="en-US" dirty="0"/>
              </a:p>
              <a:p>
                <a:pPr marL="11113" indent="0" algn="just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endParaRPr lang="en-GB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916" y="978197"/>
                <a:ext cx="8697433" cy="2340798"/>
              </a:xfrm>
              <a:blipFill>
                <a:blip r:embed="rId2"/>
                <a:stretch>
                  <a:fillRect l="-631" t="-1563" r="-7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6"/>
          <p:cNvSpPr txBox="1">
            <a:spLocks/>
          </p:cNvSpPr>
          <p:nvPr/>
        </p:nvSpPr>
        <p:spPr bwMode="auto">
          <a:xfrm>
            <a:off x="234414" y="3185987"/>
            <a:ext cx="7308000" cy="67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3E218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kern="0" dirty="0" smtClean="0"/>
              <a:t>Conclusion</a:t>
            </a:r>
            <a:endParaRPr lang="en-GB" kern="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236685" y="3798985"/>
            <a:ext cx="8697433" cy="14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Char char="•"/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541338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Pct val="70000"/>
              <a:buFont typeface="Courier New" pitchFamily="49" charset="0"/>
              <a:buChar char="o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80803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Font typeface="Wingdings" panose="05000000000000000000" pitchFamily="2" charset="2"/>
              <a:buChar char="Ø"/>
              <a:defRPr sz="1600" b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75D1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1113" indent="0" algn="just">
              <a:buNone/>
            </a:pPr>
            <a:endParaRPr lang="en-US" b="1" dirty="0">
              <a:solidFill>
                <a:srgbClr val="3E218F"/>
              </a:solidFill>
            </a:endParaRPr>
          </a:p>
          <a:p>
            <a:pPr algn="just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period for determining the drying rate should be decreased from 25% ice loss to 10% suggested by our experiment.</a:t>
            </a:r>
          </a:p>
          <a:p>
            <a:pPr marL="11113" indent="0" algn="just">
              <a:buFontTx/>
              <a:buNone/>
            </a:pPr>
            <a:endParaRPr lang="en-US" kern="0" dirty="0"/>
          </a:p>
          <a:p>
            <a:pPr marL="11113" indent="0" algn="just">
              <a:buFontTx/>
              <a:buNone/>
            </a:pPr>
            <a:r>
              <a:rPr lang="en-US" kern="0" dirty="0"/>
              <a:t/>
            </a:r>
            <a:br>
              <a:rPr lang="en-US" kern="0" dirty="0"/>
            </a:b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88445351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r>
                  <a:rPr lang="en-GB" dirty="0" smtClean="0"/>
                  <a:t>parameters rely on intimate contact of ice cylinder with glass wall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 smtClean="0"/>
                  <a:t>(100 kHz) parameter does not dependent on contact and can be used for end point but relationship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(100 kHz) </a:t>
                </a:r>
                <a:r>
                  <a:rPr lang="en-GB" dirty="0" smtClean="0"/>
                  <a:t>ice constant is non-linear</a:t>
                </a:r>
              </a:p>
              <a:p>
                <a:r>
                  <a:rPr lang="en-GB" dirty="0" smtClean="0"/>
                  <a:t>Cable length limited to 1m at present</a:t>
                </a:r>
              </a:p>
              <a:p>
                <a:r>
                  <a:rPr lang="en-GB" dirty="0" smtClean="0"/>
                  <a:t>C-TVIS not compatible with front loading system</a:t>
                </a:r>
              </a:p>
              <a:p>
                <a:r>
                  <a:rPr lang="en-GB" dirty="0" smtClean="0"/>
                  <a:t>Incompatible with TCs in same TVIS vial (use fibre optic sensors – INFAP)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1" t="-739" r="-1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666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3"/>
              </p:nvPr>
            </p:nvSpPr>
            <p:spPr>
              <a:xfrm>
                <a:off x="228600" y="862263"/>
                <a:ext cx="5036127" cy="1659264"/>
              </a:xfrm>
            </p:spPr>
            <p:txBody>
              <a:bodyPr/>
              <a:lstStyle/>
              <a:p>
                <a:r>
                  <a:rPr lang="en-GB" dirty="0"/>
                  <a:t>Development mapping a drying </a:t>
                </a:r>
                <a:r>
                  <a:rPr lang="en-GB" dirty="0" smtClean="0"/>
                  <a:t>characteristics</a:t>
                </a:r>
              </a:p>
              <a:p>
                <a:pPr lvl="1"/>
                <a:r>
                  <a:rPr lang="en-GB" dirty="0" smtClean="0"/>
                  <a:t>heat </a:t>
                </a:r>
                <a:r>
                  <a:rPr lang="en-GB" dirty="0"/>
                  <a:t>transfer coefficients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 smtClean="0"/>
                  <a:t>dry </a:t>
                </a:r>
                <a:r>
                  <a:rPr lang="en-GB" dirty="0"/>
                  <a:t>layer resistance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GB" dirty="0"/>
                  <a:t>) 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228600" y="862263"/>
                <a:ext cx="5036127" cy="1659264"/>
              </a:xfrm>
              <a:blipFill>
                <a:blip r:embed="rId2"/>
                <a:stretch>
                  <a:fillRect l="-1090" t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4661073" y="3241283"/>
            <a:ext cx="4247309" cy="2376000"/>
          </a:xfrm>
        </p:spPr>
        <p:txBody>
          <a:bodyPr/>
          <a:lstStyle/>
          <a:p>
            <a:r>
              <a:rPr lang="en-GB" dirty="0" smtClean="0"/>
              <a:t>Instrument Development</a:t>
            </a:r>
            <a:endParaRPr lang="en-GB" dirty="0"/>
          </a:p>
          <a:p>
            <a:pPr lvl="1"/>
            <a:r>
              <a:rPr lang="en-GB" dirty="0" smtClean="0"/>
              <a:t>Commercial C-TVIS (2018)</a:t>
            </a:r>
          </a:p>
          <a:p>
            <a:pPr lvl="1"/>
            <a:r>
              <a:rPr lang="en-GB" dirty="0" smtClean="0"/>
              <a:t>Non-contact TVIS (2018-19)</a:t>
            </a:r>
          </a:p>
          <a:p>
            <a:pPr lvl="2"/>
            <a:r>
              <a:rPr lang="en-GB" dirty="0" smtClean="0"/>
              <a:t>Micro-well screening</a:t>
            </a:r>
          </a:p>
          <a:p>
            <a:pPr lvl="2"/>
            <a:r>
              <a:rPr lang="en-GB" dirty="0" smtClean="0"/>
              <a:t>Vial clusters in batch FD</a:t>
            </a:r>
          </a:p>
          <a:p>
            <a:pPr lvl="1"/>
            <a:r>
              <a:rPr lang="en-GB" dirty="0" smtClean="0"/>
              <a:t>TVIS - Shuttle (2019-20)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32" y="887782"/>
            <a:ext cx="3333750" cy="2114931"/>
          </a:xfrm>
          <a:prstGeom prst="rect">
            <a:avLst/>
          </a:prstGeom>
          <a:ln>
            <a:noFill/>
          </a:ln>
          <a:effectLst>
            <a:outerShdw blurRad="292100" dist="139700" dir="2700000" sx="97000" sy="97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 bwMode="auto">
          <a:xfrm>
            <a:off x="932242" y="5524649"/>
            <a:ext cx="7632441" cy="456813"/>
          </a:xfrm>
          <a:prstGeom prst="roundRect">
            <a:avLst/>
          </a:prstGeom>
          <a:solidFill>
            <a:srgbClr val="3E218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spc="-10" dirty="0">
                <a:solidFill>
                  <a:schemeClr val="bg1"/>
                </a:solidFill>
              </a:rPr>
              <a:t>Non-invasive real time information for characterising the freeze </a:t>
            </a:r>
            <a:r>
              <a:rPr lang="en-GB" sz="2000" spc="-10" dirty="0" smtClean="0">
                <a:solidFill>
                  <a:schemeClr val="bg1"/>
                </a:solidFill>
              </a:rPr>
              <a:t>drying</a:t>
            </a:r>
            <a:endParaRPr lang="en-GB" sz="2000" spc="-1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b="13889"/>
          <a:stretch/>
        </p:blipFill>
        <p:spPr>
          <a:xfrm>
            <a:off x="1414713" y="2737966"/>
            <a:ext cx="222171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152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/>
          <p:cNvSpPr txBox="1">
            <a:spLocks/>
          </p:cNvSpPr>
          <p:nvPr/>
        </p:nvSpPr>
        <p:spPr>
          <a:xfrm>
            <a:off x="115562" y="897904"/>
            <a:ext cx="5719502" cy="47850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75D1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De Montfort University, School of Pharmacy</a:t>
            </a:r>
          </a:p>
          <a:p>
            <a:pPr lvl="1"/>
            <a:r>
              <a:rPr lang="en-GB" kern="0" dirty="0" err="1" smtClean="0"/>
              <a:t>Evgeny</a:t>
            </a:r>
            <a:r>
              <a:rPr lang="en-GB" kern="0" dirty="0" smtClean="0"/>
              <a:t> </a:t>
            </a:r>
            <a:r>
              <a:rPr lang="en-GB" kern="0" dirty="0" err="1" smtClean="0"/>
              <a:t>Polygalov</a:t>
            </a:r>
            <a:r>
              <a:rPr lang="en-GB" kern="0" dirty="0" smtClean="0"/>
              <a:t>: co-inventor of TVIS instrument</a:t>
            </a:r>
          </a:p>
          <a:p>
            <a:pPr lvl="1"/>
            <a:r>
              <a:rPr lang="en-GB" kern="0" dirty="0" err="1" smtClean="0"/>
              <a:t>Yowwares</a:t>
            </a:r>
            <a:r>
              <a:rPr lang="en-GB" kern="0" dirty="0" smtClean="0"/>
              <a:t> </a:t>
            </a:r>
            <a:r>
              <a:rPr lang="en-GB" kern="0" dirty="0" err="1" smtClean="0"/>
              <a:t>Jeeraruangrattana</a:t>
            </a:r>
            <a:r>
              <a:rPr lang="en-GB" kern="0" dirty="0" smtClean="0"/>
              <a:t>. </a:t>
            </a:r>
            <a:r>
              <a:rPr lang="en-GB" kern="0" dirty="0"/>
              <a:t>PhD </a:t>
            </a:r>
            <a:r>
              <a:rPr lang="en-GB" kern="0" dirty="0" smtClean="0"/>
              <a:t>student </a:t>
            </a:r>
            <a:endParaRPr lang="en-GB" kern="0" dirty="0"/>
          </a:p>
          <a:p>
            <a:pPr lvl="1"/>
            <a:r>
              <a:rPr lang="en-GB" kern="0" dirty="0" err="1" smtClean="0"/>
              <a:t>Bhaskar</a:t>
            </a:r>
            <a:r>
              <a:rPr lang="en-GB" kern="0" dirty="0" smtClean="0"/>
              <a:t> Pandya. </a:t>
            </a:r>
            <a:r>
              <a:rPr lang="en-GB" kern="0" dirty="0"/>
              <a:t>PhD student </a:t>
            </a:r>
            <a:endParaRPr lang="en-GB" kern="0" dirty="0" smtClean="0"/>
          </a:p>
          <a:p>
            <a:pPr lvl="1"/>
            <a:r>
              <a:rPr lang="en-GB" kern="0" dirty="0" smtClean="0"/>
              <a:t>Irina </a:t>
            </a:r>
            <a:r>
              <a:rPr lang="en-GB" kern="0" dirty="0" err="1"/>
              <a:t>Ermolina</a:t>
            </a:r>
            <a:r>
              <a:rPr lang="en-GB" kern="0" dirty="0"/>
              <a:t>. Senior </a:t>
            </a:r>
            <a:r>
              <a:rPr lang="en-GB" kern="0" dirty="0" smtClean="0"/>
              <a:t>Lecturer</a:t>
            </a:r>
          </a:p>
          <a:p>
            <a:pPr marL="457200" lvl="1" indent="0">
              <a:buNone/>
            </a:pPr>
            <a:endParaRPr lang="en-GB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3500" y="119326"/>
            <a:ext cx="8548576" cy="737193"/>
          </a:xfrm>
        </p:spPr>
        <p:txBody>
          <a:bodyPr/>
          <a:lstStyle/>
          <a:p>
            <a:r>
              <a:rPr lang="en-US" sz="2700" dirty="0" smtClean="0"/>
              <a:t>Acknowledgements, Recent Projects &amp; Collaborators</a:t>
            </a:r>
            <a:endParaRPr lang="en-US" sz="27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7" y="4485357"/>
            <a:ext cx="29956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The National Institute for Biological Standards and Control (NIBSC)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71" y="4630723"/>
            <a:ext cx="1614006" cy="33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18" y="4517180"/>
            <a:ext cx="1469390" cy="463550"/>
          </a:xfrm>
          <a:prstGeom prst="rect">
            <a:avLst/>
          </a:prstGeom>
          <a:noFill/>
        </p:spPr>
      </p:pic>
      <p:sp>
        <p:nvSpPr>
          <p:cNvPr id="8" name="AutoShape 2" descr="https://webmail.dmu.ac.uk/owa/attachment.ashx?id=RgAAAAAwVVQZbhVkSJBo%2b3Um33RhBwDxXYPes%2bzVEbQAAAjHDavyAAADpAL8AACFSPGP%2bwmEQbj7c93hdn8UAAG9fNGRAAAJ&amp;attcnt=1&amp;attid0=BAAAAAAA&amp;attcid0=image001.jpg%4001D2180F.D1AB82A0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55" y="4533997"/>
            <a:ext cx="1447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263439" y="5218791"/>
            <a:ext cx="2628210" cy="836565"/>
            <a:chOff x="5835064" y="5266416"/>
            <a:chExt cx="2628210" cy="83656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064" y="5266416"/>
              <a:ext cx="2628210" cy="63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65378" y="5702871"/>
              <a:ext cx="1766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Biopharmaceutical Stability at </a:t>
              </a:r>
            </a:p>
            <a:p>
              <a:r>
                <a:rPr lang="en-GB" sz="1000" dirty="0" smtClean="0"/>
                <a:t>Room Temperature</a:t>
              </a:r>
              <a:endParaRPr lang="en-GB" sz="1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99263" y="5189456"/>
            <a:ext cx="2190349" cy="869189"/>
            <a:chOff x="3598863" y="5256745"/>
            <a:chExt cx="2190349" cy="8691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8863" y="5256745"/>
              <a:ext cx="2097206" cy="74987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53077" y="5725824"/>
              <a:ext cx="2036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Analytical Technologies for the </a:t>
              </a:r>
            </a:p>
            <a:p>
              <a:r>
                <a:rPr lang="en-GB" sz="1000" dirty="0" smtClean="0"/>
                <a:t>Stabilization of Biopharmaceuticals</a:t>
              </a:r>
              <a:endParaRPr lang="en-GB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500" y="5405620"/>
            <a:ext cx="2316356" cy="529552"/>
            <a:chOff x="855985" y="5350693"/>
            <a:chExt cx="2549912" cy="68242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085" y="5350693"/>
              <a:ext cx="2511812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55985" y="5786899"/>
              <a:ext cx="19239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Government Support for industry</a:t>
              </a:r>
              <a:endParaRPr lang="en-GB" sz="1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40093" y="5266416"/>
            <a:ext cx="18934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LyoDEA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1050" dirty="0" err="1" smtClean="0"/>
              <a:t>Lyophilization</a:t>
            </a:r>
            <a:r>
              <a:rPr lang="en-GB" sz="1050" dirty="0" smtClean="0"/>
              <a:t> process analytics</a:t>
            </a:r>
          </a:p>
          <a:p>
            <a:r>
              <a:rPr lang="en-GB" sz="1050" dirty="0" smtClean="0"/>
              <a:t>By dielectric analysis</a:t>
            </a:r>
            <a:endParaRPr lang="en-GB" sz="105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0" y="5189456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74" y="897904"/>
            <a:ext cx="2922329" cy="12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4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/>
          <p:cNvSpPr txBox="1">
            <a:spLocks/>
          </p:cNvSpPr>
          <p:nvPr/>
        </p:nvSpPr>
        <p:spPr>
          <a:xfrm>
            <a:off x="233916" y="1140792"/>
            <a:ext cx="5303288" cy="47850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75D1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/>
              <a:t>De Montfort University </a:t>
            </a:r>
          </a:p>
          <a:p>
            <a:pPr lvl="1"/>
            <a:r>
              <a:rPr lang="en-GB" kern="0" dirty="0" err="1"/>
              <a:t>Evgeny</a:t>
            </a:r>
            <a:r>
              <a:rPr lang="en-GB" kern="0" dirty="0"/>
              <a:t> </a:t>
            </a:r>
            <a:r>
              <a:rPr lang="en-GB" kern="0" dirty="0" err="1"/>
              <a:t>Polygalov</a:t>
            </a:r>
            <a:r>
              <a:rPr lang="en-GB" kern="0" dirty="0"/>
              <a:t>. Senior Research Fellow</a:t>
            </a:r>
          </a:p>
          <a:p>
            <a:pPr lvl="1"/>
            <a:r>
              <a:rPr lang="en-GB" kern="0" dirty="0"/>
              <a:t>Irina </a:t>
            </a:r>
            <a:r>
              <a:rPr lang="en-GB" kern="0" dirty="0" err="1"/>
              <a:t>Ermolina</a:t>
            </a:r>
            <a:r>
              <a:rPr lang="en-GB" kern="0" dirty="0"/>
              <a:t>. Senior Lecturer</a:t>
            </a:r>
          </a:p>
          <a:p>
            <a:pPr lvl="1"/>
            <a:r>
              <a:rPr lang="en-GB" kern="0" dirty="0" err="1"/>
              <a:t>Yowwares</a:t>
            </a:r>
            <a:r>
              <a:rPr lang="en-GB" kern="0" dirty="0"/>
              <a:t> </a:t>
            </a:r>
            <a:r>
              <a:rPr lang="en-GB" kern="0" dirty="0" err="1"/>
              <a:t>Jeerarunangrattana</a:t>
            </a:r>
            <a:r>
              <a:rPr lang="en-GB" kern="0" dirty="0"/>
              <a:t>. PhD student</a:t>
            </a:r>
          </a:p>
          <a:p>
            <a:pPr lvl="1"/>
            <a:r>
              <a:rPr lang="en-GB" kern="0" dirty="0" err="1"/>
              <a:t>Bhaskar</a:t>
            </a:r>
            <a:r>
              <a:rPr lang="en-GB" kern="0" dirty="0"/>
              <a:t> Pandya. PhD student</a:t>
            </a:r>
          </a:p>
          <a:p>
            <a:r>
              <a:rPr lang="en-GB" kern="0" dirty="0"/>
              <a:t>GEA Process Engineering</a:t>
            </a:r>
          </a:p>
          <a:p>
            <a:pPr lvl="1"/>
            <a:r>
              <a:rPr lang="en-GB" kern="0" dirty="0"/>
              <a:t>Trevor Page &amp; Julian Taylor</a:t>
            </a:r>
          </a:p>
          <a:p>
            <a:pPr lvl="1"/>
            <a:r>
              <a:rPr lang="en-GB" kern="0" dirty="0"/>
              <a:t>Daniela </a:t>
            </a:r>
            <a:r>
              <a:rPr lang="en-GB" kern="0" dirty="0" err="1"/>
              <a:t>Buchmeyer</a:t>
            </a:r>
            <a:r>
              <a:rPr lang="en-GB" kern="0" dirty="0"/>
              <a:t> &amp; Thomas </a:t>
            </a:r>
            <a:r>
              <a:rPr lang="en-GB" kern="0" dirty="0" err="1"/>
              <a:t>Beutler</a:t>
            </a:r>
            <a:endParaRPr lang="en-GB" kern="0" dirty="0"/>
          </a:p>
          <a:p>
            <a:r>
              <a:rPr lang="en-GB" kern="0" dirty="0" err="1"/>
              <a:t>BlueFrog</a:t>
            </a:r>
            <a:r>
              <a:rPr lang="en-GB" kern="0" dirty="0"/>
              <a:t> : Chris Samwell Ben Irvin</a:t>
            </a:r>
          </a:p>
          <a:p>
            <a:r>
              <a:rPr lang="en-GB" kern="0" dirty="0"/>
              <a:t>NIBSC : Paul </a:t>
            </a:r>
            <a:r>
              <a:rPr lang="en-GB" kern="0" dirty="0" err="1"/>
              <a:t>Matejtschuk</a:t>
            </a:r>
            <a:endParaRPr lang="en-GB" kern="0" dirty="0"/>
          </a:p>
          <a:p>
            <a:r>
              <a:rPr lang="en-GB" kern="0" dirty="0"/>
              <a:t>Sanofi : Tim McCoy</a:t>
            </a:r>
          </a:p>
          <a:p>
            <a:pPr lvl="1"/>
            <a:endParaRPr lang="en-GB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7081" y="133537"/>
            <a:ext cx="8548576" cy="737193"/>
          </a:xfrm>
        </p:spPr>
        <p:txBody>
          <a:bodyPr/>
          <a:lstStyle/>
          <a:p>
            <a:r>
              <a:rPr lang="en-US" dirty="0"/>
              <a:t>Acknowledgements, Recent Projects &amp; Collaborators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47" y="874480"/>
            <a:ext cx="2628210" cy="69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44" y="2909888"/>
            <a:ext cx="29956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4" y="5440104"/>
            <a:ext cx="25118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The National Institute for Biological Standards and Control (NIBSC)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86" y="4424580"/>
            <a:ext cx="2402493" cy="553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278" y="3674707"/>
            <a:ext cx="1469390" cy="463550"/>
          </a:xfrm>
          <a:prstGeom prst="rect">
            <a:avLst/>
          </a:prstGeom>
          <a:noFill/>
        </p:spPr>
      </p:pic>
      <p:sp>
        <p:nvSpPr>
          <p:cNvPr id="8" name="AutoShape 2" descr="https://webmail.dmu.ac.uk/owa/attachment.ashx?id=RgAAAAAwVVQZbhVkSJBo%2b3Um33RhBwDxXYPes%2bzVEbQAAAjHDavyAAADpAL8AACFSPGP%2bwmEQbj7c93hdn8UAAG9fNGRAAAJ&amp;attcnt=1&amp;attid0=BAAAAAAA&amp;attcid0=image001.jpg%4001D2180F.D1AB82A0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73" y="5191386"/>
            <a:ext cx="1447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8673" y="1641917"/>
            <a:ext cx="209720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28545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68" y="2668900"/>
            <a:ext cx="8580474" cy="737193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93129370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0F92AD-4E2A-471B-8DCC-41FEA8D3A549}"/>
              </a:ext>
            </a:extLst>
          </p:cNvPr>
          <p:cNvGrpSpPr/>
          <p:nvPr/>
        </p:nvGrpSpPr>
        <p:grpSpPr>
          <a:xfrm>
            <a:off x="1645920" y="137160"/>
            <a:ext cx="5966255" cy="810992"/>
            <a:chOff x="2255026" y="738006"/>
            <a:chExt cx="5966255" cy="81099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BE3B69B-09F8-43B6-A626-034A869ADE5E}"/>
                </a:ext>
              </a:extLst>
            </p:cNvPr>
            <p:cNvGrpSpPr/>
            <p:nvPr/>
          </p:nvGrpSpPr>
          <p:grpSpPr>
            <a:xfrm>
              <a:off x="2633329" y="771687"/>
              <a:ext cx="5587952" cy="731520"/>
              <a:chOff x="336513" y="267916"/>
              <a:chExt cx="5587952" cy="73152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C316508-5340-4272-9912-071E8188B14B}"/>
                  </a:ext>
                </a:extLst>
              </p:cNvPr>
              <p:cNvSpPr/>
              <p:nvPr/>
            </p:nvSpPr>
            <p:spPr>
              <a:xfrm>
                <a:off x="488465" y="267916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40B1E39-B55B-4C7E-A790-D7A220A611A1}"/>
                      </a:ext>
                    </a:extLst>
                  </p:cNvPr>
                  <p:cNvSpPr txBox="1"/>
                  <p:nvPr/>
                </p:nvSpPr>
                <p:spPr>
                  <a:xfrm>
                    <a:off x="336513" y="324189"/>
                    <a:ext cx="5508000" cy="64879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lvl="0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TVIS temperature calibration of log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spc="-1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700" b="0" i="1" spc="-1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</m:sSub>
                        <m:r>
                          <a:rPr lang="en-US" sz="1700" b="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of top electrode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 and bottom electrode </a:t>
                    </a: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b="0" i="1" spc="3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</a:t>
                    </a:r>
                    <a:endParaRPr lang="en-US" sz="1700" spc="-1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40B1E39-B55B-4C7E-A790-D7A220A611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513" y="324189"/>
                    <a:ext cx="5508000" cy="64879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770" b="-46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2D57A6-B4FB-495E-9FB2-74213F11C94C}"/>
                </a:ext>
              </a:extLst>
            </p:cNvPr>
            <p:cNvGrpSpPr/>
            <p:nvPr/>
          </p:nvGrpSpPr>
          <p:grpSpPr>
            <a:xfrm>
              <a:off x="2255026" y="738006"/>
              <a:ext cx="810992" cy="810992"/>
              <a:chOff x="2359007" y="1058846"/>
              <a:chExt cx="810992" cy="81099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69D0B13-F034-4B7F-B5A8-50AACC92A35D}"/>
                  </a:ext>
                </a:extLst>
              </p:cNvPr>
              <p:cNvSpPr/>
              <p:nvPr/>
            </p:nvSpPr>
            <p:spPr>
              <a:xfrm>
                <a:off x="2359007" y="1058846"/>
                <a:ext cx="810992" cy="8109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19463E-8A4E-40BB-9A7C-2741226C55CA}"/>
                  </a:ext>
                </a:extLst>
              </p:cNvPr>
              <p:cNvSpPr txBox="1"/>
              <p:nvPr/>
            </p:nvSpPr>
            <p:spPr>
              <a:xfrm>
                <a:off x="2496451" y="123444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755678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B3E404-59D5-418D-825C-3BAED3E6355C}"/>
              </a:ext>
            </a:extLst>
          </p:cNvPr>
          <p:cNvGrpSpPr/>
          <p:nvPr/>
        </p:nvGrpSpPr>
        <p:grpSpPr>
          <a:xfrm>
            <a:off x="1645920" y="137160"/>
            <a:ext cx="5964090" cy="810992"/>
            <a:chOff x="2673115" y="1618904"/>
            <a:chExt cx="5964090" cy="8109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CEF58BB-9E9F-42A5-B04C-57E229446BD4}"/>
                </a:ext>
              </a:extLst>
            </p:cNvPr>
            <p:cNvGrpSpPr/>
            <p:nvPr/>
          </p:nvGrpSpPr>
          <p:grpSpPr>
            <a:xfrm>
              <a:off x="3051115" y="1659499"/>
              <a:ext cx="5586090" cy="731520"/>
              <a:chOff x="803281" y="1234328"/>
              <a:chExt cx="558609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BECB459-E9BE-41F5-B379-D1EBE521D6CA}"/>
                  </a:ext>
                </a:extLst>
              </p:cNvPr>
              <p:cNvSpPr/>
              <p:nvPr/>
            </p:nvSpPr>
            <p:spPr>
              <a:xfrm>
                <a:off x="953371" y="123432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A2725A-FC29-4A57-8047-DAE58D735F22}"/>
                      </a:ext>
                    </a:extLst>
                  </p:cNvPr>
                  <p:cNvSpPr txBox="1"/>
                  <p:nvPr/>
                </p:nvSpPr>
                <p:spPr>
                  <a:xfrm>
                    <a:off x="803281" y="1234329"/>
                    <a:ext cx="5508000" cy="698198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700" dirty="0">
                        <a:solidFill>
                          <a:schemeClr val="tx1"/>
                        </a:solidFill>
                      </a:rPr>
                      <a:t>Calibration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by accounting for 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the temperature dependency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 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BA2725A-FC29-4A57-8047-DAE58D735F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281" y="1234329"/>
                    <a:ext cx="5508000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73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E2152F5-E186-4429-BAA8-846B6CF1EB9E}"/>
                </a:ext>
              </a:extLst>
            </p:cNvPr>
            <p:cNvGrpSpPr/>
            <p:nvPr/>
          </p:nvGrpSpPr>
          <p:grpSpPr>
            <a:xfrm>
              <a:off x="2673115" y="1618904"/>
              <a:ext cx="810992" cy="810992"/>
              <a:chOff x="2750989" y="2014307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C263ECA-B489-4280-925D-9B5C3AFE2469}"/>
                  </a:ext>
                </a:extLst>
              </p:cNvPr>
              <p:cNvSpPr/>
              <p:nvPr/>
            </p:nvSpPr>
            <p:spPr>
              <a:xfrm>
                <a:off x="2750989" y="2014307"/>
                <a:ext cx="810992" cy="810992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342090-F6A1-43D2-97B6-1B089B3BC057}"/>
                  </a:ext>
                </a:extLst>
              </p:cNvPr>
              <p:cNvSpPr txBox="1"/>
              <p:nvPr/>
            </p:nvSpPr>
            <p:spPr>
              <a:xfrm>
                <a:off x="2895609" y="217511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57683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F712FE3-6214-4504-B6DA-9DC451004A18}"/>
              </a:ext>
            </a:extLst>
          </p:cNvPr>
          <p:cNvGrpSpPr/>
          <p:nvPr/>
        </p:nvGrpSpPr>
        <p:grpSpPr>
          <a:xfrm>
            <a:off x="68072" y="65054"/>
            <a:ext cx="9083550" cy="5877639"/>
            <a:chOff x="68072" y="65054"/>
            <a:chExt cx="9083550" cy="58776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AA83A6-F86C-4A98-9364-5EF87BF70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2775" y="4333952"/>
              <a:ext cx="2019931" cy="1188720"/>
            </a:xfrm>
            <a:prstGeom prst="rect">
              <a:avLst/>
            </a:prstGeom>
          </p:spPr>
        </p:pic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5A7C7452-237F-49EC-A78F-1A798584E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8422" y="4336314"/>
              <a:ext cx="2027556" cy="1188720"/>
            </a:xfrm>
            <a:prstGeom prst="rect">
              <a:avLst/>
            </a:prstGeom>
          </p:spPr>
        </p:pic>
        <p:cxnSp>
          <p:nvCxnSpPr>
            <p:cNvPr id="86" name="Straight Connector 85"/>
            <p:cNvCxnSpPr/>
            <p:nvPr/>
          </p:nvCxnSpPr>
          <p:spPr>
            <a:xfrm>
              <a:off x="7114142" y="2657923"/>
              <a:ext cx="0" cy="3240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94097" y="2647669"/>
              <a:ext cx="0" cy="3240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4549920" y="65054"/>
              <a:ext cx="110833" cy="360000"/>
              <a:chOff x="3499659" y="2751512"/>
              <a:chExt cx="110833" cy="360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flipH="1">
                <a:off x="3499659" y="2769512"/>
                <a:ext cx="0" cy="3240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610492" y="2823512"/>
                <a:ext cx="0" cy="2160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tangle 97"/>
              <p:cNvSpPr/>
              <p:nvPr/>
            </p:nvSpPr>
            <p:spPr>
              <a:xfrm>
                <a:off x="3502427" y="2751512"/>
                <a:ext cx="105294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9892" y="224470"/>
              <a:ext cx="8203504" cy="2456148"/>
              <a:chOff x="225308" y="224470"/>
              <a:chExt cx="8203504" cy="245614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25308" y="224470"/>
                <a:ext cx="7507600" cy="2448110"/>
                <a:chOff x="225308" y="224470"/>
                <a:chExt cx="7507600" cy="244811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1772682" y="224470"/>
                  <a:ext cx="5960226" cy="465502"/>
                </a:xfrm>
                <a:prstGeom prst="rect">
                  <a:avLst/>
                </a:prstGeom>
                <a:noFill/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65" name="Group 2064"/>
                <p:cNvGrpSpPr/>
                <p:nvPr/>
              </p:nvGrpSpPr>
              <p:grpSpPr>
                <a:xfrm>
                  <a:off x="225308" y="777442"/>
                  <a:ext cx="1361321" cy="1558274"/>
                  <a:chOff x="140109" y="-1887"/>
                  <a:chExt cx="1361321" cy="1558274"/>
                </a:xfrm>
              </p:grpSpPr>
              <p:grpSp>
                <p:nvGrpSpPr>
                  <p:cNvPr id="125" name="Group 124"/>
                  <p:cNvGrpSpPr>
                    <a:grpSpLocks noChangeAspect="1"/>
                  </p:cNvGrpSpPr>
                  <p:nvPr/>
                </p:nvGrpSpPr>
                <p:grpSpPr>
                  <a:xfrm>
                    <a:off x="434457" y="296387"/>
                    <a:ext cx="720000" cy="1260000"/>
                    <a:chOff x="1332" y="0"/>
                    <a:chExt cx="738836" cy="1295399"/>
                  </a:xfrm>
                </p:grpSpPr>
                <p:grpSp>
                  <p:nvGrpSpPr>
                    <p:cNvPr id="127" name="Group 126"/>
                    <p:cNvGrpSpPr/>
                    <p:nvPr/>
                  </p:nvGrpSpPr>
                  <p:grpSpPr>
                    <a:xfrm>
                      <a:off x="21771" y="0"/>
                      <a:ext cx="687070" cy="1295399"/>
                      <a:chOff x="0" y="0"/>
                      <a:chExt cx="687386" cy="1295399"/>
                    </a:xfrm>
                  </p:grpSpPr>
                  <p:grpSp>
                    <p:nvGrpSpPr>
                      <p:cNvPr id="129" name="Group 12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0" y="0"/>
                        <a:ext cx="682624" cy="1295399"/>
                        <a:chOff x="-3711" y="0"/>
                        <a:chExt cx="1088164" cy="2066219"/>
                      </a:xfrm>
                    </p:grpSpPr>
                    <p:grpSp>
                      <p:nvGrpSpPr>
                        <p:cNvPr id="131" name="Group 130"/>
                        <p:cNvGrpSpPr/>
                        <p:nvPr/>
                      </p:nvGrpSpPr>
                      <p:grpSpPr>
                        <a:xfrm>
                          <a:off x="40398" y="1445498"/>
                          <a:ext cx="1008222" cy="596549"/>
                          <a:chOff x="40398" y="1445499"/>
                          <a:chExt cx="1008223" cy="596549"/>
                        </a:xfrm>
                      </p:grpSpPr>
                      <p:sp>
                        <p:nvSpPr>
                          <p:cNvPr id="177" name="Double Bracket 30"/>
                          <p:cNvSpPr/>
                          <p:nvPr/>
                        </p:nvSpPr>
                        <p:spPr>
                          <a:xfrm>
                            <a:off x="40621" y="1445499"/>
                            <a:ext cx="1008000" cy="510737"/>
                          </a:xfrm>
                          <a:prstGeom prst="rect">
                            <a:avLst/>
                          </a:prstGeom>
                          <a:solidFill>
                            <a:srgbClr val="0000FF"/>
                          </a:solidFill>
                          <a:ln w="12700">
                            <a:noFill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l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8" name="Freeform 177"/>
                          <p:cNvSpPr/>
                          <p:nvPr/>
                        </p:nvSpPr>
                        <p:spPr bwMode="auto">
                          <a:xfrm>
                            <a:off x="40398" y="1925743"/>
                            <a:ext cx="1003656" cy="116305"/>
                          </a:xfrm>
                          <a:custGeom>
                            <a:avLst/>
                            <a:gdLst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5213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58516 w 1010653"/>
                              <a:gd name="connsiteY10" fmla="*/ 112294 h 116305"/>
                              <a:gd name="connsiteX11" fmla="*/ 1010653 w 1010653"/>
                              <a:gd name="connsiteY11" fmla="*/ 76200 h 116305"/>
                              <a:gd name="connsiteX12" fmla="*/ 1010653 w 1010653"/>
                              <a:gd name="connsiteY12" fmla="*/ 36094 h 116305"/>
                              <a:gd name="connsiteX13" fmla="*/ 4011 w 1010653"/>
                              <a:gd name="connsiteY13" fmla="*/ 0 h 116305"/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4017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58516 w 1010653"/>
                              <a:gd name="connsiteY10" fmla="*/ 112294 h 116305"/>
                              <a:gd name="connsiteX11" fmla="*/ 1010653 w 1010653"/>
                              <a:gd name="connsiteY11" fmla="*/ 76200 h 116305"/>
                              <a:gd name="connsiteX12" fmla="*/ 1010653 w 1010653"/>
                              <a:gd name="connsiteY12" fmla="*/ 36094 h 116305"/>
                              <a:gd name="connsiteX13" fmla="*/ 4011 w 1010653"/>
                              <a:gd name="connsiteY13" fmla="*/ 0 h 116305"/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4017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70476 w 1010653"/>
                              <a:gd name="connsiteY10" fmla="*/ 108284 h 116305"/>
                              <a:gd name="connsiteX11" fmla="*/ 1010653 w 1010653"/>
                              <a:gd name="connsiteY11" fmla="*/ 76200 h 116305"/>
                              <a:gd name="connsiteX12" fmla="*/ 1010653 w 1010653"/>
                              <a:gd name="connsiteY12" fmla="*/ 36094 h 116305"/>
                              <a:gd name="connsiteX13" fmla="*/ 4011 w 1010653"/>
                              <a:gd name="connsiteY13" fmla="*/ 0 h 116305"/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4017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70476 w 1010653"/>
                              <a:gd name="connsiteY10" fmla="*/ 108284 h 116305"/>
                              <a:gd name="connsiteX11" fmla="*/ 1010653 w 1010653"/>
                              <a:gd name="connsiteY11" fmla="*/ 76200 h 116305"/>
                              <a:gd name="connsiteX12" fmla="*/ 1002679 w 1010653"/>
                              <a:gd name="connsiteY12" fmla="*/ 4010 h 116305"/>
                              <a:gd name="connsiteX13" fmla="*/ 4011 w 1010653"/>
                              <a:gd name="connsiteY13" fmla="*/ 0 h 1163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</a:cxnLst>
                            <a:rect l="l" t="t" r="r" b="b"/>
                            <a:pathLst>
                              <a:path w="1010653" h="116305">
                                <a:moveTo>
                                  <a:pt x="4011" y="0"/>
                                </a:moveTo>
                                <a:lnTo>
                                  <a:pt x="0" y="80210"/>
                                </a:lnTo>
                                <a:lnTo>
                                  <a:pt x="40177" y="116305"/>
                                </a:lnTo>
                                <a:lnTo>
                                  <a:pt x="80211" y="108284"/>
                                </a:lnTo>
                                <a:lnTo>
                                  <a:pt x="176463" y="92242"/>
                                </a:lnTo>
                                <a:lnTo>
                                  <a:pt x="264695" y="84221"/>
                                </a:lnTo>
                                <a:lnTo>
                                  <a:pt x="493295" y="68179"/>
                                </a:lnTo>
                                <a:lnTo>
                                  <a:pt x="581527" y="68179"/>
                                </a:lnTo>
                                <a:lnTo>
                                  <a:pt x="749969" y="84221"/>
                                </a:lnTo>
                                <a:cubicBezTo>
                                  <a:pt x="790074" y="89568"/>
                                  <a:pt x="833534" y="96253"/>
                                  <a:pt x="870285" y="100263"/>
                                </a:cubicBezTo>
                                <a:cubicBezTo>
                                  <a:pt x="907036" y="104273"/>
                                  <a:pt x="937079" y="105610"/>
                                  <a:pt x="970476" y="108284"/>
                                </a:cubicBezTo>
                                <a:lnTo>
                                  <a:pt x="1010653" y="76200"/>
                                </a:lnTo>
                                <a:lnTo>
                                  <a:pt x="1002679" y="4010"/>
                                </a:lnTo>
                                <a:lnTo>
                                  <a:pt x="401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FF"/>
                          </a:solidFill>
                          <a:ln w="9525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2" name="Group 131"/>
                        <p:cNvGrpSpPr/>
                        <p:nvPr/>
                      </p:nvGrpSpPr>
                      <p:grpSpPr>
                        <a:xfrm>
                          <a:off x="-3711" y="0"/>
                          <a:ext cx="1088164" cy="2066219"/>
                          <a:chOff x="-3711" y="0"/>
                          <a:chExt cx="1088164" cy="2066219"/>
                        </a:xfrm>
                      </p:grpSpPr>
                      <p:grpSp>
                        <p:nvGrpSpPr>
                          <p:cNvPr id="133" name="Group 132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1084453" cy="2066219"/>
                            <a:chOff x="0" y="0"/>
                            <a:chExt cx="1084453" cy="2066219"/>
                          </a:xfrm>
                        </p:grpSpPr>
                        <p:grpSp>
                          <p:nvGrpSpPr>
                            <p:cNvPr id="135" name="Group 134"/>
                            <p:cNvGrpSpPr/>
                            <p:nvPr/>
                          </p:nvGrpSpPr>
                          <p:grpSpPr>
                            <a:xfrm>
                              <a:off x="0" y="1028"/>
                              <a:ext cx="569086" cy="2065191"/>
                              <a:chOff x="0" y="1028"/>
                              <a:chExt cx="569086" cy="2065191"/>
                            </a:xfrm>
                          </p:grpSpPr>
                          <p:grpSp>
                            <p:nvGrpSpPr>
                              <p:cNvPr id="157" name="Group 156"/>
                              <p:cNvGrpSpPr/>
                              <p:nvPr/>
                            </p:nvGrpSpPr>
                            <p:grpSpPr>
                              <a:xfrm>
                                <a:off x="0" y="1028"/>
                                <a:ext cx="569086" cy="2065191"/>
                                <a:chOff x="0" y="1028"/>
                                <a:chExt cx="569086" cy="2065191"/>
                              </a:xfrm>
                            </p:grpSpPr>
                            <p:sp>
                              <p:nvSpPr>
                                <p:cNvPr id="161" name="object 43"/>
                                <p:cNvSpPr/>
                                <p:nvPr/>
                              </p:nvSpPr>
                              <p:spPr>
                                <a:xfrm>
                                  <a:off x="57915" y="46409"/>
                                  <a:ext cx="0" cy="1771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77164">
                                      <a:moveTo>
                                        <a:pt x="0" y="176783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5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2" name="object 186"/>
                                <p:cNvSpPr/>
                                <p:nvPr/>
                              </p:nvSpPr>
                              <p:spPr>
                                <a:xfrm>
                                  <a:off x="0" y="1987225"/>
                                  <a:ext cx="78740" cy="7874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8740" h="78739">
                                      <a:moveTo>
                                        <a:pt x="0" y="0"/>
                                      </a:moveTo>
                                      <a:lnTo>
                                        <a:pt x="6167" y="30550"/>
                                      </a:lnTo>
                                      <a:lnTo>
                                        <a:pt x="22988" y="55498"/>
                                      </a:lnTo>
                                      <a:lnTo>
                                        <a:pt x="47935" y="72318"/>
                                      </a:lnTo>
                                      <a:lnTo>
                                        <a:pt x="78486" y="78486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3" name="object 188"/>
                                <p:cNvSpPr/>
                                <p:nvPr/>
                              </p:nvSpPr>
                              <p:spPr>
                                <a:xfrm>
                                  <a:off x="1524" y="642295"/>
                                  <a:ext cx="0" cy="13442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44295">
                                      <a:moveTo>
                                        <a:pt x="0" y="1344168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" name="object 189"/>
                                <p:cNvSpPr/>
                                <p:nvPr/>
                              </p:nvSpPr>
                              <p:spPr>
                                <a:xfrm>
                                  <a:off x="1524" y="529425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5" name="object 190"/>
                                <p:cNvSpPr/>
                                <p:nvPr/>
                              </p:nvSpPr>
                              <p:spPr>
                                <a:xfrm>
                                  <a:off x="137160" y="265866"/>
                                  <a:ext cx="0" cy="1800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66369">
                                      <a:moveTo>
                                        <a:pt x="0" y="166116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6" name="object 19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>
                                <a:xfrm>
                                  <a:off x="50292" y="450269"/>
                                  <a:ext cx="80169" cy="7888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9375" h="78105">
                                      <a:moveTo>
                                        <a:pt x="79248" y="0"/>
                                      </a:moveTo>
                                      <a:lnTo>
                                        <a:pt x="0" y="7772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7" name="object 195"/>
                                <p:cNvSpPr/>
                                <p:nvPr/>
                              </p:nvSpPr>
                              <p:spPr>
                                <a:xfrm>
                                  <a:off x="57912" y="223194"/>
                                  <a:ext cx="71755" cy="3238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1755" h="32385">
                                      <a:moveTo>
                                        <a:pt x="0" y="0"/>
                                      </a:moveTo>
                                      <a:lnTo>
                                        <a:pt x="71628" y="3200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8" name="object 196"/>
                                <p:cNvSpPr/>
                                <p:nvPr/>
                              </p:nvSpPr>
                              <p:spPr>
                                <a:xfrm>
                                  <a:off x="79479" y="2030659"/>
                                  <a:ext cx="474980" cy="3556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5560">
                                      <a:moveTo>
                                        <a:pt x="474495" y="0"/>
                                      </a:moveTo>
                                      <a:lnTo>
                                        <a:pt x="421561" y="439"/>
                                      </a:lnTo>
                                      <a:lnTo>
                                        <a:pt x="368655" y="1759"/>
                                      </a:lnTo>
                                      <a:lnTo>
                                        <a:pt x="315788" y="3957"/>
                                      </a:lnTo>
                                      <a:lnTo>
                                        <a:pt x="262969" y="7033"/>
                                      </a:lnTo>
                                      <a:lnTo>
                                        <a:pt x="210211" y="10985"/>
                                      </a:lnTo>
                                      <a:lnTo>
                                        <a:pt x="157524" y="15814"/>
                                      </a:lnTo>
                                      <a:lnTo>
                                        <a:pt x="104919" y="21518"/>
                                      </a:lnTo>
                                      <a:lnTo>
                                        <a:pt x="52407" y="28097"/>
                                      </a:lnTo>
                                      <a:lnTo>
                                        <a:pt x="0" y="35549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9" name="object 198"/>
                                <p:cNvSpPr/>
                                <p:nvPr/>
                              </p:nvSpPr>
                              <p:spPr>
                                <a:xfrm>
                                  <a:off x="79447" y="1995607"/>
                                  <a:ext cx="474980" cy="3683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6829">
                                      <a:moveTo>
                                        <a:pt x="474527" y="0"/>
                                      </a:moveTo>
                                      <a:lnTo>
                                        <a:pt x="421578" y="452"/>
                                      </a:lnTo>
                                      <a:lnTo>
                                        <a:pt x="368657" y="1810"/>
                                      </a:lnTo>
                                      <a:lnTo>
                                        <a:pt x="315778" y="4072"/>
                                      </a:lnTo>
                                      <a:lnTo>
                                        <a:pt x="262950" y="7237"/>
                                      </a:lnTo>
                                      <a:lnTo>
                                        <a:pt x="210186" y="11305"/>
                                      </a:lnTo>
                                      <a:lnTo>
                                        <a:pt x="157498" y="16274"/>
                                      </a:lnTo>
                                      <a:lnTo>
                                        <a:pt x="104896" y="22144"/>
                                      </a:lnTo>
                                      <a:lnTo>
                                        <a:pt x="52393" y="28913"/>
                                      </a:lnTo>
                                      <a:lnTo>
                                        <a:pt x="0" y="3658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0" name="object 207"/>
                                <p:cNvSpPr/>
                                <p:nvPr/>
                              </p:nvSpPr>
                              <p:spPr>
                                <a:xfrm>
                                  <a:off x="181356" y="1028"/>
                                  <a:ext cx="387730" cy="45719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46760">
                                      <a:moveTo>
                                        <a:pt x="0" y="0"/>
                                      </a:moveTo>
                                      <a:lnTo>
                                        <a:pt x="74676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1" name="object 208"/>
                                <p:cNvSpPr/>
                                <p:nvPr/>
                              </p:nvSpPr>
                              <p:spPr>
                                <a:xfrm>
                                  <a:off x="144529" y="259770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2" name="object 209"/>
                                <p:cNvSpPr/>
                                <p:nvPr/>
                              </p:nvSpPr>
                              <p:spPr>
                                <a:xfrm>
                                  <a:off x="144529" y="442651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3" name="object 213"/>
                                <p:cNvSpPr/>
                                <p:nvPr/>
                              </p:nvSpPr>
                              <p:spPr>
                                <a:xfrm>
                                  <a:off x="36576" y="678871"/>
                                  <a:ext cx="0" cy="13081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08100">
                                      <a:moveTo>
                                        <a:pt x="0" y="1307592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4" name="object 214"/>
                                <p:cNvSpPr/>
                                <p:nvPr/>
                              </p:nvSpPr>
                              <p:spPr>
                                <a:xfrm>
                                  <a:off x="36576" y="566001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5" name="object 215"/>
                                <p:cNvSpPr/>
                                <p:nvPr/>
                              </p:nvSpPr>
                              <p:spPr>
                                <a:xfrm>
                                  <a:off x="83820" y="439603"/>
                                  <a:ext cx="129539" cy="1250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29540" h="125094">
                                      <a:moveTo>
                                        <a:pt x="129540" y="0"/>
                                      </a:moveTo>
                                      <a:lnTo>
                                        <a:pt x="0" y="12496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6" name="object 212"/>
                                <p:cNvSpPr/>
                                <p:nvPr/>
                              </p:nvSpPr>
                              <p:spPr>
                                <a:xfrm flipH="1">
                                  <a:off x="77088" y="2530"/>
                                  <a:ext cx="102235" cy="1841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02235" h="18414">
                                      <a:moveTo>
                                        <a:pt x="0" y="0"/>
                                      </a:moveTo>
                                      <a:lnTo>
                                        <a:pt x="102108" y="1828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58" name="object 192"/>
                              <p:cNvSpPr/>
                              <p:nvPr/>
                            </p:nvSpPr>
                            <p:spPr>
                              <a:xfrm>
                                <a:off x="55498" y="22913"/>
                                <a:ext cx="21590" cy="228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21590" h="22860">
                                    <a:moveTo>
                                      <a:pt x="21336" y="0"/>
                                    </a:moveTo>
                                    <a:lnTo>
                                      <a:pt x="0" y="2286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9" name="object 191"/>
                              <p:cNvSpPr/>
                              <p:nvPr/>
                            </p:nvSpPr>
                            <p:spPr>
                              <a:xfrm>
                                <a:off x="133542" y="256785"/>
                                <a:ext cx="6985" cy="107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984" h="10794">
                                    <a:moveTo>
                                      <a:pt x="6690" y="10399"/>
                                    </a:moveTo>
                                    <a:lnTo>
                                      <a:pt x="6689" y="5922"/>
                                    </a:lnTo>
                                    <a:lnTo>
                                      <a:pt x="4074" y="1856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0" name="object 187"/>
                              <p:cNvSpPr/>
                              <p:nvPr/>
                            </p:nvSpPr>
                            <p:spPr>
                              <a:xfrm>
                                <a:off x="41115" y="1986446"/>
                                <a:ext cx="43815" cy="438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3815" h="43814">
                                    <a:moveTo>
                                      <a:pt x="0" y="0"/>
                                    </a:moveTo>
                                    <a:lnTo>
                                      <a:pt x="3413" y="16906"/>
                                    </a:lnTo>
                                    <a:lnTo>
                                      <a:pt x="12721" y="30712"/>
                                    </a:lnTo>
                                    <a:lnTo>
                                      <a:pt x="26527" y="40020"/>
                                    </a:lnTo>
                                    <a:lnTo>
                                      <a:pt x="43434" y="4343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36" name="Group 135"/>
                            <p:cNvGrpSpPr/>
                            <p:nvPr/>
                          </p:nvGrpSpPr>
                          <p:grpSpPr>
                            <a:xfrm flipH="1">
                              <a:off x="515367" y="0"/>
                              <a:ext cx="569086" cy="2065965"/>
                              <a:chOff x="515367" y="0"/>
                              <a:chExt cx="569086" cy="2065965"/>
                            </a:xfrm>
                          </p:grpSpPr>
                          <p:grpSp>
                            <p:nvGrpSpPr>
                              <p:cNvPr id="137" name="Group 136"/>
                              <p:cNvGrpSpPr/>
                              <p:nvPr/>
                            </p:nvGrpSpPr>
                            <p:grpSpPr>
                              <a:xfrm>
                                <a:off x="515367" y="0"/>
                                <a:ext cx="569086" cy="2065965"/>
                                <a:chOff x="515367" y="0"/>
                                <a:chExt cx="569086" cy="2065965"/>
                              </a:xfrm>
                            </p:grpSpPr>
                            <p:sp>
                              <p:nvSpPr>
                                <p:cNvPr id="141" name="object 43"/>
                                <p:cNvSpPr/>
                                <p:nvPr/>
                              </p:nvSpPr>
                              <p:spPr>
                                <a:xfrm>
                                  <a:off x="573282" y="46155"/>
                                  <a:ext cx="0" cy="1771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77164">
                                      <a:moveTo>
                                        <a:pt x="0" y="176783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5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2" name="object 186"/>
                                <p:cNvSpPr/>
                                <p:nvPr/>
                              </p:nvSpPr>
                              <p:spPr>
                                <a:xfrm>
                                  <a:off x="515367" y="1986971"/>
                                  <a:ext cx="78740" cy="7874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8740" h="78739">
                                      <a:moveTo>
                                        <a:pt x="0" y="0"/>
                                      </a:moveTo>
                                      <a:lnTo>
                                        <a:pt x="6167" y="30550"/>
                                      </a:lnTo>
                                      <a:lnTo>
                                        <a:pt x="22988" y="55498"/>
                                      </a:lnTo>
                                      <a:lnTo>
                                        <a:pt x="47935" y="72318"/>
                                      </a:lnTo>
                                      <a:lnTo>
                                        <a:pt x="78486" y="78486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3" name="object 188"/>
                                <p:cNvSpPr/>
                                <p:nvPr/>
                              </p:nvSpPr>
                              <p:spPr>
                                <a:xfrm>
                                  <a:off x="516891" y="642041"/>
                                  <a:ext cx="0" cy="13442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44295">
                                      <a:moveTo>
                                        <a:pt x="0" y="1344168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" name="object 189"/>
                                <p:cNvSpPr/>
                                <p:nvPr/>
                              </p:nvSpPr>
                              <p:spPr>
                                <a:xfrm>
                                  <a:off x="516891" y="529171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5" name="object 190"/>
                                <p:cNvSpPr/>
                                <p:nvPr/>
                              </p:nvSpPr>
                              <p:spPr>
                                <a:xfrm>
                                  <a:off x="652527" y="265612"/>
                                  <a:ext cx="0" cy="1800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66369">
                                      <a:moveTo>
                                        <a:pt x="0" y="166116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6" name="object 19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>
                                <a:xfrm>
                                  <a:off x="564071" y="450015"/>
                                  <a:ext cx="80963" cy="7966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9375" h="78105">
                                      <a:moveTo>
                                        <a:pt x="79248" y="0"/>
                                      </a:moveTo>
                                      <a:lnTo>
                                        <a:pt x="0" y="7772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7" name="object 195"/>
                                <p:cNvSpPr/>
                                <p:nvPr/>
                              </p:nvSpPr>
                              <p:spPr>
                                <a:xfrm>
                                  <a:off x="573279" y="222940"/>
                                  <a:ext cx="71755" cy="3238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1755" h="32385">
                                      <a:moveTo>
                                        <a:pt x="0" y="0"/>
                                      </a:moveTo>
                                      <a:lnTo>
                                        <a:pt x="71628" y="3200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8" name="object 196"/>
                                <p:cNvSpPr/>
                                <p:nvPr/>
                              </p:nvSpPr>
                              <p:spPr>
                                <a:xfrm>
                                  <a:off x="594846" y="2030405"/>
                                  <a:ext cx="474980" cy="3556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5560">
                                      <a:moveTo>
                                        <a:pt x="474495" y="0"/>
                                      </a:moveTo>
                                      <a:lnTo>
                                        <a:pt x="421561" y="439"/>
                                      </a:lnTo>
                                      <a:lnTo>
                                        <a:pt x="368655" y="1759"/>
                                      </a:lnTo>
                                      <a:lnTo>
                                        <a:pt x="315788" y="3957"/>
                                      </a:lnTo>
                                      <a:lnTo>
                                        <a:pt x="262969" y="7033"/>
                                      </a:lnTo>
                                      <a:lnTo>
                                        <a:pt x="210211" y="10985"/>
                                      </a:lnTo>
                                      <a:lnTo>
                                        <a:pt x="157524" y="15814"/>
                                      </a:lnTo>
                                      <a:lnTo>
                                        <a:pt x="104919" y="21518"/>
                                      </a:lnTo>
                                      <a:lnTo>
                                        <a:pt x="52407" y="28097"/>
                                      </a:lnTo>
                                      <a:lnTo>
                                        <a:pt x="0" y="35549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9" name="object 198"/>
                                <p:cNvSpPr/>
                                <p:nvPr/>
                              </p:nvSpPr>
                              <p:spPr>
                                <a:xfrm>
                                  <a:off x="594814" y="1995353"/>
                                  <a:ext cx="474980" cy="3683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6829">
                                      <a:moveTo>
                                        <a:pt x="474527" y="0"/>
                                      </a:moveTo>
                                      <a:lnTo>
                                        <a:pt x="421578" y="452"/>
                                      </a:lnTo>
                                      <a:lnTo>
                                        <a:pt x="368657" y="1810"/>
                                      </a:lnTo>
                                      <a:lnTo>
                                        <a:pt x="315778" y="4072"/>
                                      </a:lnTo>
                                      <a:lnTo>
                                        <a:pt x="262950" y="7237"/>
                                      </a:lnTo>
                                      <a:lnTo>
                                        <a:pt x="210186" y="11305"/>
                                      </a:lnTo>
                                      <a:lnTo>
                                        <a:pt x="157498" y="16274"/>
                                      </a:lnTo>
                                      <a:lnTo>
                                        <a:pt x="104896" y="22144"/>
                                      </a:lnTo>
                                      <a:lnTo>
                                        <a:pt x="52393" y="28913"/>
                                      </a:lnTo>
                                      <a:lnTo>
                                        <a:pt x="0" y="3658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0" name="object 207"/>
                                <p:cNvSpPr/>
                                <p:nvPr/>
                              </p:nvSpPr>
                              <p:spPr>
                                <a:xfrm>
                                  <a:off x="696723" y="0"/>
                                  <a:ext cx="387730" cy="45719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46760">
                                      <a:moveTo>
                                        <a:pt x="0" y="0"/>
                                      </a:moveTo>
                                      <a:lnTo>
                                        <a:pt x="74676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1" name="object 208"/>
                                <p:cNvSpPr/>
                                <p:nvPr/>
                              </p:nvSpPr>
                              <p:spPr>
                                <a:xfrm>
                                  <a:off x="659896" y="259516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2" name="object 209"/>
                                <p:cNvSpPr/>
                                <p:nvPr/>
                              </p:nvSpPr>
                              <p:spPr>
                                <a:xfrm>
                                  <a:off x="659896" y="442397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3" name="object 213"/>
                                <p:cNvSpPr/>
                                <p:nvPr/>
                              </p:nvSpPr>
                              <p:spPr>
                                <a:xfrm>
                                  <a:off x="551943" y="678617"/>
                                  <a:ext cx="0" cy="13081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08100">
                                      <a:moveTo>
                                        <a:pt x="0" y="1307592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4" name="object 214"/>
                                <p:cNvSpPr/>
                                <p:nvPr/>
                              </p:nvSpPr>
                              <p:spPr>
                                <a:xfrm>
                                  <a:off x="551943" y="565747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5" name="object 215"/>
                                <p:cNvSpPr/>
                                <p:nvPr/>
                              </p:nvSpPr>
                              <p:spPr>
                                <a:xfrm>
                                  <a:off x="599187" y="439349"/>
                                  <a:ext cx="129539" cy="1250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29540" h="125094">
                                      <a:moveTo>
                                        <a:pt x="129540" y="0"/>
                                      </a:moveTo>
                                      <a:lnTo>
                                        <a:pt x="0" y="12496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6" name="object 212"/>
                                <p:cNvSpPr/>
                                <p:nvPr/>
                              </p:nvSpPr>
                              <p:spPr>
                                <a:xfrm flipH="1">
                                  <a:off x="592455" y="2276"/>
                                  <a:ext cx="102235" cy="1841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02235" h="18414">
                                      <a:moveTo>
                                        <a:pt x="0" y="0"/>
                                      </a:moveTo>
                                      <a:lnTo>
                                        <a:pt x="102108" y="1828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38" name="object 192"/>
                              <p:cNvSpPr/>
                              <p:nvPr/>
                            </p:nvSpPr>
                            <p:spPr>
                              <a:xfrm>
                                <a:off x="570865" y="22659"/>
                                <a:ext cx="21590" cy="228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21590" h="22860">
                                    <a:moveTo>
                                      <a:pt x="21336" y="0"/>
                                    </a:moveTo>
                                    <a:lnTo>
                                      <a:pt x="0" y="2286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9" name="object 191"/>
                              <p:cNvSpPr/>
                              <p:nvPr/>
                            </p:nvSpPr>
                            <p:spPr>
                              <a:xfrm>
                                <a:off x="648909" y="256531"/>
                                <a:ext cx="6985" cy="107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984" h="10794">
                                    <a:moveTo>
                                      <a:pt x="6690" y="10399"/>
                                    </a:moveTo>
                                    <a:lnTo>
                                      <a:pt x="6689" y="5922"/>
                                    </a:lnTo>
                                    <a:lnTo>
                                      <a:pt x="4074" y="1856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0" name="object 187"/>
                              <p:cNvSpPr/>
                              <p:nvPr/>
                            </p:nvSpPr>
                            <p:spPr>
                              <a:xfrm>
                                <a:off x="556482" y="1986192"/>
                                <a:ext cx="43815" cy="438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3815" h="43814">
                                    <a:moveTo>
                                      <a:pt x="0" y="0"/>
                                    </a:moveTo>
                                    <a:lnTo>
                                      <a:pt x="3413" y="16906"/>
                                    </a:lnTo>
                                    <a:lnTo>
                                      <a:pt x="12721" y="30712"/>
                                    </a:lnTo>
                                    <a:lnTo>
                                      <a:pt x="26527" y="40020"/>
                                    </a:lnTo>
                                    <a:lnTo>
                                      <a:pt x="43434" y="4343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marL="0" marR="0" lvl="0" indent="0" algn="l" defTabSz="4572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34" name="Rectangle 133"/>
                          <p:cNvSpPr/>
                          <p:nvPr/>
                        </p:nvSpPr>
                        <p:spPr bwMode="auto">
                          <a:xfrm>
                            <a:off x="-3711" y="1441275"/>
                            <a:ext cx="45910" cy="450488"/>
                          </a:xfrm>
                          <a:prstGeom prst="rect">
                            <a:avLst/>
                          </a:prstGeom>
                          <a:solidFill>
                            <a:srgbClr val="FF6600"/>
                          </a:solidFill>
                          <a:ln w="9525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30" name="Rectangle 129"/>
                      <p:cNvSpPr/>
                      <p:nvPr/>
                    </p:nvSpPr>
                    <p:spPr bwMode="auto">
                      <a:xfrm>
                        <a:off x="658586" y="903514"/>
                        <a:ext cx="28800" cy="282430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28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2" y="865280"/>
                      <a:ext cx="738836" cy="325918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prstDash val="sys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060" name="TextBox 2059"/>
                  <p:cNvSpPr txBox="1"/>
                  <p:nvPr/>
                </p:nvSpPr>
                <p:spPr>
                  <a:xfrm>
                    <a:off x="140109" y="-1887"/>
                    <a:ext cx="136132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Measurement vial</a:t>
                    </a:r>
                  </a:p>
                </p:txBody>
              </p:sp>
            </p:grpSp>
            <p:sp>
              <p:nvSpPr>
                <p:cNvPr id="2061" name="Right Arrow 2060"/>
                <p:cNvSpPr>
                  <a:spLocks noChangeAspect="1"/>
                </p:cNvSpPr>
                <p:nvPr/>
              </p:nvSpPr>
              <p:spPr>
                <a:xfrm>
                  <a:off x="1500324" y="1586928"/>
                  <a:ext cx="240362" cy="163429"/>
                </a:xfrm>
                <a:prstGeom prst="rightArrow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67" name="Group 2066"/>
                <p:cNvGrpSpPr>
                  <a:grpSpLocks noChangeAspect="1"/>
                </p:cNvGrpSpPr>
                <p:nvPr/>
              </p:nvGrpSpPr>
              <p:grpSpPr>
                <a:xfrm>
                  <a:off x="1946500" y="440579"/>
                  <a:ext cx="315312" cy="2232000"/>
                  <a:chOff x="2060814" y="299258"/>
                  <a:chExt cx="177995" cy="1260000"/>
                </a:xfrm>
              </p:grpSpPr>
              <p:sp>
                <p:nvSpPr>
                  <p:cNvPr id="2062" name="Rectangle 2061"/>
                  <p:cNvSpPr/>
                  <p:nvPr/>
                </p:nvSpPr>
                <p:spPr>
                  <a:xfrm>
                    <a:off x="2060814" y="299258"/>
                    <a:ext cx="36000" cy="1260000"/>
                  </a:xfrm>
                  <a:prstGeom prst="rect">
                    <a:avLst/>
                  </a:prstGeom>
                  <a:solidFill>
                    <a:srgbClr val="EE6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66" name="Rectangle 2065"/>
                  <p:cNvSpPr/>
                  <p:nvPr/>
                </p:nvSpPr>
                <p:spPr>
                  <a:xfrm>
                    <a:off x="2094809" y="299258"/>
                    <a:ext cx="144000" cy="1260000"/>
                  </a:xfrm>
                  <a:prstGeom prst="rect">
                    <a:avLst/>
                  </a:prstGeom>
                  <a:pattFill prst="sphere">
                    <a:fgClr>
                      <a:schemeClr val="accent2">
                        <a:lumMod val="20000"/>
                        <a:lumOff val="80000"/>
                      </a:schemeClr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lIns="0" tIns="0" rIns="0" bIns="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Glass</a:t>
                    </a:r>
                  </a:p>
                </p:txBody>
              </p:sp>
            </p:grpSp>
            <p:grpSp>
              <p:nvGrpSpPr>
                <p:cNvPr id="226" name="Group 225"/>
                <p:cNvGrpSpPr>
                  <a:grpSpLocks noChangeAspect="1"/>
                </p:cNvGrpSpPr>
                <p:nvPr/>
              </p:nvGrpSpPr>
              <p:grpSpPr>
                <a:xfrm flipH="1">
                  <a:off x="7191481" y="440579"/>
                  <a:ext cx="315315" cy="2232000"/>
                  <a:chOff x="2060814" y="299258"/>
                  <a:chExt cx="177993" cy="1260000"/>
                </a:xfrm>
              </p:grpSpPr>
              <p:sp>
                <p:nvSpPr>
                  <p:cNvPr id="227" name="Rectangle 226"/>
                  <p:cNvSpPr/>
                  <p:nvPr/>
                </p:nvSpPr>
                <p:spPr>
                  <a:xfrm>
                    <a:off x="2060814" y="299258"/>
                    <a:ext cx="36000" cy="1260000"/>
                  </a:xfrm>
                  <a:prstGeom prst="rect">
                    <a:avLst/>
                  </a:prstGeom>
                  <a:solidFill>
                    <a:srgbClr val="EE6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>
                  <a:xfrm>
                    <a:off x="2094807" y="299258"/>
                    <a:ext cx="144000" cy="1260000"/>
                  </a:xfrm>
                  <a:prstGeom prst="rect">
                    <a:avLst/>
                  </a:prstGeom>
                  <a:pattFill prst="sphere">
                    <a:fgClr>
                      <a:schemeClr val="accent2">
                        <a:lumMod val="20000"/>
                        <a:lumOff val="80000"/>
                      </a:schemeClr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" lIns="0" tIns="0" rIns="0" bIns="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Glass</a:t>
                    </a:r>
                  </a:p>
                </p:txBody>
              </p:sp>
            </p:grpSp>
            <p:sp>
              <p:nvSpPr>
                <p:cNvPr id="2068" name="Rectangle 2067"/>
                <p:cNvSpPr>
                  <a:spLocks noChangeAspect="1"/>
                </p:cNvSpPr>
                <p:nvPr/>
              </p:nvSpPr>
              <p:spPr>
                <a:xfrm>
                  <a:off x="2274980" y="443530"/>
                  <a:ext cx="4910400" cy="2229050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1868827" y="451501"/>
                  <a:ext cx="515389" cy="461665"/>
                  <a:chOff x="1972025" y="-22340"/>
                  <a:chExt cx="515389" cy="461665"/>
                </a:xfrm>
              </p:grpSpPr>
              <p:cxnSp>
                <p:nvCxnSpPr>
                  <p:cNvPr id="5" name="Straight Arrow Connector 4"/>
                  <p:cNvCxnSpPr/>
                  <p:nvPr/>
                </p:nvCxnSpPr>
                <p:spPr>
                  <a:xfrm>
                    <a:off x="2104403" y="216130"/>
                    <a:ext cx="255091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 w="sm" len="sm"/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972025" y="-22340"/>
                    <a:ext cx="51538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t>1.1 </a:t>
                    </a: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t>mm</a:t>
                    </a:r>
                  </a:p>
                </p:txBody>
              </p: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2252064" y="451501"/>
                  <a:ext cx="4968000" cy="461665"/>
                  <a:chOff x="2104402" y="-22340"/>
                  <a:chExt cx="4968000" cy="461665"/>
                </a:xfrm>
              </p:grpSpPr>
              <p:cxnSp>
                <p:nvCxnSpPr>
                  <p:cNvPr id="74" name="Straight Arrow Connector 73"/>
                  <p:cNvCxnSpPr/>
                  <p:nvPr/>
                </p:nvCxnSpPr>
                <p:spPr>
                  <a:xfrm>
                    <a:off x="2104402" y="216130"/>
                    <a:ext cx="4968000" cy="0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arrow" w="sm" len="sm"/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4293504" y="-22340"/>
                    <a:ext cx="51538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t>22</a:t>
                    </a: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t>mm</a:t>
                    </a:r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7055386" y="435418"/>
                  <a:ext cx="515389" cy="461665"/>
                  <a:chOff x="1943744" y="-41194"/>
                  <a:chExt cx="515389" cy="461665"/>
                </a:xfrm>
              </p:grpSpPr>
              <p:cxnSp>
                <p:nvCxnSpPr>
                  <p:cNvPr id="77" name="Straight Arrow Connector 76"/>
                  <p:cNvCxnSpPr/>
                  <p:nvPr/>
                </p:nvCxnSpPr>
                <p:spPr>
                  <a:xfrm>
                    <a:off x="2104403" y="216130"/>
                    <a:ext cx="255091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 w="sm" len="sm"/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1943744" y="-41194"/>
                    <a:ext cx="51538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t>1.1 </a:t>
                    </a: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rPr>
                      <a:t>mm</a:t>
                    </a:r>
                  </a:p>
                </p:txBody>
              </p:sp>
            </p:grpSp>
          </p:grpSp>
          <p:cxnSp>
            <p:nvCxnSpPr>
              <p:cNvPr id="99" name="Straight Arrow Connector 98"/>
              <p:cNvCxnSpPr/>
              <p:nvPr/>
            </p:nvCxnSpPr>
            <p:spPr>
              <a:xfrm>
                <a:off x="7874530" y="448618"/>
                <a:ext cx="0" cy="22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7912966" y="1489543"/>
                <a:ext cx="515846" cy="276999"/>
              </a:xfrm>
              <a:prstGeom prst="rect">
                <a:avLst/>
              </a:prstGeom>
              <a:noFill/>
            </p:spPr>
            <p:txBody>
              <a:bodyPr wrap="square" lIns="3600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rPr>
                  <a:t>10 mm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8072" y="2651895"/>
              <a:ext cx="1949198" cy="553998"/>
              <a:chOff x="257796" y="2717679"/>
              <a:chExt cx="1949198" cy="553998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257796" y="2717679"/>
                <a:ext cx="1404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Electronic polarization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distortion of electrons relative to the nuclei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1724855" y="2817450"/>
                <a:ext cx="482139" cy="377538"/>
                <a:chOff x="1449185" y="2814374"/>
                <a:chExt cx="482139" cy="377538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1449185" y="2975912"/>
                  <a:ext cx="482139" cy="216000"/>
                </a:xfrm>
                <a:prstGeom prst="ellipse">
                  <a:avLst/>
                </a:prstGeom>
                <a:solidFill>
                  <a:schemeClr val="bg1">
                    <a:lumMod val="95000"/>
                    <a:alpha val="76000"/>
                  </a:schemeClr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1765068" y="3020291"/>
                  <a:ext cx="108000" cy="108000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7200" tIns="0" rIns="0" bIns="1080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+</a:t>
                  </a:r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1460267" y="3114500"/>
                  <a:ext cx="72000" cy="72000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7200" tIns="0" rIns="0" bIns="2520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-</a:t>
                  </a:r>
                </a:p>
              </p:txBody>
            </p:sp>
            <p:cxnSp>
              <p:nvCxnSpPr>
                <p:cNvPr id="114" name="Straight Arrow Connector 113"/>
                <p:cNvCxnSpPr/>
                <p:nvPr/>
              </p:nvCxnSpPr>
              <p:spPr>
                <a:xfrm>
                  <a:off x="1577805" y="2903912"/>
                  <a:ext cx="285807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1475264" y="2814374"/>
                      <a:ext cx="114006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GB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oMath>
                        </m:oMathPara>
                      </a14:m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75264" y="2814374"/>
                      <a:ext cx="114006" cy="153888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6316" r="-21053" b="-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7" name="Group 26"/>
            <p:cNvGrpSpPr/>
            <p:nvPr/>
          </p:nvGrpSpPr>
          <p:grpSpPr>
            <a:xfrm>
              <a:off x="74797" y="3189139"/>
              <a:ext cx="1976021" cy="707886"/>
              <a:chOff x="264521" y="3339860"/>
              <a:chExt cx="1976021" cy="707886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264521" y="3339860"/>
                <a:ext cx="1404000" cy="707886"/>
              </a:xfrm>
              <a:prstGeom prst="rect">
                <a:avLst/>
              </a:prstGeom>
              <a:noFill/>
            </p:spPr>
            <p:txBody>
              <a:bodyPr wrap="square" lIns="7200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Atomic polarization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distortion of nuclei across a heteroatom bond by stretching and bending</a:t>
                </a: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1669298" y="3589230"/>
                <a:ext cx="571244" cy="203122"/>
                <a:chOff x="1669298" y="3589230"/>
                <a:chExt cx="571244" cy="203122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1669298" y="3655192"/>
                  <a:ext cx="571244" cy="137160"/>
                  <a:chOff x="2178985" y="4738254"/>
                  <a:chExt cx="571244" cy="137160"/>
                </a:xfrm>
              </p:grpSpPr>
              <p:pic>
                <p:nvPicPr>
                  <p:cNvPr id="118" name="Picture 121" descr="Tensions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586" t="4090" r="80562" b="78182"/>
                  <a:stretch/>
                </p:blipFill>
                <p:spPr bwMode="auto">
                  <a:xfrm>
                    <a:off x="2291475" y="4760454"/>
                    <a:ext cx="336253" cy="636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9" name="Oval 118"/>
                  <p:cNvSpPr/>
                  <p:nvPr/>
                </p:nvSpPr>
                <p:spPr>
                  <a:xfrm>
                    <a:off x="2178985" y="4752834"/>
                    <a:ext cx="108000" cy="108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7200" tIns="0" rIns="0" bIns="2520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-</a:t>
                    </a:r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2613069" y="4738254"/>
                    <a:ext cx="137160" cy="1371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7200" tIns="0" rIns="0" bIns="1080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+</a:t>
                    </a:r>
                  </a:p>
                </p:txBody>
              </p:sp>
            </p:grp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1737262" y="3589230"/>
                  <a:ext cx="42520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headEnd type="arrow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4" name="Right Brace 223"/>
            <p:cNvSpPr/>
            <p:nvPr/>
          </p:nvSpPr>
          <p:spPr>
            <a:xfrm rot="5400000">
              <a:off x="1059934" y="2991170"/>
              <a:ext cx="121857" cy="1872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36604" y="4036223"/>
              <a:ext cx="2016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Instantaneous polarization dominant mechanism in the glass wall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27258" y="2651895"/>
              <a:ext cx="1838993" cy="553998"/>
              <a:chOff x="7302674" y="2715797"/>
              <a:chExt cx="1838993" cy="553998"/>
            </a:xfrm>
          </p:grpSpPr>
          <p:sp>
            <p:nvSpPr>
              <p:cNvPr id="362" name="TextBox 361"/>
              <p:cNvSpPr txBox="1"/>
              <p:nvPr/>
            </p:nvSpPr>
            <p:spPr>
              <a:xfrm>
                <a:off x="7737667" y="2715797"/>
                <a:ext cx="1404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Electronic polarization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distortion of electrons relative to the nuclei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63" name="Group 362"/>
              <p:cNvGrpSpPr/>
              <p:nvPr/>
            </p:nvGrpSpPr>
            <p:grpSpPr>
              <a:xfrm>
                <a:off x="7302674" y="2815568"/>
                <a:ext cx="482139" cy="377538"/>
                <a:chOff x="1449185" y="2814374"/>
                <a:chExt cx="482139" cy="377538"/>
              </a:xfrm>
            </p:grpSpPr>
            <p:sp>
              <p:nvSpPr>
                <p:cNvPr id="364" name="Oval 363"/>
                <p:cNvSpPr/>
                <p:nvPr/>
              </p:nvSpPr>
              <p:spPr>
                <a:xfrm>
                  <a:off x="1449185" y="2975912"/>
                  <a:ext cx="482139" cy="216000"/>
                </a:xfrm>
                <a:prstGeom prst="ellipse">
                  <a:avLst/>
                </a:prstGeom>
                <a:solidFill>
                  <a:schemeClr val="bg1">
                    <a:lumMod val="95000"/>
                    <a:alpha val="76000"/>
                  </a:schemeClr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Oval 364"/>
                <p:cNvSpPr/>
                <p:nvPr/>
              </p:nvSpPr>
              <p:spPr>
                <a:xfrm>
                  <a:off x="1765068" y="3020291"/>
                  <a:ext cx="108000" cy="108000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7200" tIns="0" rIns="0" bIns="1080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+</a:t>
                  </a:r>
                </a:p>
              </p:txBody>
            </p:sp>
            <p:sp>
              <p:nvSpPr>
                <p:cNvPr id="366" name="Oval 365"/>
                <p:cNvSpPr/>
                <p:nvPr/>
              </p:nvSpPr>
              <p:spPr>
                <a:xfrm>
                  <a:off x="1460267" y="3114500"/>
                  <a:ext cx="72000" cy="72000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7200" tIns="0" rIns="0" bIns="2520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-</a:t>
                  </a:r>
                </a:p>
              </p:txBody>
            </p:sp>
            <p:cxnSp>
              <p:nvCxnSpPr>
                <p:cNvPr id="367" name="Straight Arrow Connector 366"/>
                <p:cNvCxnSpPr/>
                <p:nvPr/>
              </p:nvCxnSpPr>
              <p:spPr>
                <a:xfrm>
                  <a:off x="1577805" y="2903912"/>
                  <a:ext cx="285807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8" name="TextBox 367"/>
                    <p:cNvSpPr txBox="1"/>
                    <p:nvPr/>
                  </p:nvSpPr>
                  <p:spPr>
                    <a:xfrm>
                      <a:off x="1475264" y="2814374"/>
                      <a:ext cx="114006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GB" sz="1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oMath>
                        </m:oMathPara>
                      </a14:m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68" name="TextBox 3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75264" y="2814374"/>
                      <a:ext cx="114006" cy="153888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6316" r="-21053"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3" name="Group 12"/>
            <p:cNvGrpSpPr/>
            <p:nvPr/>
          </p:nvGrpSpPr>
          <p:grpSpPr>
            <a:xfrm>
              <a:off x="7208426" y="3189139"/>
              <a:ext cx="1862608" cy="707886"/>
              <a:chOff x="7283842" y="3259825"/>
              <a:chExt cx="1862608" cy="707886"/>
            </a:xfrm>
          </p:grpSpPr>
          <p:sp>
            <p:nvSpPr>
              <p:cNvPr id="355" name="TextBox 354"/>
              <p:cNvSpPr txBox="1"/>
              <p:nvPr/>
            </p:nvSpPr>
            <p:spPr>
              <a:xfrm>
                <a:off x="7742450" y="3259825"/>
                <a:ext cx="1404000" cy="707886"/>
              </a:xfrm>
              <a:prstGeom prst="rect">
                <a:avLst/>
              </a:prstGeom>
              <a:noFill/>
            </p:spPr>
            <p:txBody>
              <a:bodyPr wrap="square" lIns="7200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Atomic polarization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distortion of nuclei across a heteroatom bond by stretching and bending</a:t>
                </a:r>
              </a:p>
            </p:txBody>
          </p:sp>
          <p:grpSp>
            <p:nvGrpSpPr>
              <p:cNvPr id="356" name="Group 355"/>
              <p:cNvGrpSpPr/>
              <p:nvPr/>
            </p:nvGrpSpPr>
            <p:grpSpPr>
              <a:xfrm>
                <a:off x="7283842" y="3542176"/>
                <a:ext cx="552194" cy="203122"/>
                <a:chOff x="1688348" y="3589230"/>
                <a:chExt cx="552194" cy="203122"/>
              </a:xfrm>
            </p:grpSpPr>
            <p:grpSp>
              <p:nvGrpSpPr>
                <p:cNvPr id="357" name="Group 356"/>
                <p:cNvGrpSpPr/>
                <p:nvPr/>
              </p:nvGrpSpPr>
              <p:grpSpPr>
                <a:xfrm>
                  <a:off x="1688348" y="3655192"/>
                  <a:ext cx="552194" cy="137160"/>
                  <a:chOff x="2198035" y="4738254"/>
                  <a:chExt cx="552194" cy="137160"/>
                </a:xfrm>
              </p:grpSpPr>
              <p:pic>
                <p:nvPicPr>
                  <p:cNvPr id="359" name="Picture 121" descr="Tensions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586" t="4090" r="80562" b="78182"/>
                  <a:stretch/>
                </p:blipFill>
                <p:spPr bwMode="auto">
                  <a:xfrm>
                    <a:off x="2291475" y="4760454"/>
                    <a:ext cx="336253" cy="636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60" name="Oval 359"/>
                  <p:cNvSpPr/>
                  <p:nvPr/>
                </p:nvSpPr>
                <p:spPr>
                  <a:xfrm>
                    <a:off x="2198035" y="4752834"/>
                    <a:ext cx="108000" cy="108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7200" tIns="0" rIns="0" bIns="2520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-</a:t>
                    </a:r>
                  </a:p>
                </p:txBody>
              </p:sp>
              <p:sp>
                <p:nvSpPr>
                  <p:cNvPr id="361" name="Oval 360"/>
                  <p:cNvSpPr/>
                  <p:nvPr/>
                </p:nvSpPr>
                <p:spPr>
                  <a:xfrm>
                    <a:off x="2613069" y="4738254"/>
                    <a:ext cx="137160" cy="1371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7200" tIns="0" rIns="0" bIns="1080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+</a:t>
                    </a:r>
                  </a:p>
                </p:txBody>
              </p:sp>
            </p:grpSp>
            <p:cxnSp>
              <p:nvCxnSpPr>
                <p:cNvPr id="358" name="Straight Arrow Connector 357"/>
                <p:cNvCxnSpPr/>
                <p:nvPr/>
              </p:nvCxnSpPr>
              <p:spPr>
                <a:xfrm>
                  <a:off x="1737262" y="3589230"/>
                  <a:ext cx="425206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headEnd type="arrow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9" name="Right Brace 368"/>
            <p:cNvSpPr/>
            <p:nvPr/>
          </p:nvSpPr>
          <p:spPr>
            <a:xfrm rot="5400000">
              <a:off x="8034545" y="3009170"/>
              <a:ext cx="121857" cy="1836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7109964" y="4028529"/>
              <a:ext cx="2016000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Instantaneous polarization dominant mechanism in the glass wall</a:t>
              </a:r>
            </a:p>
          </p:txBody>
        </p:sp>
        <p:grpSp>
          <p:nvGrpSpPr>
            <p:cNvPr id="2054" name="Group 2053"/>
            <p:cNvGrpSpPr/>
            <p:nvPr/>
          </p:nvGrpSpPr>
          <p:grpSpPr>
            <a:xfrm>
              <a:off x="2045982" y="2759316"/>
              <a:ext cx="4683736" cy="153888"/>
              <a:chOff x="2111670" y="2854301"/>
              <a:chExt cx="4683736" cy="153888"/>
            </a:xfrm>
          </p:grpSpPr>
          <p:sp>
            <p:nvSpPr>
              <p:cNvPr id="1191" name="Right Brace 1190"/>
              <p:cNvSpPr/>
              <p:nvPr/>
            </p:nvSpPr>
            <p:spPr>
              <a:xfrm rot="16200000" flipV="1">
                <a:off x="2194741" y="2777258"/>
                <a:ext cx="121857" cy="2880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2" name="TextBox 1191"/>
              <p:cNvSpPr txBox="1"/>
              <p:nvPr/>
            </p:nvSpPr>
            <p:spPr>
              <a:xfrm>
                <a:off x="2316923" y="2854301"/>
                <a:ext cx="4478483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24AC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MW (space-charge) polarization at glass wall – sample interface</a:t>
                </a:r>
              </a:p>
            </p:txBody>
          </p:sp>
        </p:grpSp>
        <p:grpSp>
          <p:nvGrpSpPr>
            <p:cNvPr id="2057" name="Group 2056"/>
            <p:cNvGrpSpPr/>
            <p:nvPr/>
          </p:nvGrpSpPr>
          <p:grpSpPr>
            <a:xfrm>
              <a:off x="175678" y="5490046"/>
              <a:ext cx="2016000" cy="452647"/>
              <a:chOff x="258980" y="5300837"/>
              <a:chExt cx="2016000" cy="452647"/>
            </a:xfrm>
          </p:grpSpPr>
          <p:sp>
            <p:nvSpPr>
              <p:cNvPr id="1199" name="Right Brace 1198"/>
              <p:cNvSpPr/>
              <p:nvPr/>
            </p:nvSpPr>
            <p:spPr>
              <a:xfrm rot="5400000">
                <a:off x="1182310" y="4425766"/>
                <a:ext cx="121857" cy="18720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0" name="TextBox 1199"/>
              <p:cNvSpPr txBox="1"/>
              <p:nvPr/>
            </p:nvSpPr>
            <p:spPr>
              <a:xfrm>
                <a:off x="258980" y="5445707"/>
                <a:ext cx="2016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Space charge polarization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(weak frequency dependence)</a:t>
                </a:r>
              </a:p>
            </p:txBody>
          </p:sp>
        </p:grpSp>
        <p:grpSp>
          <p:nvGrpSpPr>
            <p:cNvPr id="1201" name="Group 1200"/>
            <p:cNvGrpSpPr/>
            <p:nvPr/>
          </p:nvGrpSpPr>
          <p:grpSpPr>
            <a:xfrm>
              <a:off x="7135622" y="5490046"/>
              <a:ext cx="2016000" cy="452647"/>
              <a:chOff x="258980" y="5300837"/>
              <a:chExt cx="2016000" cy="452647"/>
            </a:xfrm>
          </p:grpSpPr>
          <p:sp>
            <p:nvSpPr>
              <p:cNvPr id="1202" name="Right Brace 1201"/>
              <p:cNvSpPr/>
              <p:nvPr/>
            </p:nvSpPr>
            <p:spPr>
              <a:xfrm rot="5400000">
                <a:off x="1182310" y="4425766"/>
                <a:ext cx="121857" cy="18720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3" name="TextBox 1202"/>
              <p:cNvSpPr txBox="1"/>
              <p:nvPr/>
            </p:nvSpPr>
            <p:spPr>
              <a:xfrm>
                <a:off x="258980" y="5445707"/>
                <a:ext cx="2016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Space charge polarization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(weak frequency dependence)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2D431C4-A010-4FD8-97B0-1A342620B2FD}"/>
                </a:ext>
              </a:extLst>
            </p:cNvPr>
            <p:cNvGrpSpPr/>
            <p:nvPr/>
          </p:nvGrpSpPr>
          <p:grpSpPr>
            <a:xfrm>
              <a:off x="1732773" y="663494"/>
              <a:ext cx="5836642" cy="2031325"/>
              <a:chOff x="1808189" y="663494"/>
              <a:chExt cx="5836642" cy="203132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612449-EB9A-4938-B689-3E6508770E91}"/>
                  </a:ext>
                </a:extLst>
              </p:cNvPr>
              <p:cNvSpPr txBox="1"/>
              <p:nvPr/>
            </p:nvSpPr>
            <p:spPr>
              <a:xfrm>
                <a:off x="1808189" y="663494"/>
                <a:ext cx="19217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55203D56-81F1-4645-9BDF-5FAF8066FAEE}"/>
                  </a:ext>
                </a:extLst>
              </p:cNvPr>
              <p:cNvSpPr txBox="1"/>
              <p:nvPr/>
            </p:nvSpPr>
            <p:spPr>
              <a:xfrm>
                <a:off x="7452657" y="663494"/>
                <a:ext cx="19217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2F30CC42-56BA-46CC-8418-58864579588F}"/>
                  </a:ext>
                </a:extLst>
              </p:cNvPr>
              <p:cNvSpPr txBox="1"/>
              <p:nvPr/>
            </p:nvSpPr>
            <p:spPr>
              <a:xfrm>
                <a:off x="1950541" y="663494"/>
                <a:ext cx="19217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67D4FF4C-22D9-4451-BFAC-44ECF5922E3F}"/>
                  </a:ext>
                </a:extLst>
              </p:cNvPr>
              <p:cNvSpPr txBox="1"/>
              <p:nvPr/>
            </p:nvSpPr>
            <p:spPr>
              <a:xfrm>
                <a:off x="2138109" y="663494"/>
                <a:ext cx="19217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67EEBC78-9AB4-4A92-ACBA-FE1C159BFD56}"/>
                  </a:ext>
                </a:extLst>
              </p:cNvPr>
              <p:cNvSpPr txBox="1"/>
              <p:nvPr/>
            </p:nvSpPr>
            <p:spPr>
              <a:xfrm>
                <a:off x="7316380" y="663494"/>
                <a:ext cx="19217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E678F82F-CC3D-469A-900F-8BC67F4E27D0}"/>
                  </a:ext>
                </a:extLst>
              </p:cNvPr>
              <p:cNvSpPr txBox="1"/>
              <p:nvPr/>
            </p:nvSpPr>
            <p:spPr>
              <a:xfrm>
                <a:off x="7113316" y="663494"/>
                <a:ext cx="19217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</p:txBody>
          </p:sp>
        </p:grpSp>
      </p:grpSp>
      <p:sp>
        <p:nvSpPr>
          <p:cNvPr id="192" name="Right Brace 191">
            <a:extLst>
              <a:ext uri="{FF2B5EF4-FFF2-40B4-BE49-F238E27FC236}">
                <a16:creationId xmlns:a16="http://schemas.microsoft.com/office/drawing/2014/main" id="{D4EC3FFC-AA13-4907-B1F2-13C74B3464BF}"/>
              </a:ext>
            </a:extLst>
          </p:cNvPr>
          <p:cNvSpPr/>
          <p:nvPr/>
        </p:nvSpPr>
        <p:spPr>
          <a:xfrm rot="5400000">
            <a:off x="8060173" y="5281580"/>
            <a:ext cx="86305" cy="1920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C68B2E7-12DB-4C88-A1D5-9E90106ECE19}"/>
              </a:ext>
            </a:extLst>
          </p:cNvPr>
          <p:cNvSpPr txBox="1"/>
          <p:nvPr/>
        </p:nvSpPr>
        <p:spPr>
          <a:xfrm>
            <a:off x="7304771" y="6313714"/>
            <a:ext cx="16694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TVIS response for empty vial</a:t>
            </a:r>
          </a:p>
        </p:txBody>
      </p:sp>
      <p:sp>
        <p:nvSpPr>
          <p:cNvPr id="180" name="Right Brace 179"/>
          <p:cNvSpPr/>
          <p:nvPr/>
        </p:nvSpPr>
        <p:spPr>
          <a:xfrm rot="16200000" flipV="1">
            <a:off x="7020701" y="2706121"/>
            <a:ext cx="121857" cy="288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233637" y="2927083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OH−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147106" y="3070728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OH−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2216843" y="3259890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OH−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175350" y="3531586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OH−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653467" y="2940652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723072" y="3167462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6745656" y="3495118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607375" y="3376012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155483" y="6272435"/>
            <a:ext cx="2030913" cy="269055"/>
            <a:chOff x="230899" y="6289445"/>
            <a:chExt cx="2592000" cy="269055"/>
          </a:xfrm>
        </p:grpSpPr>
        <p:sp>
          <p:nvSpPr>
            <p:cNvPr id="196" name="Right Brace 195"/>
            <p:cNvSpPr/>
            <p:nvPr/>
          </p:nvSpPr>
          <p:spPr>
            <a:xfrm rot="5400000">
              <a:off x="1483746" y="5036598"/>
              <a:ext cx="86305" cy="2592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68941" y="6404612"/>
              <a:ext cx="213064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TVIS response for empty vial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334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24EB8E-7945-4789-8D78-5DB7247023F9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971174" y="2563970"/>
            <a:chExt cx="5965200" cy="81099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D05C03-82B9-4D6B-B949-9FB616DDA58B}"/>
                </a:ext>
              </a:extLst>
            </p:cNvPr>
            <p:cNvGrpSpPr/>
            <p:nvPr/>
          </p:nvGrpSpPr>
          <p:grpSpPr>
            <a:xfrm>
              <a:off x="3349174" y="2602865"/>
              <a:ext cx="5587200" cy="731520"/>
              <a:chOff x="1124121" y="1254863"/>
              <a:chExt cx="5587200" cy="73152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FB8F49D-52A3-4A75-A32A-B5BCC006BB74}"/>
                  </a:ext>
                </a:extLst>
              </p:cNvPr>
              <p:cNvSpPr/>
              <p:nvPr/>
            </p:nvSpPr>
            <p:spPr>
              <a:xfrm>
                <a:off x="1275321" y="1254863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CC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5884412-E9D4-4DC5-9ACB-3A77362E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124121" y="1275756"/>
                    <a:ext cx="5508000" cy="71062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Development method for temperature compensation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 during primary drying </a:t>
                    </a:r>
                    <a:r>
                      <a:rPr lang="en-GB" sz="1700" kern="1200" dirty="0">
                        <a:solidFill>
                          <a:schemeClr val="tx1"/>
                        </a:solidFill>
                      </a:rPr>
                      <a:t> </a:t>
                    </a:r>
                    <a:endParaRPr lang="en-US" sz="1700" kern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5884412-E9D4-4DC5-9ACB-3A77362EC2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4121" y="1275756"/>
                    <a:ext cx="5508000" cy="71062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659" b="-8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E1C9549-C3D4-4D87-9BDA-19B234D5F6B9}"/>
                </a:ext>
              </a:extLst>
            </p:cNvPr>
            <p:cNvGrpSpPr/>
            <p:nvPr/>
          </p:nvGrpSpPr>
          <p:grpSpPr>
            <a:xfrm>
              <a:off x="2971174" y="2563970"/>
              <a:ext cx="810992" cy="810992"/>
              <a:chOff x="3071829" y="2014307"/>
              <a:chExt cx="810992" cy="81099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FA190AE-3F0D-4673-94C9-E7CE62B16C0D}"/>
                  </a:ext>
                </a:extLst>
              </p:cNvPr>
              <p:cNvSpPr/>
              <p:nvPr/>
            </p:nvSpPr>
            <p:spPr>
              <a:xfrm>
                <a:off x="3071829" y="2014307"/>
                <a:ext cx="810992" cy="810992"/>
              </a:xfrm>
              <a:prstGeom prst="ellipse">
                <a:avLst/>
              </a:prstGeom>
              <a:ln w="28575">
                <a:solidFill>
                  <a:srgbClr val="6600CC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37D4D9-6551-4B99-929D-435C85653692}"/>
                  </a:ext>
                </a:extLst>
              </p:cNvPr>
              <p:cNvSpPr txBox="1"/>
              <p:nvPr/>
            </p:nvSpPr>
            <p:spPr>
              <a:xfrm>
                <a:off x="3214437" y="2174175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4840823"/>
      </p:ext>
    </p:extLst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0683F2-8A88-4A56-A5B4-D9D2564C33AA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968109" y="3378306"/>
            <a:chExt cx="5965200" cy="81099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6003250-6E3C-4CA1-8D73-51A13C048354}"/>
                </a:ext>
              </a:extLst>
            </p:cNvPr>
            <p:cNvGrpSpPr/>
            <p:nvPr/>
          </p:nvGrpSpPr>
          <p:grpSpPr>
            <a:xfrm>
              <a:off x="3346109" y="3398632"/>
              <a:ext cx="5587200" cy="737721"/>
              <a:chOff x="1082686" y="2184934"/>
              <a:chExt cx="5587200" cy="73772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1FDBDD8-DA21-4A62-88A3-042F0C52156F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D6D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6F804C3-2521-404C-8177-BCE09F704086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184934"/>
                    <a:ext cx="5508000" cy="71846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of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6F804C3-2521-404C-8177-BCE09F7040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184934"/>
                    <a:ext cx="5508000" cy="7184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1017" r="-1106" b="-144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7A19EFA-AA17-4E93-9888-505B97E027AA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BF7271A-1F92-46A3-8BCE-1B6FDFCD60F7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2B999A-8E33-4BB3-9CE6-5A1E2ABA509F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9960600"/>
      </p:ext>
    </p:extLst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635D5C5-9257-4E47-8418-36D66FCCEBB4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742366" y="4445454"/>
            <a:chExt cx="5965200" cy="81099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3B21058-62DD-4F5F-A738-380EDE719A10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3DFDB3-BA89-415F-8189-AEEF0266F3FF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rgbClr val="FF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BA9B67E-3780-4C72-8DFE-B4A6959AF9CC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Estimation the surrogate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evaluation TVIS determination with gravimetric method (weight loss)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BA9B67E-3780-4C72-8DFE-B4A6959AF9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63478" r="-1549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CF44DC-3116-447F-804D-A9B62F1D5F2D}"/>
                </a:ext>
              </a:extLst>
            </p:cNvPr>
            <p:cNvGrpSpPr/>
            <p:nvPr/>
          </p:nvGrpSpPr>
          <p:grpSpPr>
            <a:xfrm>
              <a:off x="2742366" y="4445454"/>
              <a:ext cx="810992" cy="810992"/>
              <a:chOff x="2913435" y="3980236"/>
              <a:chExt cx="810992" cy="81099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7107041-FC5C-4A66-B160-3E140901ACDB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05E1A1-BCBE-4D86-AA0C-89187B51BF4C}"/>
                  </a:ext>
                </a:extLst>
              </p:cNvPr>
              <p:cNvSpPr txBox="1"/>
              <p:nvPr/>
            </p:nvSpPr>
            <p:spPr>
              <a:xfrm>
                <a:off x="3045103" y="415011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2027675"/>
      </p:ext>
    </p:extLst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E7A5DF-ADC2-4715-9AAB-4BB53016DD9D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191ABB-B91F-4D14-8056-EC561DF61B4F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B8846E-E600-4DFD-98B2-FBC9610D934C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6821CCB-9507-49DC-AA3D-D5160F324A3F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6821CCB-9507-49DC-AA3D-D5160F324A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519EE53-E327-4407-8A5F-61E7DCC9F736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DF52EFB-1141-4494-81B1-141B34090B75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9E95FB-C109-4080-B068-E8CB677E6088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6743853"/>
      </p:ext>
    </p:extLst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roup 484"/>
          <p:cNvGrpSpPr/>
          <p:nvPr/>
        </p:nvGrpSpPr>
        <p:grpSpPr>
          <a:xfrm>
            <a:off x="605183" y="44186"/>
            <a:ext cx="8193800" cy="6832469"/>
            <a:chOff x="605183" y="44186"/>
            <a:chExt cx="8193800" cy="6832469"/>
          </a:xfrm>
        </p:grpSpPr>
        <p:grpSp>
          <p:nvGrpSpPr>
            <p:cNvPr id="65" name="Group 64"/>
            <p:cNvGrpSpPr/>
            <p:nvPr/>
          </p:nvGrpSpPr>
          <p:grpSpPr>
            <a:xfrm>
              <a:off x="605183" y="44186"/>
              <a:ext cx="1918790" cy="3467218"/>
              <a:chOff x="605183" y="397860"/>
              <a:chExt cx="1918790" cy="3467218"/>
            </a:xfrm>
          </p:grpSpPr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605183" y="397860"/>
                <a:ext cx="1918790" cy="2520000"/>
                <a:chOff x="377436" y="1446877"/>
                <a:chExt cx="1589734" cy="2087833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7E1C2869-18F4-415F-AC73-728CD9F365CF}"/>
                    </a:ext>
                  </a:extLst>
                </p:cNvPr>
                <p:cNvGrpSpPr/>
                <p:nvPr/>
              </p:nvGrpSpPr>
              <p:grpSpPr>
                <a:xfrm>
                  <a:off x="377436" y="1446877"/>
                  <a:ext cx="1515867" cy="2087833"/>
                  <a:chOff x="695070" y="187"/>
                  <a:chExt cx="1698116" cy="2339075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6331E6F7-9044-4A79-B121-0F3A39CF5995}"/>
                      </a:ext>
                    </a:extLst>
                  </p:cNvPr>
                  <p:cNvGrpSpPr/>
                  <p:nvPr/>
                </p:nvGrpSpPr>
                <p:grpSpPr>
                  <a:xfrm>
                    <a:off x="908952" y="187"/>
                    <a:ext cx="1083933" cy="2065264"/>
                    <a:chOff x="908952" y="187"/>
                    <a:chExt cx="1084453" cy="2066879"/>
                  </a:xfrm>
                </p:grpSpPr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FC87A8D5-5823-4E1C-960F-40A4CED2A9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8876" y="1570357"/>
                      <a:ext cx="1008224" cy="482067"/>
                      <a:chOff x="958876" y="1570357"/>
                      <a:chExt cx="1008224" cy="482067"/>
                    </a:xfrm>
                  </p:grpSpPr>
                  <p:sp>
                    <p:nvSpPr>
                      <p:cNvPr id="62" name="Double Bracket 30">
                        <a:extLst>
                          <a:ext uri="{FF2B5EF4-FFF2-40B4-BE49-F238E27FC236}">
                            <a16:creationId xmlns:a16="http://schemas.microsoft.com/office/drawing/2014/main" id="{A155D43B-CBD0-482C-9CA3-07102905DC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9100" y="1570357"/>
                        <a:ext cx="1008000" cy="409661"/>
                      </a:xfrm>
                      <a:prstGeom prst="rect">
                        <a:avLst/>
                      </a:prstGeom>
                      <a:solidFill>
                        <a:srgbClr val="3E24AC"/>
                      </a:solidFill>
                      <a:ln w="12700"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3" name="Freeform 62">
                        <a:extLst>
                          <a:ext uri="{FF2B5EF4-FFF2-40B4-BE49-F238E27FC236}">
                            <a16:creationId xmlns:a16="http://schemas.microsoft.com/office/drawing/2014/main" id="{47C8699B-A97F-44C3-BAE6-6A79F868A8D2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958876" y="1912061"/>
                        <a:ext cx="1003656" cy="140363"/>
                      </a:xfrm>
                      <a:custGeom>
                        <a:avLst/>
                        <a:gdLst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5213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58516 w 1010653"/>
                          <a:gd name="connsiteY10" fmla="*/ 11229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58516 w 1010653"/>
                          <a:gd name="connsiteY10" fmla="*/ 11229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70476 w 1010653"/>
                          <a:gd name="connsiteY10" fmla="*/ 10828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70476 w 1010653"/>
                          <a:gd name="connsiteY10" fmla="*/ 108284 h 116305"/>
                          <a:gd name="connsiteX11" fmla="*/ 1010653 w 1010653"/>
                          <a:gd name="connsiteY11" fmla="*/ 76200 h 116305"/>
                          <a:gd name="connsiteX12" fmla="*/ 1002679 w 1010653"/>
                          <a:gd name="connsiteY12" fmla="*/ 4010 h 116305"/>
                          <a:gd name="connsiteX13" fmla="*/ 4011 w 1010653"/>
                          <a:gd name="connsiteY13" fmla="*/ 0 h 1163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010653" h="116305">
                            <a:moveTo>
                              <a:pt x="4011" y="0"/>
                            </a:moveTo>
                            <a:lnTo>
                              <a:pt x="0" y="80210"/>
                            </a:lnTo>
                            <a:lnTo>
                              <a:pt x="40177" y="116305"/>
                            </a:lnTo>
                            <a:lnTo>
                              <a:pt x="80211" y="108284"/>
                            </a:lnTo>
                            <a:lnTo>
                              <a:pt x="176463" y="92242"/>
                            </a:lnTo>
                            <a:lnTo>
                              <a:pt x="264695" y="84221"/>
                            </a:lnTo>
                            <a:lnTo>
                              <a:pt x="493295" y="68179"/>
                            </a:lnTo>
                            <a:lnTo>
                              <a:pt x="581527" y="68179"/>
                            </a:lnTo>
                            <a:lnTo>
                              <a:pt x="749969" y="84221"/>
                            </a:lnTo>
                            <a:cubicBezTo>
                              <a:pt x="790074" y="89568"/>
                              <a:pt x="833534" y="96253"/>
                              <a:pt x="870285" y="100263"/>
                            </a:cubicBezTo>
                            <a:cubicBezTo>
                              <a:pt x="907036" y="104273"/>
                              <a:pt x="937079" y="105610"/>
                              <a:pt x="970476" y="108284"/>
                            </a:cubicBezTo>
                            <a:lnTo>
                              <a:pt x="1010653" y="76200"/>
                            </a:lnTo>
                            <a:lnTo>
                              <a:pt x="1002679" y="4010"/>
                            </a:lnTo>
                            <a:lnTo>
                              <a:pt x="4011" y="0"/>
                            </a:lnTo>
                            <a:close/>
                          </a:path>
                        </a:pathLst>
                      </a:custGeom>
                      <a:solidFill>
                        <a:srgbClr val="3E24AC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6" name="Group 15">
                      <a:extLst>
                        <a:ext uri="{FF2B5EF4-FFF2-40B4-BE49-F238E27FC236}">
                          <a16:creationId xmlns:a16="http://schemas.microsoft.com/office/drawing/2014/main" id="{A68D3034-4DE5-4098-B72F-9B636C8DDF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952" y="187"/>
                      <a:ext cx="1084453" cy="2066879"/>
                      <a:chOff x="908952" y="187"/>
                      <a:chExt cx="1084453" cy="2066879"/>
                    </a:xfrm>
                  </p:grpSpPr>
                  <p:grpSp>
                    <p:nvGrpSpPr>
                      <p:cNvPr id="17" name="Group 16">
                        <a:extLst>
                          <a:ext uri="{FF2B5EF4-FFF2-40B4-BE49-F238E27FC236}">
                            <a16:creationId xmlns:a16="http://schemas.microsoft.com/office/drawing/2014/main" id="{44DFF858-1E37-4A2C-A164-226D68B7C4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08952" y="187"/>
                        <a:ext cx="1084453" cy="2066879"/>
                        <a:chOff x="908952" y="187"/>
                        <a:chExt cx="1084453" cy="2066879"/>
                      </a:xfrm>
                    </p:grpSpPr>
                    <p:grpSp>
                      <p:nvGrpSpPr>
                        <p:cNvPr id="20" name="Group 19">
                          <a:extLst>
                            <a:ext uri="{FF2B5EF4-FFF2-40B4-BE49-F238E27FC236}">
                              <a16:creationId xmlns:a16="http://schemas.microsoft.com/office/drawing/2014/main" id="{652C22F5-CED4-457C-BA97-BDB8042C48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08952" y="1875"/>
                          <a:ext cx="569086" cy="2065191"/>
                          <a:chOff x="908952" y="1875"/>
                          <a:chExt cx="569086" cy="2065191"/>
                        </a:xfrm>
                      </p:grpSpPr>
                      <p:grpSp>
                        <p:nvGrpSpPr>
                          <p:cNvPr id="42" name="Group 41">
                            <a:extLst>
                              <a:ext uri="{FF2B5EF4-FFF2-40B4-BE49-F238E27FC236}">
                                <a16:creationId xmlns:a16="http://schemas.microsoft.com/office/drawing/2014/main" id="{45DA7505-0442-4BE4-A681-3F3E2787D1F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908952" y="1875"/>
                            <a:ext cx="569086" cy="2065191"/>
                            <a:chOff x="908952" y="1875"/>
                            <a:chExt cx="569086" cy="2065191"/>
                          </a:xfrm>
                        </p:grpSpPr>
                        <p:sp>
                          <p:nvSpPr>
                            <p:cNvPr id="46" name="object 43">
                              <a:extLst>
                                <a:ext uri="{FF2B5EF4-FFF2-40B4-BE49-F238E27FC236}">
                                  <a16:creationId xmlns:a16="http://schemas.microsoft.com/office/drawing/2014/main" id="{EDFFF994-1B38-46BC-800B-466ABCF0BD7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66867" y="47256"/>
                              <a:ext cx="0" cy="17716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77164">
                                  <a:moveTo>
                                    <a:pt x="0" y="176783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5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47" name="object 186">
                              <a:extLst>
                                <a:ext uri="{FF2B5EF4-FFF2-40B4-BE49-F238E27FC236}">
                                  <a16:creationId xmlns:a16="http://schemas.microsoft.com/office/drawing/2014/main" id="{FA525E62-6C36-490C-81D3-855720494D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08952" y="1988072"/>
                              <a:ext cx="78740" cy="7874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8740" h="78739">
                                  <a:moveTo>
                                    <a:pt x="0" y="0"/>
                                  </a:moveTo>
                                  <a:lnTo>
                                    <a:pt x="6167" y="30550"/>
                                  </a:lnTo>
                                  <a:lnTo>
                                    <a:pt x="22988" y="55498"/>
                                  </a:lnTo>
                                  <a:lnTo>
                                    <a:pt x="47935" y="72318"/>
                                  </a:lnTo>
                                  <a:lnTo>
                                    <a:pt x="78486" y="78486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48" name="object 188">
                              <a:extLst>
                                <a:ext uri="{FF2B5EF4-FFF2-40B4-BE49-F238E27FC236}">
                                  <a16:creationId xmlns:a16="http://schemas.microsoft.com/office/drawing/2014/main" id="{D38AE46F-C6FF-4AE4-9373-955D75E590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10476" y="643142"/>
                              <a:ext cx="0" cy="13442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44295">
                                  <a:moveTo>
                                    <a:pt x="0" y="1344168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49" name="object 189">
                              <a:extLst>
                                <a:ext uri="{FF2B5EF4-FFF2-40B4-BE49-F238E27FC236}">
                                  <a16:creationId xmlns:a16="http://schemas.microsoft.com/office/drawing/2014/main" id="{C99D2F01-66B2-4E5A-A389-75BFAAA7AAA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10476" y="530272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0" name="object 190">
                              <a:extLst>
                                <a:ext uri="{FF2B5EF4-FFF2-40B4-BE49-F238E27FC236}">
                                  <a16:creationId xmlns:a16="http://schemas.microsoft.com/office/drawing/2014/main" id="{ADB679E5-5E56-425D-8B83-9CAB85AB4E0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46112" y="266713"/>
                              <a:ext cx="0" cy="180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66369">
                                  <a:moveTo>
                                    <a:pt x="0" y="166116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1" name="object 193">
                              <a:extLst>
                                <a:ext uri="{FF2B5EF4-FFF2-40B4-BE49-F238E27FC236}">
                                  <a16:creationId xmlns:a16="http://schemas.microsoft.com/office/drawing/2014/main" id="{9AAFC651-FA0E-4AA9-A3F3-1751AA43E80D}"/>
                                </a:ext>
                              </a:extLst>
                            </p:cNvPr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959244" y="451116"/>
                              <a:ext cx="80169" cy="7888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9375" h="78105">
                                  <a:moveTo>
                                    <a:pt x="79248" y="0"/>
                                  </a:moveTo>
                                  <a:lnTo>
                                    <a:pt x="0" y="7772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2" name="object 195">
                              <a:extLst>
                                <a:ext uri="{FF2B5EF4-FFF2-40B4-BE49-F238E27FC236}">
                                  <a16:creationId xmlns:a16="http://schemas.microsoft.com/office/drawing/2014/main" id="{AA32866C-FF67-4CE4-B252-72471A16E55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66864" y="224041"/>
                              <a:ext cx="71755" cy="323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755" h="32385">
                                  <a:moveTo>
                                    <a:pt x="0" y="0"/>
                                  </a:moveTo>
                                  <a:lnTo>
                                    <a:pt x="71628" y="3200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3" name="object 196">
                              <a:extLst>
                                <a:ext uri="{FF2B5EF4-FFF2-40B4-BE49-F238E27FC236}">
                                  <a16:creationId xmlns:a16="http://schemas.microsoft.com/office/drawing/2014/main" id="{D3498079-5CB0-4846-A19B-DA3044EA9F0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88431" y="2031506"/>
                              <a:ext cx="474980" cy="355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5560">
                                  <a:moveTo>
                                    <a:pt x="474495" y="0"/>
                                  </a:moveTo>
                                  <a:lnTo>
                                    <a:pt x="421561" y="439"/>
                                  </a:lnTo>
                                  <a:lnTo>
                                    <a:pt x="368655" y="1759"/>
                                  </a:lnTo>
                                  <a:lnTo>
                                    <a:pt x="315788" y="3957"/>
                                  </a:lnTo>
                                  <a:lnTo>
                                    <a:pt x="262969" y="7033"/>
                                  </a:lnTo>
                                  <a:lnTo>
                                    <a:pt x="210211" y="10985"/>
                                  </a:lnTo>
                                  <a:lnTo>
                                    <a:pt x="157524" y="15814"/>
                                  </a:lnTo>
                                  <a:lnTo>
                                    <a:pt x="104919" y="21518"/>
                                  </a:lnTo>
                                  <a:lnTo>
                                    <a:pt x="52407" y="28097"/>
                                  </a:lnTo>
                                  <a:lnTo>
                                    <a:pt x="0" y="35549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4" name="object 198">
                              <a:extLst>
                                <a:ext uri="{FF2B5EF4-FFF2-40B4-BE49-F238E27FC236}">
                                  <a16:creationId xmlns:a16="http://schemas.microsoft.com/office/drawing/2014/main" id="{EEBD8E06-AFFF-48D2-933C-22E77691B52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88399" y="1996454"/>
                              <a:ext cx="474980" cy="3683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6829">
                                  <a:moveTo>
                                    <a:pt x="474527" y="0"/>
                                  </a:moveTo>
                                  <a:lnTo>
                                    <a:pt x="421578" y="452"/>
                                  </a:lnTo>
                                  <a:lnTo>
                                    <a:pt x="368657" y="1810"/>
                                  </a:lnTo>
                                  <a:lnTo>
                                    <a:pt x="315778" y="4072"/>
                                  </a:lnTo>
                                  <a:lnTo>
                                    <a:pt x="262950" y="7237"/>
                                  </a:lnTo>
                                  <a:lnTo>
                                    <a:pt x="210186" y="11305"/>
                                  </a:lnTo>
                                  <a:lnTo>
                                    <a:pt x="157498" y="16274"/>
                                  </a:lnTo>
                                  <a:lnTo>
                                    <a:pt x="104896" y="22144"/>
                                  </a:lnTo>
                                  <a:lnTo>
                                    <a:pt x="52393" y="28913"/>
                                  </a:lnTo>
                                  <a:lnTo>
                                    <a:pt x="0" y="3658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5" name="object 207">
                              <a:extLst>
                                <a:ext uri="{FF2B5EF4-FFF2-40B4-BE49-F238E27FC236}">
                                  <a16:creationId xmlns:a16="http://schemas.microsoft.com/office/drawing/2014/main" id="{AED41A0C-F9C2-41FF-97A5-296C12164F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90308" y="1875"/>
                              <a:ext cx="387730" cy="4571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6760">
                                  <a:moveTo>
                                    <a:pt x="0" y="0"/>
                                  </a:moveTo>
                                  <a:lnTo>
                                    <a:pt x="74676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6" name="object 208">
                              <a:extLst>
                                <a:ext uri="{FF2B5EF4-FFF2-40B4-BE49-F238E27FC236}">
                                  <a16:creationId xmlns:a16="http://schemas.microsoft.com/office/drawing/2014/main" id="{8551F7CD-ABB2-4A06-B430-3B7BFB4D56D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53481" y="260617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7" name="object 209">
                              <a:extLst>
                                <a:ext uri="{FF2B5EF4-FFF2-40B4-BE49-F238E27FC236}">
                                  <a16:creationId xmlns:a16="http://schemas.microsoft.com/office/drawing/2014/main" id="{BECA09D7-3A40-402B-B024-177342F1708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53481" y="443498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8" name="object 213">
                              <a:extLst>
                                <a:ext uri="{FF2B5EF4-FFF2-40B4-BE49-F238E27FC236}">
                                  <a16:creationId xmlns:a16="http://schemas.microsoft.com/office/drawing/2014/main" id="{5991A064-3467-49A1-B99F-96B4400B557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45528" y="679718"/>
                              <a:ext cx="0" cy="13081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08100">
                                  <a:moveTo>
                                    <a:pt x="0" y="1307592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9" name="object 214">
                              <a:extLst>
                                <a:ext uri="{FF2B5EF4-FFF2-40B4-BE49-F238E27FC236}">
                                  <a16:creationId xmlns:a16="http://schemas.microsoft.com/office/drawing/2014/main" id="{00D7AF93-5AB9-4C3A-9529-5F870B6D58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45528" y="566848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60" name="object 215">
                              <a:extLst>
                                <a:ext uri="{FF2B5EF4-FFF2-40B4-BE49-F238E27FC236}">
                                  <a16:creationId xmlns:a16="http://schemas.microsoft.com/office/drawing/2014/main" id="{5E5C89EB-B4B8-466D-96EF-6D41C9D56B3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92772" y="440450"/>
                              <a:ext cx="129539" cy="1250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29540" h="125094">
                                  <a:moveTo>
                                    <a:pt x="129540" y="0"/>
                                  </a:moveTo>
                                  <a:lnTo>
                                    <a:pt x="0" y="12496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61" name="object 212">
                              <a:extLst>
                                <a:ext uri="{FF2B5EF4-FFF2-40B4-BE49-F238E27FC236}">
                                  <a16:creationId xmlns:a16="http://schemas.microsoft.com/office/drawing/2014/main" id="{0DE99B4F-AD9B-4907-B5CE-503BD5B67C4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H="1">
                              <a:off x="986040" y="3377"/>
                              <a:ext cx="102235" cy="184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2235" h="18414">
                                  <a:moveTo>
                                    <a:pt x="0" y="0"/>
                                  </a:moveTo>
                                  <a:lnTo>
                                    <a:pt x="102108" y="1828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43" name="object 192">
                            <a:extLst>
                              <a:ext uri="{FF2B5EF4-FFF2-40B4-BE49-F238E27FC236}">
                                <a16:creationId xmlns:a16="http://schemas.microsoft.com/office/drawing/2014/main" id="{0090ACC7-EF7D-4CF9-90DE-2DCA45B636C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64450" y="23760"/>
                            <a:ext cx="21590" cy="228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1590" h="22860">
                                <a:moveTo>
                                  <a:pt x="21336" y="0"/>
                                </a:moveTo>
                                <a:lnTo>
                                  <a:pt x="0" y="2286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4" name="object 191">
                            <a:extLst>
                              <a:ext uri="{FF2B5EF4-FFF2-40B4-BE49-F238E27FC236}">
                                <a16:creationId xmlns:a16="http://schemas.microsoft.com/office/drawing/2014/main" id="{FF2A5E08-B9C0-401F-B7EA-F90B0BB61D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42494" y="257632"/>
                            <a:ext cx="6985" cy="107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984" h="10794">
                                <a:moveTo>
                                  <a:pt x="6690" y="10399"/>
                                </a:moveTo>
                                <a:lnTo>
                                  <a:pt x="6689" y="5922"/>
                                </a:lnTo>
                                <a:lnTo>
                                  <a:pt x="4074" y="1856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5" name="object 187">
                            <a:extLst>
                              <a:ext uri="{FF2B5EF4-FFF2-40B4-BE49-F238E27FC236}">
                                <a16:creationId xmlns:a16="http://schemas.microsoft.com/office/drawing/2014/main" id="{ACEDCD38-4717-4E38-98C4-ADA2E8BCC1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50067" y="1987293"/>
                            <a:ext cx="43815" cy="4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3815" h="43814">
                                <a:moveTo>
                                  <a:pt x="0" y="0"/>
                                </a:moveTo>
                                <a:lnTo>
                                  <a:pt x="3413" y="16906"/>
                                </a:lnTo>
                                <a:lnTo>
                                  <a:pt x="12721" y="30712"/>
                                </a:lnTo>
                                <a:lnTo>
                                  <a:pt x="26527" y="40020"/>
                                </a:lnTo>
                                <a:lnTo>
                                  <a:pt x="43434" y="4343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21" name="Group 20">
                          <a:extLst>
                            <a:ext uri="{FF2B5EF4-FFF2-40B4-BE49-F238E27FC236}">
                              <a16:creationId xmlns:a16="http://schemas.microsoft.com/office/drawing/2014/main" id="{F6C4F4DF-9B26-42A3-9CED-C12F050D993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flipH="1">
                          <a:off x="1424319" y="187"/>
                          <a:ext cx="569086" cy="2066625"/>
                          <a:chOff x="1424319" y="187"/>
                          <a:chExt cx="569086" cy="2066625"/>
                        </a:xfrm>
                      </p:grpSpPr>
                      <p:grpSp>
                        <p:nvGrpSpPr>
                          <p:cNvPr id="22" name="Group 21">
                            <a:extLst>
                              <a:ext uri="{FF2B5EF4-FFF2-40B4-BE49-F238E27FC236}">
                                <a16:creationId xmlns:a16="http://schemas.microsoft.com/office/drawing/2014/main" id="{482D530C-B24C-4361-996A-A4B67925924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424319" y="187"/>
                            <a:ext cx="569086" cy="2066625"/>
                            <a:chOff x="1424319" y="187"/>
                            <a:chExt cx="569086" cy="2066625"/>
                          </a:xfrm>
                        </p:grpSpPr>
                        <p:sp>
                          <p:nvSpPr>
                            <p:cNvPr id="26" name="object 43">
                              <a:extLst>
                                <a:ext uri="{FF2B5EF4-FFF2-40B4-BE49-F238E27FC236}">
                                  <a16:creationId xmlns:a16="http://schemas.microsoft.com/office/drawing/2014/main" id="{5A3830BD-1661-4826-8D88-4E4C30A7DA3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82234" y="47002"/>
                              <a:ext cx="0" cy="17716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77164">
                                  <a:moveTo>
                                    <a:pt x="0" y="176783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5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7" name="object 186">
                              <a:extLst>
                                <a:ext uri="{FF2B5EF4-FFF2-40B4-BE49-F238E27FC236}">
                                  <a16:creationId xmlns:a16="http://schemas.microsoft.com/office/drawing/2014/main" id="{F9325D38-85BF-4069-AB89-A8EA530856A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24319" y="1987818"/>
                              <a:ext cx="78740" cy="7874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8740" h="78739">
                                  <a:moveTo>
                                    <a:pt x="0" y="0"/>
                                  </a:moveTo>
                                  <a:lnTo>
                                    <a:pt x="6167" y="30550"/>
                                  </a:lnTo>
                                  <a:lnTo>
                                    <a:pt x="22988" y="55498"/>
                                  </a:lnTo>
                                  <a:lnTo>
                                    <a:pt x="47935" y="72318"/>
                                  </a:lnTo>
                                  <a:lnTo>
                                    <a:pt x="78486" y="78486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8" name="object 188">
                              <a:extLst>
                                <a:ext uri="{FF2B5EF4-FFF2-40B4-BE49-F238E27FC236}">
                                  <a16:creationId xmlns:a16="http://schemas.microsoft.com/office/drawing/2014/main" id="{CAB06FEE-1069-4DB0-81BA-391E89DFE32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25843" y="642888"/>
                              <a:ext cx="0" cy="13442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44295">
                                  <a:moveTo>
                                    <a:pt x="0" y="1344168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9" name="object 189">
                              <a:extLst>
                                <a:ext uri="{FF2B5EF4-FFF2-40B4-BE49-F238E27FC236}">
                                  <a16:creationId xmlns:a16="http://schemas.microsoft.com/office/drawing/2014/main" id="{AA17C485-6297-4E5D-9861-ABC74234EDA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25843" y="530018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0" name="object 190">
                              <a:extLst>
                                <a:ext uri="{FF2B5EF4-FFF2-40B4-BE49-F238E27FC236}">
                                  <a16:creationId xmlns:a16="http://schemas.microsoft.com/office/drawing/2014/main" id="{6C39532E-D51D-4C3E-8C31-436910B1655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61479" y="266459"/>
                              <a:ext cx="0" cy="180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66369">
                                  <a:moveTo>
                                    <a:pt x="0" y="166116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1" name="object 193">
                              <a:extLst>
                                <a:ext uri="{FF2B5EF4-FFF2-40B4-BE49-F238E27FC236}">
                                  <a16:creationId xmlns:a16="http://schemas.microsoft.com/office/drawing/2014/main" id="{9118547A-D8F5-4D70-9E25-EFC517BF0C9B}"/>
                                </a:ext>
                              </a:extLst>
                            </p:cNvPr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473023" y="450862"/>
                              <a:ext cx="80963" cy="79667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9375" h="78105">
                                  <a:moveTo>
                                    <a:pt x="79248" y="0"/>
                                  </a:moveTo>
                                  <a:lnTo>
                                    <a:pt x="0" y="7772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2" name="object 195">
                              <a:extLst>
                                <a:ext uri="{FF2B5EF4-FFF2-40B4-BE49-F238E27FC236}">
                                  <a16:creationId xmlns:a16="http://schemas.microsoft.com/office/drawing/2014/main" id="{DE57E5B6-73E1-474F-8058-2ED9EDB2014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82231" y="223787"/>
                              <a:ext cx="71755" cy="323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755" h="32385">
                                  <a:moveTo>
                                    <a:pt x="0" y="0"/>
                                  </a:moveTo>
                                  <a:lnTo>
                                    <a:pt x="71628" y="3200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3" name="object 196">
                              <a:extLst>
                                <a:ext uri="{FF2B5EF4-FFF2-40B4-BE49-F238E27FC236}">
                                  <a16:creationId xmlns:a16="http://schemas.microsoft.com/office/drawing/2014/main" id="{8710F78E-022C-406F-8E24-86138CB2774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03798" y="2031252"/>
                              <a:ext cx="474980" cy="355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5560">
                                  <a:moveTo>
                                    <a:pt x="474495" y="0"/>
                                  </a:moveTo>
                                  <a:lnTo>
                                    <a:pt x="421561" y="439"/>
                                  </a:lnTo>
                                  <a:lnTo>
                                    <a:pt x="368655" y="1759"/>
                                  </a:lnTo>
                                  <a:lnTo>
                                    <a:pt x="315788" y="3957"/>
                                  </a:lnTo>
                                  <a:lnTo>
                                    <a:pt x="262969" y="7033"/>
                                  </a:lnTo>
                                  <a:lnTo>
                                    <a:pt x="210211" y="10985"/>
                                  </a:lnTo>
                                  <a:lnTo>
                                    <a:pt x="157524" y="15814"/>
                                  </a:lnTo>
                                  <a:lnTo>
                                    <a:pt x="104919" y="21518"/>
                                  </a:lnTo>
                                  <a:lnTo>
                                    <a:pt x="52407" y="28097"/>
                                  </a:lnTo>
                                  <a:lnTo>
                                    <a:pt x="0" y="35549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4" name="object 198">
                              <a:extLst>
                                <a:ext uri="{FF2B5EF4-FFF2-40B4-BE49-F238E27FC236}">
                                  <a16:creationId xmlns:a16="http://schemas.microsoft.com/office/drawing/2014/main" id="{964ADFD7-478A-47B1-A1EC-86E2CA653CD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03766" y="1996200"/>
                              <a:ext cx="474980" cy="3683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6829">
                                  <a:moveTo>
                                    <a:pt x="474527" y="0"/>
                                  </a:moveTo>
                                  <a:lnTo>
                                    <a:pt x="421578" y="452"/>
                                  </a:lnTo>
                                  <a:lnTo>
                                    <a:pt x="368657" y="1810"/>
                                  </a:lnTo>
                                  <a:lnTo>
                                    <a:pt x="315778" y="4072"/>
                                  </a:lnTo>
                                  <a:lnTo>
                                    <a:pt x="262950" y="7237"/>
                                  </a:lnTo>
                                  <a:lnTo>
                                    <a:pt x="210186" y="11305"/>
                                  </a:lnTo>
                                  <a:lnTo>
                                    <a:pt x="157498" y="16274"/>
                                  </a:lnTo>
                                  <a:lnTo>
                                    <a:pt x="104896" y="22144"/>
                                  </a:lnTo>
                                  <a:lnTo>
                                    <a:pt x="52393" y="28913"/>
                                  </a:lnTo>
                                  <a:lnTo>
                                    <a:pt x="0" y="3658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5" name="object 207">
                              <a:extLst>
                                <a:ext uri="{FF2B5EF4-FFF2-40B4-BE49-F238E27FC236}">
                                  <a16:creationId xmlns:a16="http://schemas.microsoft.com/office/drawing/2014/main" id="{85B89D51-8076-40A3-AE2E-60C9A9891F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605675" y="187"/>
                              <a:ext cx="387730" cy="4571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6760">
                                  <a:moveTo>
                                    <a:pt x="0" y="0"/>
                                  </a:moveTo>
                                  <a:lnTo>
                                    <a:pt x="74676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6" name="object 208">
                              <a:extLst>
                                <a:ext uri="{FF2B5EF4-FFF2-40B4-BE49-F238E27FC236}">
                                  <a16:creationId xmlns:a16="http://schemas.microsoft.com/office/drawing/2014/main" id="{4963EACB-8D86-4F80-99D7-EE8AE3B5348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68848" y="260363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7" name="object 209">
                              <a:extLst>
                                <a:ext uri="{FF2B5EF4-FFF2-40B4-BE49-F238E27FC236}">
                                  <a16:creationId xmlns:a16="http://schemas.microsoft.com/office/drawing/2014/main" id="{610C9445-F4C5-4ED6-AD77-E90A89C3BC2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68850" y="443041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8" name="object 213">
                              <a:extLst>
                                <a:ext uri="{FF2B5EF4-FFF2-40B4-BE49-F238E27FC236}">
                                  <a16:creationId xmlns:a16="http://schemas.microsoft.com/office/drawing/2014/main" id="{A0B1A60F-B2A4-42B9-9A59-3FDF9595879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60895" y="679464"/>
                              <a:ext cx="0" cy="13081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08100">
                                  <a:moveTo>
                                    <a:pt x="0" y="1307592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9" name="object 214">
                              <a:extLst>
                                <a:ext uri="{FF2B5EF4-FFF2-40B4-BE49-F238E27FC236}">
                                  <a16:creationId xmlns:a16="http://schemas.microsoft.com/office/drawing/2014/main" id="{29C4904C-2C58-408B-A19D-7B75C323C13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60895" y="566594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40" name="object 215">
                              <a:extLst>
                                <a:ext uri="{FF2B5EF4-FFF2-40B4-BE49-F238E27FC236}">
                                  <a16:creationId xmlns:a16="http://schemas.microsoft.com/office/drawing/2014/main" id="{46652311-2E84-4F27-85E2-126FB1CCB5E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08139" y="440196"/>
                              <a:ext cx="129539" cy="1250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29540" h="125094">
                                  <a:moveTo>
                                    <a:pt x="129540" y="0"/>
                                  </a:moveTo>
                                  <a:lnTo>
                                    <a:pt x="0" y="12496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41" name="object 212">
                              <a:extLst>
                                <a:ext uri="{FF2B5EF4-FFF2-40B4-BE49-F238E27FC236}">
                                  <a16:creationId xmlns:a16="http://schemas.microsoft.com/office/drawing/2014/main" id="{4B6CD4AE-ED69-4C4A-9E84-EC572C86940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H="1">
                              <a:off x="1501407" y="3123"/>
                              <a:ext cx="102235" cy="184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2235" h="18414">
                                  <a:moveTo>
                                    <a:pt x="0" y="0"/>
                                  </a:moveTo>
                                  <a:lnTo>
                                    <a:pt x="102108" y="1828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23" name="object 192">
                            <a:extLst>
                              <a:ext uri="{FF2B5EF4-FFF2-40B4-BE49-F238E27FC236}">
                                <a16:creationId xmlns:a16="http://schemas.microsoft.com/office/drawing/2014/main" id="{FCAF6FDB-95C7-460E-A13A-7C32CD41E28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79817" y="23506"/>
                            <a:ext cx="21590" cy="228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1590" h="22860">
                                <a:moveTo>
                                  <a:pt x="21336" y="0"/>
                                </a:moveTo>
                                <a:lnTo>
                                  <a:pt x="0" y="2286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4" name="object 191">
                            <a:extLst>
                              <a:ext uri="{FF2B5EF4-FFF2-40B4-BE49-F238E27FC236}">
                                <a16:creationId xmlns:a16="http://schemas.microsoft.com/office/drawing/2014/main" id="{77A98EA1-82E7-4876-8F8A-5A0618AEA1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57861" y="257378"/>
                            <a:ext cx="6985" cy="107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984" h="10794">
                                <a:moveTo>
                                  <a:pt x="6690" y="10399"/>
                                </a:moveTo>
                                <a:lnTo>
                                  <a:pt x="6689" y="5922"/>
                                </a:lnTo>
                                <a:lnTo>
                                  <a:pt x="4074" y="1856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5" name="object 187">
                            <a:extLst>
                              <a:ext uri="{FF2B5EF4-FFF2-40B4-BE49-F238E27FC236}">
                                <a16:creationId xmlns:a16="http://schemas.microsoft.com/office/drawing/2014/main" id="{D06E14EF-D2CA-4C95-BEE6-B3981620B9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65434" y="1987039"/>
                            <a:ext cx="43815" cy="4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3815" h="43814">
                                <a:moveTo>
                                  <a:pt x="0" y="0"/>
                                </a:moveTo>
                                <a:lnTo>
                                  <a:pt x="3413" y="16906"/>
                                </a:lnTo>
                                <a:lnTo>
                                  <a:pt x="12721" y="30712"/>
                                </a:lnTo>
                                <a:lnTo>
                                  <a:pt x="26527" y="40020"/>
                                </a:lnTo>
                                <a:lnTo>
                                  <a:pt x="43434" y="4343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sp>
                    <p:nvSpPr>
                      <p:cNvPr id="18" name="Rectangle 17">
                        <a:extLst>
                          <a:ext uri="{FF2B5EF4-FFF2-40B4-BE49-F238E27FC236}">
                            <a16:creationId xmlns:a16="http://schemas.microsoft.com/office/drawing/2014/main" id="{34B4804B-C11E-441A-AF05-F52523B749B5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560430" y="891851"/>
                        <a:ext cx="424866" cy="670123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rgbClr val="F4724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" name="Rectangle 18">
                        <a:extLst>
                          <a:ext uri="{FF2B5EF4-FFF2-40B4-BE49-F238E27FC236}">
                            <a16:creationId xmlns:a16="http://schemas.microsoft.com/office/drawing/2014/main" id="{BE02957E-3E24-411E-ABF7-181587543EB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913910" y="1711874"/>
                        <a:ext cx="424866" cy="223431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rgbClr val="FF66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</p:grpSp>
              </p:grp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2D86912E-9F34-49EA-A9AC-5D4E1142874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5070" y="2064942"/>
                    <a:ext cx="1554480" cy="27432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Aft>
                        <a:spcPts val="0"/>
                      </a:spcAft>
                    </a:pP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ordia New"/>
                      </a:rPr>
                      <a:t>Freeze drying shelf</a:t>
                    </a:r>
                    <a:endParaRPr lang="en-GB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7D3BD9DA-D71F-459D-9B02-48AF4775B26A}"/>
                      </a:ext>
                    </a:extLst>
                  </p:cNvPr>
                  <p:cNvGrpSpPr/>
                  <p:nvPr/>
                </p:nvGrpSpPr>
                <p:grpSpPr>
                  <a:xfrm>
                    <a:off x="928475" y="1565601"/>
                    <a:ext cx="1464711" cy="0"/>
                    <a:chOff x="928475" y="1565602"/>
                    <a:chExt cx="1464711" cy="0"/>
                  </a:xfrm>
                </p:grpSpPr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A476B578-5B83-4F92-824E-901CB7AD7DC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8475" y="1565602"/>
                      <a:ext cx="1097280" cy="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3">
                      <a:extLst>
                        <a:ext uri="{FF2B5EF4-FFF2-40B4-BE49-F238E27FC236}">
                          <a16:creationId xmlns:a16="http://schemas.microsoft.com/office/drawing/2014/main" id="{ABB5015C-C08F-4FC0-83B7-A1239CA7F14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034411" y="1565602"/>
                      <a:ext cx="35877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9" name="Rectangle 8"/>
                <p:cNvSpPr/>
                <p:nvPr/>
              </p:nvSpPr>
              <p:spPr>
                <a:xfrm>
                  <a:off x="1512693" y="2616520"/>
                  <a:ext cx="454477" cy="229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200" b="1" dirty="0"/>
                    <a:t>0 mm</a:t>
                  </a:r>
                </a:p>
              </p:txBody>
            </p:sp>
          </p:grpSp>
          <p:sp>
            <p:nvSpPr>
              <p:cNvPr id="64" name="TextBox 63"/>
              <p:cNvSpPr txBox="1"/>
              <p:nvPr/>
            </p:nvSpPr>
            <p:spPr>
              <a:xfrm>
                <a:off x="605183" y="2930600"/>
                <a:ext cx="1674874" cy="93447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just"/>
                <a:r>
                  <a:rPr lang="en-GB" sz="1400" dirty="0"/>
                  <a:t>Filling water into TVIS vial up to bottom edge of top electrode (≡ 0 mm)</a:t>
                </a:r>
              </a:p>
            </p:txBody>
          </p:sp>
        </p:grpSp>
        <p:sp>
          <p:nvSpPr>
            <p:cNvPr id="123" name="Down Arrow 122"/>
            <p:cNvSpPr>
              <a:spLocks noChangeAspect="1"/>
            </p:cNvSpPr>
            <p:nvPr/>
          </p:nvSpPr>
          <p:spPr bwMode="auto">
            <a:xfrm rot="16200000">
              <a:off x="2839067" y="1315647"/>
              <a:ext cx="222750" cy="324000"/>
            </a:xfrm>
            <a:prstGeom prst="downArrow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3577385" y="44186"/>
              <a:ext cx="1932340" cy="3036330"/>
              <a:chOff x="3281035" y="397866"/>
              <a:chExt cx="1932340" cy="3036330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3281035" y="2930606"/>
                <a:ext cx="167487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just"/>
                <a:r>
                  <a:rPr lang="en-GB" sz="1400" spc="-40" dirty="0"/>
                  <a:t>Freezing water at -20°C </a:t>
                </a:r>
                <a:r>
                  <a:rPr lang="en-GB" sz="1400" dirty="0"/>
                  <a:t>for 3 hours</a:t>
                </a:r>
                <a:r>
                  <a:rPr lang="en-GB" sz="1400" spc="-20" dirty="0"/>
                  <a:t> </a:t>
                </a:r>
              </a:p>
            </p:txBody>
          </p:sp>
          <p:grpSp>
            <p:nvGrpSpPr>
              <p:cNvPr id="125" name="Group 124"/>
              <p:cNvGrpSpPr>
                <a:grpSpLocks noChangeAspect="1"/>
              </p:cNvGrpSpPr>
              <p:nvPr/>
            </p:nvGrpSpPr>
            <p:grpSpPr>
              <a:xfrm>
                <a:off x="3281036" y="397866"/>
                <a:ext cx="1932339" cy="2520000"/>
                <a:chOff x="358340" y="1446877"/>
                <a:chExt cx="1600954" cy="2087833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7E1C2869-18F4-415F-AC73-728CD9F365CF}"/>
                    </a:ext>
                  </a:extLst>
                </p:cNvPr>
                <p:cNvGrpSpPr/>
                <p:nvPr/>
              </p:nvGrpSpPr>
              <p:grpSpPr>
                <a:xfrm>
                  <a:off x="358340" y="1446877"/>
                  <a:ext cx="1534963" cy="2087833"/>
                  <a:chOff x="673678" y="187"/>
                  <a:chExt cx="1719508" cy="2339075"/>
                </a:xfrm>
              </p:grpSpPr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6331E6F7-9044-4A79-B121-0F3A39CF5995}"/>
                      </a:ext>
                    </a:extLst>
                  </p:cNvPr>
                  <p:cNvGrpSpPr/>
                  <p:nvPr/>
                </p:nvGrpSpPr>
                <p:grpSpPr>
                  <a:xfrm>
                    <a:off x="908952" y="187"/>
                    <a:ext cx="1083933" cy="2065264"/>
                    <a:chOff x="908952" y="187"/>
                    <a:chExt cx="1084453" cy="2066879"/>
                  </a:xfrm>
                </p:grpSpPr>
                <p:grpSp>
                  <p:nvGrpSpPr>
                    <p:cNvPr id="133" name="Group 132">
                      <a:extLst>
                        <a:ext uri="{FF2B5EF4-FFF2-40B4-BE49-F238E27FC236}">
                          <a16:creationId xmlns:a16="http://schemas.microsoft.com/office/drawing/2014/main" id="{FC87A8D5-5823-4E1C-960F-40A4CED2A9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8876" y="1570357"/>
                      <a:ext cx="1008224" cy="482067"/>
                      <a:chOff x="958876" y="1570357"/>
                      <a:chExt cx="1008224" cy="482067"/>
                    </a:xfrm>
                  </p:grpSpPr>
                  <p:sp>
                    <p:nvSpPr>
                      <p:cNvPr id="180" name="Double Bracket 30">
                        <a:extLst>
                          <a:ext uri="{FF2B5EF4-FFF2-40B4-BE49-F238E27FC236}">
                            <a16:creationId xmlns:a16="http://schemas.microsoft.com/office/drawing/2014/main" id="{A155D43B-CBD0-482C-9CA3-07102905DC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9100" y="1570357"/>
                        <a:ext cx="1008000" cy="409661"/>
                      </a:xfrm>
                      <a:prstGeom prst="rect">
                        <a:avLst/>
                      </a:prstGeom>
                      <a:pattFill prst="lgConfetti">
                        <a:fgClr>
                          <a:srgbClr val="00FFFF"/>
                        </a:fgClr>
                        <a:bgClr>
                          <a:schemeClr val="bg1"/>
                        </a:bgClr>
                      </a:pattFill>
                      <a:ln w="12700"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81" name="Freeform 180">
                        <a:extLst>
                          <a:ext uri="{FF2B5EF4-FFF2-40B4-BE49-F238E27FC236}">
                            <a16:creationId xmlns:a16="http://schemas.microsoft.com/office/drawing/2014/main" id="{47C8699B-A97F-44C3-BAE6-6A79F868A8D2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958876" y="1912061"/>
                        <a:ext cx="1003656" cy="140363"/>
                      </a:xfrm>
                      <a:custGeom>
                        <a:avLst/>
                        <a:gdLst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5213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58516 w 1010653"/>
                          <a:gd name="connsiteY10" fmla="*/ 11229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58516 w 1010653"/>
                          <a:gd name="connsiteY10" fmla="*/ 11229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70476 w 1010653"/>
                          <a:gd name="connsiteY10" fmla="*/ 10828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70476 w 1010653"/>
                          <a:gd name="connsiteY10" fmla="*/ 108284 h 116305"/>
                          <a:gd name="connsiteX11" fmla="*/ 1010653 w 1010653"/>
                          <a:gd name="connsiteY11" fmla="*/ 76200 h 116305"/>
                          <a:gd name="connsiteX12" fmla="*/ 1002679 w 1010653"/>
                          <a:gd name="connsiteY12" fmla="*/ 4010 h 116305"/>
                          <a:gd name="connsiteX13" fmla="*/ 4011 w 1010653"/>
                          <a:gd name="connsiteY13" fmla="*/ 0 h 1163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010653" h="116305">
                            <a:moveTo>
                              <a:pt x="4011" y="0"/>
                            </a:moveTo>
                            <a:lnTo>
                              <a:pt x="0" y="80210"/>
                            </a:lnTo>
                            <a:lnTo>
                              <a:pt x="40177" y="116305"/>
                            </a:lnTo>
                            <a:lnTo>
                              <a:pt x="80211" y="108284"/>
                            </a:lnTo>
                            <a:lnTo>
                              <a:pt x="176463" y="92242"/>
                            </a:lnTo>
                            <a:lnTo>
                              <a:pt x="264695" y="84221"/>
                            </a:lnTo>
                            <a:lnTo>
                              <a:pt x="493295" y="68179"/>
                            </a:lnTo>
                            <a:lnTo>
                              <a:pt x="581527" y="68179"/>
                            </a:lnTo>
                            <a:lnTo>
                              <a:pt x="749969" y="84221"/>
                            </a:lnTo>
                            <a:cubicBezTo>
                              <a:pt x="790074" y="89568"/>
                              <a:pt x="833534" y="96253"/>
                              <a:pt x="870285" y="100263"/>
                            </a:cubicBezTo>
                            <a:cubicBezTo>
                              <a:pt x="907036" y="104273"/>
                              <a:pt x="937079" y="105610"/>
                              <a:pt x="970476" y="108284"/>
                            </a:cubicBezTo>
                            <a:lnTo>
                              <a:pt x="1010653" y="76200"/>
                            </a:lnTo>
                            <a:lnTo>
                              <a:pt x="1002679" y="4010"/>
                            </a:lnTo>
                            <a:lnTo>
                              <a:pt x="4011" y="0"/>
                            </a:lnTo>
                            <a:close/>
                          </a:path>
                        </a:pathLst>
                      </a:custGeom>
                      <a:pattFill prst="lgConfetti">
                        <a:fgClr>
                          <a:srgbClr val="00FFFF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id="{A68D3034-4DE5-4098-B72F-9B636C8DDF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952" y="187"/>
                      <a:ext cx="1084453" cy="2066879"/>
                      <a:chOff x="908952" y="187"/>
                      <a:chExt cx="1084453" cy="2066879"/>
                    </a:xfrm>
                  </p:grpSpPr>
                  <p:grpSp>
                    <p:nvGrpSpPr>
                      <p:cNvPr id="135" name="Group 134">
                        <a:extLst>
                          <a:ext uri="{FF2B5EF4-FFF2-40B4-BE49-F238E27FC236}">
                            <a16:creationId xmlns:a16="http://schemas.microsoft.com/office/drawing/2014/main" id="{44DFF858-1E37-4A2C-A164-226D68B7C4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08952" y="187"/>
                        <a:ext cx="1084453" cy="2066879"/>
                        <a:chOff x="908952" y="187"/>
                        <a:chExt cx="1084453" cy="2066879"/>
                      </a:xfrm>
                    </p:grpSpPr>
                    <p:grpSp>
                      <p:nvGrpSpPr>
                        <p:cNvPr id="138" name="Group 137">
                          <a:extLst>
                            <a:ext uri="{FF2B5EF4-FFF2-40B4-BE49-F238E27FC236}">
                              <a16:creationId xmlns:a16="http://schemas.microsoft.com/office/drawing/2014/main" id="{652C22F5-CED4-457C-BA97-BDB8042C48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08952" y="1875"/>
                          <a:ext cx="569086" cy="2065191"/>
                          <a:chOff x="908952" y="1875"/>
                          <a:chExt cx="569086" cy="2065191"/>
                        </a:xfrm>
                      </p:grpSpPr>
                      <p:grpSp>
                        <p:nvGrpSpPr>
                          <p:cNvPr id="160" name="Group 159">
                            <a:extLst>
                              <a:ext uri="{FF2B5EF4-FFF2-40B4-BE49-F238E27FC236}">
                                <a16:creationId xmlns:a16="http://schemas.microsoft.com/office/drawing/2014/main" id="{45DA7505-0442-4BE4-A681-3F3E2787D1F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908952" y="1875"/>
                            <a:ext cx="569086" cy="2065191"/>
                            <a:chOff x="908952" y="1875"/>
                            <a:chExt cx="569086" cy="2065191"/>
                          </a:xfrm>
                        </p:grpSpPr>
                        <p:sp>
                          <p:nvSpPr>
                            <p:cNvPr id="164" name="object 43">
                              <a:extLst>
                                <a:ext uri="{FF2B5EF4-FFF2-40B4-BE49-F238E27FC236}">
                                  <a16:creationId xmlns:a16="http://schemas.microsoft.com/office/drawing/2014/main" id="{EDFFF994-1B38-46BC-800B-466ABCF0BD7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66867" y="47256"/>
                              <a:ext cx="0" cy="17716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77164">
                                  <a:moveTo>
                                    <a:pt x="0" y="176783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5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65" name="object 186">
                              <a:extLst>
                                <a:ext uri="{FF2B5EF4-FFF2-40B4-BE49-F238E27FC236}">
                                  <a16:creationId xmlns:a16="http://schemas.microsoft.com/office/drawing/2014/main" id="{FA525E62-6C36-490C-81D3-855720494D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08952" y="1988072"/>
                              <a:ext cx="78740" cy="7874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8740" h="78739">
                                  <a:moveTo>
                                    <a:pt x="0" y="0"/>
                                  </a:moveTo>
                                  <a:lnTo>
                                    <a:pt x="6167" y="30550"/>
                                  </a:lnTo>
                                  <a:lnTo>
                                    <a:pt x="22988" y="55498"/>
                                  </a:lnTo>
                                  <a:lnTo>
                                    <a:pt x="47935" y="72318"/>
                                  </a:lnTo>
                                  <a:lnTo>
                                    <a:pt x="78486" y="78486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66" name="object 188">
                              <a:extLst>
                                <a:ext uri="{FF2B5EF4-FFF2-40B4-BE49-F238E27FC236}">
                                  <a16:creationId xmlns:a16="http://schemas.microsoft.com/office/drawing/2014/main" id="{D38AE46F-C6FF-4AE4-9373-955D75E590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10476" y="643142"/>
                              <a:ext cx="0" cy="13442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44295">
                                  <a:moveTo>
                                    <a:pt x="0" y="1344168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67" name="object 189">
                              <a:extLst>
                                <a:ext uri="{FF2B5EF4-FFF2-40B4-BE49-F238E27FC236}">
                                  <a16:creationId xmlns:a16="http://schemas.microsoft.com/office/drawing/2014/main" id="{C99D2F01-66B2-4E5A-A389-75BFAAA7AAA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10476" y="530272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68" name="object 190">
                              <a:extLst>
                                <a:ext uri="{FF2B5EF4-FFF2-40B4-BE49-F238E27FC236}">
                                  <a16:creationId xmlns:a16="http://schemas.microsoft.com/office/drawing/2014/main" id="{ADB679E5-5E56-425D-8B83-9CAB85AB4E0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46112" y="266713"/>
                              <a:ext cx="0" cy="180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66369">
                                  <a:moveTo>
                                    <a:pt x="0" y="166116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69" name="object 193">
                              <a:extLst>
                                <a:ext uri="{FF2B5EF4-FFF2-40B4-BE49-F238E27FC236}">
                                  <a16:creationId xmlns:a16="http://schemas.microsoft.com/office/drawing/2014/main" id="{9AAFC651-FA0E-4AA9-A3F3-1751AA43E80D}"/>
                                </a:ext>
                              </a:extLst>
                            </p:cNvPr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959244" y="451116"/>
                              <a:ext cx="80169" cy="7888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9375" h="78105">
                                  <a:moveTo>
                                    <a:pt x="79248" y="0"/>
                                  </a:moveTo>
                                  <a:lnTo>
                                    <a:pt x="0" y="7772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70" name="object 195">
                              <a:extLst>
                                <a:ext uri="{FF2B5EF4-FFF2-40B4-BE49-F238E27FC236}">
                                  <a16:creationId xmlns:a16="http://schemas.microsoft.com/office/drawing/2014/main" id="{AA32866C-FF67-4CE4-B252-72471A16E55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66864" y="224041"/>
                              <a:ext cx="71755" cy="323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755" h="32385">
                                  <a:moveTo>
                                    <a:pt x="0" y="0"/>
                                  </a:moveTo>
                                  <a:lnTo>
                                    <a:pt x="71628" y="3200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71" name="object 196">
                              <a:extLst>
                                <a:ext uri="{FF2B5EF4-FFF2-40B4-BE49-F238E27FC236}">
                                  <a16:creationId xmlns:a16="http://schemas.microsoft.com/office/drawing/2014/main" id="{D3498079-5CB0-4846-A19B-DA3044EA9F0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88431" y="2031506"/>
                              <a:ext cx="474980" cy="355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5560">
                                  <a:moveTo>
                                    <a:pt x="474495" y="0"/>
                                  </a:moveTo>
                                  <a:lnTo>
                                    <a:pt x="421561" y="439"/>
                                  </a:lnTo>
                                  <a:lnTo>
                                    <a:pt x="368655" y="1759"/>
                                  </a:lnTo>
                                  <a:lnTo>
                                    <a:pt x="315788" y="3957"/>
                                  </a:lnTo>
                                  <a:lnTo>
                                    <a:pt x="262969" y="7033"/>
                                  </a:lnTo>
                                  <a:lnTo>
                                    <a:pt x="210211" y="10985"/>
                                  </a:lnTo>
                                  <a:lnTo>
                                    <a:pt x="157524" y="15814"/>
                                  </a:lnTo>
                                  <a:lnTo>
                                    <a:pt x="104919" y="21518"/>
                                  </a:lnTo>
                                  <a:lnTo>
                                    <a:pt x="52407" y="28097"/>
                                  </a:lnTo>
                                  <a:lnTo>
                                    <a:pt x="0" y="35549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72" name="object 198">
                              <a:extLst>
                                <a:ext uri="{FF2B5EF4-FFF2-40B4-BE49-F238E27FC236}">
                                  <a16:creationId xmlns:a16="http://schemas.microsoft.com/office/drawing/2014/main" id="{EEBD8E06-AFFF-48D2-933C-22E77691B52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88399" y="1996454"/>
                              <a:ext cx="474980" cy="3683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6829">
                                  <a:moveTo>
                                    <a:pt x="474527" y="0"/>
                                  </a:moveTo>
                                  <a:lnTo>
                                    <a:pt x="421578" y="452"/>
                                  </a:lnTo>
                                  <a:lnTo>
                                    <a:pt x="368657" y="1810"/>
                                  </a:lnTo>
                                  <a:lnTo>
                                    <a:pt x="315778" y="4072"/>
                                  </a:lnTo>
                                  <a:lnTo>
                                    <a:pt x="262950" y="7237"/>
                                  </a:lnTo>
                                  <a:lnTo>
                                    <a:pt x="210186" y="11305"/>
                                  </a:lnTo>
                                  <a:lnTo>
                                    <a:pt x="157498" y="16274"/>
                                  </a:lnTo>
                                  <a:lnTo>
                                    <a:pt x="104896" y="22144"/>
                                  </a:lnTo>
                                  <a:lnTo>
                                    <a:pt x="52393" y="28913"/>
                                  </a:lnTo>
                                  <a:lnTo>
                                    <a:pt x="0" y="3658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73" name="object 207">
                              <a:extLst>
                                <a:ext uri="{FF2B5EF4-FFF2-40B4-BE49-F238E27FC236}">
                                  <a16:creationId xmlns:a16="http://schemas.microsoft.com/office/drawing/2014/main" id="{AED41A0C-F9C2-41FF-97A5-296C12164F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90308" y="1875"/>
                              <a:ext cx="387730" cy="4571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6760">
                                  <a:moveTo>
                                    <a:pt x="0" y="0"/>
                                  </a:moveTo>
                                  <a:lnTo>
                                    <a:pt x="74676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74" name="object 208">
                              <a:extLst>
                                <a:ext uri="{FF2B5EF4-FFF2-40B4-BE49-F238E27FC236}">
                                  <a16:creationId xmlns:a16="http://schemas.microsoft.com/office/drawing/2014/main" id="{8551F7CD-ABB2-4A06-B430-3B7BFB4D56D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53481" y="260617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75" name="object 209">
                              <a:extLst>
                                <a:ext uri="{FF2B5EF4-FFF2-40B4-BE49-F238E27FC236}">
                                  <a16:creationId xmlns:a16="http://schemas.microsoft.com/office/drawing/2014/main" id="{BECA09D7-3A40-402B-B024-177342F1708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53481" y="443498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76" name="object 213">
                              <a:extLst>
                                <a:ext uri="{FF2B5EF4-FFF2-40B4-BE49-F238E27FC236}">
                                  <a16:creationId xmlns:a16="http://schemas.microsoft.com/office/drawing/2014/main" id="{5991A064-3467-49A1-B99F-96B4400B557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45528" y="679718"/>
                              <a:ext cx="0" cy="13081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08100">
                                  <a:moveTo>
                                    <a:pt x="0" y="1307592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77" name="object 214">
                              <a:extLst>
                                <a:ext uri="{FF2B5EF4-FFF2-40B4-BE49-F238E27FC236}">
                                  <a16:creationId xmlns:a16="http://schemas.microsoft.com/office/drawing/2014/main" id="{00D7AF93-5AB9-4C3A-9529-5F870B6D58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45528" y="566848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78" name="object 215">
                              <a:extLst>
                                <a:ext uri="{FF2B5EF4-FFF2-40B4-BE49-F238E27FC236}">
                                  <a16:creationId xmlns:a16="http://schemas.microsoft.com/office/drawing/2014/main" id="{5E5C89EB-B4B8-466D-96EF-6D41C9D56B3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92772" y="440450"/>
                              <a:ext cx="129539" cy="1250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29540" h="125094">
                                  <a:moveTo>
                                    <a:pt x="129540" y="0"/>
                                  </a:moveTo>
                                  <a:lnTo>
                                    <a:pt x="0" y="12496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79" name="object 212">
                              <a:extLst>
                                <a:ext uri="{FF2B5EF4-FFF2-40B4-BE49-F238E27FC236}">
                                  <a16:creationId xmlns:a16="http://schemas.microsoft.com/office/drawing/2014/main" id="{0DE99B4F-AD9B-4907-B5CE-503BD5B67C4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H="1">
                              <a:off x="986040" y="3377"/>
                              <a:ext cx="102235" cy="184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2235" h="18414">
                                  <a:moveTo>
                                    <a:pt x="0" y="0"/>
                                  </a:moveTo>
                                  <a:lnTo>
                                    <a:pt x="102108" y="1828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161" name="object 192">
                            <a:extLst>
                              <a:ext uri="{FF2B5EF4-FFF2-40B4-BE49-F238E27FC236}">
                                <a16:creationId xmlns:a16="http://schemas.microsoft.com/office/drawing/2014/main" id="{0090ACC7-EF7D-4CF9-90DE-2DCA45B636C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64450" y="23760"/>
                            <a:ext cx="21590" cy="228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1590" h="22860">
                                <a:moveTo>
                                  <a:pt x="21336" y="0"/>
                                </a:moveTo>
                                <a:lnTo>
                                  <a:pt x="0" y="2286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2" name="object 191">
                            <a:extLst>
                              <a:ext uri="{FF2B5EF4-FFF2-40B4-BE49-F238E27FC236}">
                                <a16:creationId xmlns:a16="http://schemas.microsoft.com/office/drawing/2014/main" id="{FF2A5E08-B9C0-401F-B7EA-F90B0BB61D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42494" y="257632"/>
                            <a:ext cx="6985" cy="107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984" h="10794">
                                <a:moveTo>
                                  <a:pt x="6690" y="10399"/>
                                </a:moveTo>
                                <a:lnTo>
                                  <a:pt x="6689" y="5922"/>
                                </a:lnTo>
                                <a:lnTo>
                                  <a:pt x="4074" y="1856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3" name="object 187">
                            <a:extLst>
                              <a:ext uri="{FF2B5EF4-FFF2-40B4-BE49-F238E27FC236}">
                                <a16:creationId xmlns:a16="http://schemas.microsoft.com/office/drawing/2014/main" id="{ACEDCD38-4717-4E38-98C4-ADA2E8BCC1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50067" y="1987293"/>
                            <a:ext cx="43815" cy="4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3815" h="43814">
                                <a:moveTo>
                                  <a:pt x="0" y="0"/>
                                </a:moveTo>
                                <a:lnTo>
                                  <a:pt x="3413" y="16906"/>
                                </a:lnTo>
                                <a:lnTo>
                                  <a:pt x="12721" y="30712"/>
                                </a:lnTo>
                                <a:lnTo>
                                  <a:pt x="26527" y="40020"/>
                                </a:lnTo>
                                <a:lnTo>
                                  <a:pt x="43434" y="4343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39" name="Group 138">
                          <a:extLst>
                            <a:ext uri="{FF2B5EF4-FFF2-40B4-BE49-F238E27FC236}">
                              <a16:creationId xmlns:a16="http://schemas.microsoft.com/office/drawing/2014/main" id="{F6C4F4DF-9B26-42A3-9CED-C12F050D993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flipH="1">
                          <a:off x="1424319" y="187"/>
                          <a:ext cx="569086" cy="2066625"/>
                          <a:chOff x="1424319" y="187"/>
                          <a:chExt cx="569086" cy="2066625"/>
                        </a:xfrm>
                      </p:grpSpPr>
                      <p:grpSp>
                        <p:nvGrpSpPr>
                          <p:cNvPr id="140" name="Group 139">
                            <a:extLst>
                              <a:ext uri="{FF2B5EF4-FFF2-40B4-BE49-F238E27FC236}">
                                <a16:creationId xmlns:a16="http://schemas.microsoft.com/office/drawing/2014/main" id="{482D530C-B24C-4361-996A-A4B67925924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424319" y="187"/>
                            <a:ext cx="569086" cy="2066625"/>
                            <a:chOff x="1424319" y="187"/>
                            <a:chExt cx="569086" cy="2066625"/>
                          </a:xfrm>
                        </p:grpSpPr>
                        <p:sp>
                          <p:nvSpPr>
                            <p:cNvPr id="144" name="object 43">
                              <a:extLst>
                                <a:ext uri="{FF2B5EF4-FFF2-40B4-BE49-F238E27FC236}">
                                  <a16:creationId xmlns:a16="http://schemas.microsoft.com/office/drawing/2014/main" id="{5A3830BD-1661-4826-8D88-4E4C30A7DA3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82234" y="47002"/>
                              <a:ext cx="0" cy="17716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77164">
                                  <a:moveTo>
                                    <a:pt x="0" y="176783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5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45" name="object 186">
                              <a:extLst>
                                <a:ext uri="{FF2B5EF4-FFF2-40B4-BE49-F238E27FC236}">
                                  <a16:creationId xmlns:a16="http://schemas.microsoft.com/office/drawing/2014/main" id="{F9325D38-85BF-4069-AB89-A8EA530856A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24319" y="1987818"/>
                              <a:ext cx="78740" cy="7874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8740" h="78739">
                                  <a:moveTo>
                                    <a:pt x="0" y="0"/>
                                  </a:moveTo>
                                  <a:lnTo>
                                    <a:pt x="6167" y="30550"/>
                                  </a:lnTo>
                                  <a:lnTo>
                                    <a:pt x="22988" y="55498"/>
                                  </a:lnTo>
                                  <a:lnTo>
                                    <a:pt x="47935" y="72318"/>
                                  </a:lnTo>
                                  <a:lnTo>
                                    <a:pt x="78486" y="78486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46" name="object 188">
                              <a:extLst>
                                <a:ext uri="{FF2B5EF4-FFF2-40B4-BE49-F238E27FC236}">
                                  <a16:creationId xmlns:a16="http://schemas.microsoft.com/office/drawing/2014/main" id="{CAB06FEE-1069-4DB0-81BA-391E89DFE32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25843" y="642888"/>
                              <a:ext cx="0" cy="13442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44295">
                                  <a:moveTo>
                                    <a:pt x="0" y="1344168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47" name="object 189">
                              <a:extLst>
                                <a:ext uri="{FF2B5EF4-FFF2-40B4-BE49-F238E27FC236}">
                                  <a16:creationId xmlns:a16="http://schemas.microsoft.com/office/drawing/2014/main" id="{AA17C485-6297-4E5D-9861-ABC74234EDA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25843" y="530018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48" name="object 190">
                              <a:extLst>
                                <a:ext uri="{FF2B5EF4-FFF2-40B4-BE49-F238E27FC236}">
                                  <a16:creationId xmlns:a16="http://schemas.microsoft.com/office/drawing/2014/main" id="{6C39532E-D51D-4C3E-8C31-436910B1655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61479" y="266459"/>
                              <a:ext cx="0" cy="180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66369">
                                  <a:moveTo>
                                    <a:pt x="0" y="166116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49" name="object 193">
                              <a:extLst>
                                <a:ext uri="{FF2B5EF4-FFF2-40B4-BE49-F238E27FC236}">
                                  <a16:creationId xmlns:a16="http://schemas.microsoft.com/office/drawing/2014/main" id="{9118547A-D8F5-4D70-9E25-EFC517BF0C9B}"/>
                                </a:ext>
                              </a:extLst>
                            </p:cNvPr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473023" y="450862"/>
                              <a:ext cx="80963" cy="79667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9375" h="78105">
                                  <a:moveTo>
                                    <a:pt x="79248" y="0"/>
                                  </a:moveTo>
                                  <a:lnTo>
                                    <a:pt x="0" y="7772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50" name="object 195">
                              <a:extLst>
                                <a:ext uri="{FF2B5EF4-FFF2-40B4-BE49-F238E27FC236}">
                                  <a16:creationId xmlns:a16="http://schemas.microsoft.com/office/drawing/2014/main" id="{DE57E5B6-73E1-474F-8058-2ED9EDB2014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82231" y="223787"/>
                              <a:ext cx="71755" cy="323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755" h="32385">
                                  <a:moveTo>
                                    <a:pt x="0" y="0"/>
                                  </a:moveTo>
                                  <a:lnTo>
                                    <a:pt x="71628" y="3200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51" name="object 196">
                              <a:extLst>
                                <a:ext uri="{FF2B5EF4-FFF2-40B4-BE49-F238E27FC236}">
                                  <a16:creationId xmlns:a16="http://schemas.microsoft.com/office/drawing/2014/main" id="{8710F78E-022C-406F-8E24-86138CB2774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03798" y="2031252"/>
                              <a:ext cx="474980" cy="355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5560">
                                  <a:moveTo>
                                    <a:pt x="474495" y="0"/>
                                  </a:moveTo>
                                  <a:lnTo>
                                    <a:pt x="421561" y="439"/>
                                  </a:lnTo>
                                  <a:lnTo>
                                    <a:pt x="368655" y="1759"/>
                                  </a:lnTo>
                                  <a:lnTo>
                                    <a:pt x="315788" y="3957"/>
                                  </a:lnTo>
                                  <a:lnTo>
                                    <a:pt x="262969" y="7033"/>
                                  </a:lnTo>
                                  <a:lnTo>
                                    <a:pt x="210211" y="10985"/>
                                  </a:lnTo>
                                  <a:lnTo>
                                    <a:pt x="157524" y="15814"/>
                                  </a:lnTo>
                                  <a:lnTo>
                                    <a:pt x="104919" y="21518"/>
                                  </a:lnTo>
                                  <a:lnTo>
                                    <a:pt x="52407" y="28097"/>
                                  </a:lnTo>
                                  <a:lnTo>
                                    <a:pt x="0" y="35549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52" name="object 198">
                              <a:extLst>
                                <a:ext uri="{FF2B5EF4-FFF2-40B4-BE49-F238E27FC236}">
                                  <a16:creationId xmlns:a16="http://schemas.microsoft.com/office/drawing/2014/main" id="{964ADFD7-478A-47B1-A1EC-86E2CA653CD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03766" y="1996200"/>
                              <a:ext cx="474980" cy="3683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6829">
                                  <a:moveTo>
                                    <a:pt x="474527" y="0"/>
                                  </a:moveTo>
                                  <a:lnTo>
                                    <a:pt x="421578" y="452"/>
                                  </a:lnTo>
                                  <a:lnTo>
                                    <a:pt x="368657" y="1810"/>
                                  </a:lnTo>
                                  <a:lnTo>
                                    <a:pt x="315778" y="4072"/>
                                  </a:lnTo>
                                  <a:lnTo>
                                    <a:pt x="262950" y="7237"/>
                                  </a:lnTo>
                                  <a:lnTo>
                                    <a:pt x="210186" y="11305"/>
                                  </a:lnTo>
                                  <a:lnTo>
                                    <a:pt x="157498" y="16274"/>
                                  </a:lnTo>
                                  <a:lnTo>
                                    <a:pt x="104896" y="22144"/>
                                  </a:lnTo>
                                  <a:lnTo>
                                    <a:pt x="52393" y="28913"/>
                                  </a:lnTo>
                                  <a:lnTo>
                                    <a:pt x="0" y="3658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53" name="object 207">
                              <a:extLst>
                                <a:ext uri="{FF2B5EF4-FFF2-40B4-BE49-F238E27FC236}">
                                  <a16:creationId xmlns:a16="http://schemas.microsoft.com/office/drawing/2014/main" id="{85B89D51-8076-40A3-AE2E-60C9A9891F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605675" y="187"/>
                              <a:ext cx="387730" cy="4571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6760">
                                  <a:moveTo>
                                    <a:pt x="0" y="0"/>
                                  </a:moveTo>
                                  <a:lnTo>
                                    <a:pt x="74676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54" name="object 208">
                              <a:extLst>
                                <a:ext uri="{FF2B5EF4-FFF2-40B4-BE49-F238E27FC236}">
                                  <a16:creationId xmlns:a16="http://schemas.microsoft.com/office/drawing/2014/main" id="{4963EACB-8D86-4F80-99D7-EE8AE3B5348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68848" y="260363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55" name="object 209">
                              <a:extLst>
                                <a:ext uri="{FF2B5EF4-FFF2-40B4-BE49-F238E27FC236}">
                                  <a16:creationId xmlns:a16="http://schemas.microsoft.com/office/drawing/2014/main" id="{610C9445-F4C5-4ED6-AD77-E90A89C3BC2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68850" y="443041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56" name="object 213">
                              <a:extLst>
                                <a:ext uri="{FF2B5EF4-FFF2-40B4-BE49-F238E27FC236}">
                                  <a16:creationId xmlns:a16="http://schemas.microsoft.com/office/drawing/2014/main" id="{A0B1A60F-B2A4-42B9-9A59-3FDF9595879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60895" y="679464"/>
                              <a:ext cx="0" cy="13081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08100">
                                  <a:moveTo>
                                    <a:pt x="0" y="1307592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57" name="object 214">
                              <a:extLst>
                                <a:ext uri="{FF2B5EF4-FFF2-40B4-BE49-F238E27FC236}">
                                  <a16:creationId xmlns:a16="http://schemas.microsoft.com/office/drawing/2014/main" id="{29C4904C-2C58-408B-A19D-7B75C323C13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60895" y="566594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58" name="object 215">
                              <a:extLst>
                                <a:ext uri="{FF2B5EF4-FFF2-40B4-BE49-F238E27FC236}">
                                  <a16:creationId xmlns:a16="http://schemas.microsoft.com/office/drawing/2014/main" id="{46652311-2E84-4F27-85E2-126FB1CCB5E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08139" y="440196"/>
                              <a:ext cx="129539" cy="1250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29540" h="125094">
                                  <a:moveTo>
                                    <a:pt x="129540" y="0"/>
                                  </a:moveTo>
                                  <a:lnTo>
                                    <a:pt x="0" y="12496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59" name="object 212">
                              <a:extLst>
                                <a:ext uri="{FF2B5EF4-FFF2-40B4-BE49-F238E27FC236}">
                                  <a16:creationId xmlns:a16="http://schemas.microsoft.com/office/drawing/2014/main" id="{4B6CD4AE-ED69-4C4A-9E84-EC572C86940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H="1">
                              <a:off x="1501407" y="3123"/>
                              <a:ext cx="102235" cy="184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2235" h="18414">
                                  <a:moveTo>
                                    <a:pt x="0" y="0"/>
                                  </a:moveTo>
                                  <a:lnTo>
                                    <a:pt x="102108" y="1828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141" name="object 192">
                            <a:extLst>
                              <a:ext uri="{FF2B5EF4-FFF2-40B4-BE49-F238E27FC236}">
                                <a16:creationId xmlns:a16="http://schemas.microsoft.com/office/drawing/2014/main" id="{FCAF6FDB-95C7-460E-A13A-7C32CD41E28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79817" y="23506"/>
                            <a:ext cx="21590" cy="228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1590" h="22860">
                                <a:moveTo>
                                  <a:pt x="21336" y="0"/>
                                </a:moveTo>
                                <a:lnTo>
                                  <a:pt x="0" y="2286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2" name="object 191">
                            <a:extLst>
                              <a:ext uri="{FF2B5EF4-FFF2-40B4-BE49-F238E27FC236}">
                                <a16:creationId xmlns:a16="http://schemas.microsoft.com/office/drawing/2014/main" id="{77A98EA1-82E7-4876-8F8A-5A0618AEA1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57861" y="257378"/>
                            <a:ext cx="6985" cy="107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984" h="10794">
                                <a:moveTo>
                                  <a:pt x="6690" y="10399"/>
                                </a:moveTo>
                                <a:lnTo>
                                  <a:pt x="6689" y="5922"/>
                                </a:lnTo>
                                <a:lnTo>
                                  <a:pt x="4074" y="1856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3" name="object 187">
                            <a:extLst>
                              <a:ext uri="{FF2B5EF4-FFF2-40B4-BE49-F238E27FC236}">
                                <a16:creationId xmlns:a16="http://schemas.microsoft.com/office/drawing/2014/main" id="{D06E14EF-D2CA-4C95-BEE6-B3981620B9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65434" y="1987039"/>
                            <a:ext cx="43815" cy="4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3815" h="43814">
                                <a:moveTo>
                                  <a:pt x="0" y="0"/>
                                </a:moveTo>
                                <a:lnTo>
                                  <a:pt x="3413" y="16906"/>
                                </a:lnTo>
                                <a:lnTo>
                                  <a:pt x="12721" y="30712"/>
                                </a:lnTo>
                                <a:lnTo>
                                  <a:pt x="26527" y="40020"/>
                                </a:lnTo>
                                <a:lnTo>
                                  <a:pt x="43434" y="4343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34B4804B-C11E-441A-AF05-F52523B749B5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560430" y="891851"/>
                        <a:ext cx="424866" cy="670123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rgbClr val="F4724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BE02957E-3E24-411E-ABF7-181587543EB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913910" y="1711874"/>
                        <a:ext cx="424866" cy="223431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rgbClr val="FF66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</p:grpSp>
              </p:grp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2D86912E-9F34-49EA-A9AC-5D4E1142874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3678" y="2064942"/>
                    <a:ext cx="1554480" cy="27432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Aft>
                        <a:spcPts val="0"/>
                      </a:spcAft>
                    </a:pP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ordia New"/>
                      </a:rPr>
                      <a:t>Freeze drying shelf</a:t>
                    </a:r>
                    <a:endParaRPr lang="en-GB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7D3BD9DA-D71F-459D-9B02-48AF4775B26A}"/>
                      </a:ext>
                    </a:extLst>
                  </p:cNvPr>
                  <p:cNvGrpSpPr/>
                  <p:nvPr/>
                </p:nvGrpSpPr>
                <p:grpSpPr>
                  <a:xfrm>
                    <a:off x="928475" y="1565601"/>
                    <a:ext cx="1464711" cy="0"/>
                    <a:chOff x="928475" y="1565602"/>
                    <a:chExt cx="1464711" cy="0"/>
                  </a:xfrm>
                </p:grpSpPr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A476B578-5B83-4F92-824E-901CB7AD7DC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8475" y="1565602"/>
                      <a:ext cx="10972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>
                      <a:extLst>
                        <a:ext uri="{FF2B5EF4-FFF2-40B4-BE49-F238E27FC236}">
                          <a16:creationId xmlns:a16="http://schemas.microsoft.com/office/drawing/2014/main" id="{ABB5015C-C08F-4FC0-83B7-A1239CA7F14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034411" y="1565602"/>
                      <a:ext cx="35877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27" name="Rectangle 126"/>
                <p:cNvSpPr/>
                <p:nvPr/>
              </p:nvSpPr>
              <p:spPr>
                <a:xfrm>
                  <a:off x="1504819" y="2620503"/>
                  <a:ext cx="454475" cy="229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200" b="1" dirty="0"/>
                    <a:t>0 mm</a:t>
                  </a:r>
                </a:p>
              </p:txBody>
            </p:sp>
          </p:grpSp>
        </p:grpSp>
        <p:grpSp>
          <p:nvGrpSpPr>
            <p:cNvPr id="182" name="Group 181"/>
            <p:cNvGrpSpPr/>
            <p:nvPr/>
          </p:nvGrpSpPr>
          <p:grpSpPr>
            <a:xfrm>
              <a:off x="6563137" y="44186"/>
              <a:ext cx="1902601" cy="3036330"/>
              <a:chOff x="605183" y="397860"/>
              <a:chExt cx="1902601" cy="3036330"/>
            </a:xfrm>
          </p:grpSpPr>
          <p:grpSp>
            <p:nvGrpSpPr>
              <p:cNvPr id="183" name="Group 182"/>
              <p:cNvGrpSpPr>
                <a:grpSpLocks noChangeAspect="1"/>
              </p:cNvGrpSpPr>
              <p:nvPr/>
            </p:nvGrpSpPr>
            <p:grpSpPr>
              <a:xfrm>
                <a:off x="605183" y="397860"/>
                <a:ext cx="1902601" cy="2520000"/>
                <a:chOff x="377436" y="1446877"/>
                <a:chExt cx="1576321" cy="2087833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7E1C2869-18F4-415F-AC73-728CD9F365CF}"/>
                    </a:ext>
                  </a:extLst>
                </p:cNvPr>
                <p:cNvGrpSpPr/>
                <p:nvPr/>
              </p:nvGrpSpPr>
              <p:grpSpPr>
                <a:xfrm>
                  <a:off x="377436" y="1446877"/>
                  <a:ext cx="1515867" cy="2087833"/>
                  <a:chOff x="695070" y="187"/>
                  <a:chExt cx="1698116" cy="2339075"/>
                </a:xfrm>
              </p:grpSpPr>
              <p:grpSp>
                <p:nvGrpSpPr>
                  <p:cNvPr id="187" name="Group 186">
                    <a:extLst>
                      <a:ext uri="{FF2B5EF4-FFF2-40B4-BE49-F238E27FC236}">
                        <a16:creationId xmlns:a16="http://schemas.microsoft.com/office/drawing/2014/main" id="{6331E6F7-9044-4A79-B121-0F3A39CF5995}"/>
                      </a:ext>
                    </a:extLst>
                  </p:cNvPr>
                  <p:cNvGrpSpPr/>
                  <p:nvPr/>
                </p:nvGrpSpPr>
                <p:grpSpPr>
                  <a:xfrm>
                    <a:off x="908952" y="187"/>
                    <a:ext cx="1083933" cy="2065264"/>
                    <a:chOff x="908952" y="187"/>
                    <a:chExt cx="1084453" cy="2066879"/>
                  </a:xfrm>
                </p:grpSpPr>
                <p:grpSp>
                  <p:nvGrpSpPr>
                    <p:cNvPr id="192" name="Group 191">
                      <a:extLst>
                        <a:ext uri="{FF2B5EF4-FFF2-40B4-BE49-F238E27FC236}">
                          <a16:creationId xmlns:a16="http://schemas.microsoft.com/office/drawing/2014/main" id="{FC87A8D5-5823-4E1C-960F-40A4CED2A9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8876" y="1570357"/>
                      <a:ext cx="1008224" cy="482067"/>
                      <a:chOff x="958876" y="1570357"/>
                      <a:chExt cx="1008224" cy="482067"/>
                    </a:xfrm>
                  </p:grpSpPr>
                  <p:sp>
                    <p:nvSpPr>
                      <p:cNvPr id="239" name="Double Bracket 30">
                        <a:extLst>
                          <a:ext uri="{FF2B5EF4-FFF2-40B4-BE49-F238E27FC236}">
                            <a16:creationId xmlns:a16="http://schemas.microsoft.com/office/drawing/2014/main" id="{A155D43B-CBD0-482C-9CA3-07102905DC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9100" y="1570357"/>
                        <a:ext cx="1008000" cy="409661"/>
                      </a:xfrm>
                      <a:prstGeom prst="rect">
                        <a:avLst/>
                      </a:prstGeom>
                      <a:solidFill>
                        <a:srgbClr val="3E24AC"/>
                      </a:solidFill>
                      <a:ln w="12700"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40" name="Freeform 239">
                        <a:extLst>
                          <a:ext uri="{FF2B5EF4-FFF2-40B4-BE49-F238E27FC236}">
                            <a16:creationId xmlns:a16="http://schemas.microsoft.com/office/drawing/2014/main" id="{47C8699B-A97F-44C3-BAE6-6A79F868A8D2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958876" y="1912061"/>
                        <a:ext cx="1003656" cy="140363"/>
                      </a:xfrm>
                      <a:custGeom>
                        <a:avLst/>
                        <a:gdLst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5213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58516 w 1010653"/>
                          <a:gd name="connsiteY10" fmla="*/ 11229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58516 w 1010653"/>
                          <a:gd name="connsiteY10" fmla="*/ 11229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70476 w 1010653"/>
                          <a:gd name="connsiteY10" fmla="*/ 10828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70476 w 1010653"/>
                          <a:gd name="connsiteY10" fmla="*/ 108284 h 116305"/>
                          <a:gd name="connsiteX11" fmla="*/ 1010653 w 1010653"/>
                          <a:gd name="connsiteY11" fmla="*/ 76200 h 116305"/>
                          <a:gd name="connsiteX12" fmla="*/ 1002679 w 1010653"/>
                          <a:gd name="connsiteY12" fmla="*/ 4010 h 116305"/>
                          <a:gd name="connsiteX13" fmla="*/ 4011 w 1010653"/>
                          <a:gd name="connsiteY13" fmla="*/ 0 h 1163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010653" h="116305">
                            <a:moveTo>
                              <a:pt x="4011" y="0"/>
                            </a:moveTo>
                            <a:lnTo>
                              <a:pt x="0" y="80210"/>
                            </a:lnTo>
                            <a:lnTo>
                              <a:pt x="40177" y="116305"/>
                            </a:lnTo>
                            <a:lnTo>
                              <a:pt x="80211" y="108284"/>
                            </a:lnTo>
                            <a:lnTo>
                              <a:pt x="176463" y="92242"/>
                            </a:lnTo>
                            <a:lnTo>
                              <a:pt x="264695" y="84221"/>
                            </a:lnTo>
                            <a:lnTo>
                              <a:pt x="493295" y="68179"/>
                            </a:lnTo>
                            <a:lnTo>
                              <a:pt x="581527" y="68179"/>
                            </a:lnTo>
                            <a:lnTo>
                              <a:pt x="749969" y="84221"/>
                            </a:lnTo>
                            <a:cubicBezTo>
                              <a:pt x="790074" y="89568"/>
                              <a:pt x="833534" y="96253"/>
                              <a:pt x="870285" y="100263"/>
                            </a:cubicBezTo>
                            <a:cubicBezTo>
                              <a:pt x="907036" y="104273"/>
                              <a:pt x="937079" y="105610"/>
                              <a:pt x="970476" y="108284"/>
                            </a:cubicBezTo>
                            <a:lnTo>
                              <a:pt x="1010653" y="76200"/>
                            </a:lnTo>
                            <a:lnTo>
                              <a:pt x="1002679" y="4010"/>
                            </a:lnTo>
                            <a:lnTo>
                              <a:pt x="4011" y="0"/>
                            </a:lnTo>
                            <a:close/>
                          </a:path>
                        </a:pathLst>
                      </a:custGeom>
                      <a:solidFill>
                        <a:srgbClr val="3E24AC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93" name="Group 192">
                      <a:extLst>
                        <a:ext uri="{FF2B5EF4-FFF2-40B4-BE49-F238E27FC236}">
                          <a16:creationId xmlns:a16="http://schemas.microsoft.com/office/drawing/2014/main" id="{A68D3034-4DE5-4098-B72F-9B636C8DDF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952" y="187"/>
                      <a:ext cx="1084453" cy="2066879"/>
                      <a:chOff x="908952" y="187"/>
                      <a:chExt cx="1084453" cy="2066879"/>
                    </a:xfrm>
                  </p:grpSpPr>
                  <p:grpSp>
                    <p:nvGrpSpPr>
                      <p:cNvPr id="194" name="Group 193">
                        <a:extLst>
                          <a:ext uri="{FF2B5EF4-FFF2-40B4-BE49-F238E27FC236}">
                            <a16:creationId xmlns:a16="http://schemas.microsoft.com/office/drawing/2014/main" id="{44DFF858-1E37-4A2C-A164-226D68B7C4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08952" y="187"/>
                        <a:ext cx="1084453" cy="2066879"/>
                        <a:chOff x="908952" y="187"/>
                        <a:chExt cx="1084453" cy="2066879"/>
                      </a:xfrm>
                    </p:grpSpPr>
                    <p:grpSp>
                      <p:nvGrpSpPr>
                        <p:cNvPr id="197" name="Group 196">
                          <a:extLst>
                            <a:ext uri="{FF2B5EF4-FFF2-40B4-BE49-F238E27FC236}">
                              <a16:creationId xmlns:a16="http://schemas.microsoft.com/office/drawing/2014/main" id="{652C22F5-CED4-457C-BA97-BDB8042C48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08952" y="1875"/>
                          <a:ext cx="569086" cy="2065191"/>
                          <a:chOff x="908952" y="1875"/>
                          <a:chExt cx="569086" cy="2065191"/>
                        </a:xfrm>
                      </p:grpSpPr>
                      <p:grpSp>
                        <p:nvGrpSpPr>
                          <p:cNvPr id="219" name="Group 218">
                            <a:extLst>
                              <a:ext uri="{FF2B5EF4-FFF2-40B4-BE49-F238E27FC236}">
                                <a16:creationId xmlns:a16="http://schemas.microsoft.com/office/drawing/2014/main" id="{45DA7505-0442-4BE4-A681-3F3E2787D1F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908952" y="1875"/>
                            <a:ext cx="569086" cy="2065191"/>
                            <a:chOff x="908952" y="1875"/>
                            <a:chExt cx="569086" cy="2065191"/>
                          </a:xfrm>
                        </p:grpSpPr>
                        <p:sp>
                          <p:nvSpPr>
                            <p:cNvPr id="223" name="object 43">
                              <a:extLst>
                                <a:ext uri="{FF2B5EF4-FFF2-40B4-BE49-F238E27FC236}">
                                  <a16:creationId xmlns:a16="http://schemas.microsoft.com/office/drawing/2014/main" id="{EDFFF994-1B38-46BC-800B-466ABCF0BD7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66867" y="47256"/>
                              <a:ext cx="0" cy="17716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77164">
                                  <a:moveTo>
                                    <a:pt x="0" y="176783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5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24" name="object 186">
                              <a:extLst>
                                <a:ext uri="{FF2B5EF4-FFF2-40B4-BE49-F238E27FC236}">
                                  <a16:creationId xmlns:a16="http://schemas.microsoft.com/office/drawing/2014/main" id="{FA525E62-6C36-490C-81D3-855720494D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08952" y="1988072"/>
                              <a:ext cx="78740" cy="7874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8740" h="78739">
                                  <a:moveTo>
                                    <a:pt x="0" y="0"/>
                                  </a:moveTo>
                                  <a:lnTo>
                                    <a:pt x="6167" y="30550"/>
                                  </a:lnTo>
                                  <a:lnTo>
                                    <a:pt x="22988" y="55498"/>
                                  </a:lnTo>
                                  <a:lnTo>
                                    <a:pt x="47935" y="72318"/>
                                  </a:lnTo>
                                  <a:lnTo>
                                    <a:pt x="78486" y="78486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25" name="object 188">
                              <a:extLst>
                                <a:ext uri="{FF2B5EF4-FFF2-40B4-BE49-F238E27FC236}">
                                  <a16:creationId xmlns:a16="http://schemas.microsoft.com/office/drawing/2014/main" id="{D38AE46F-C6FF-4AE4-9373-955D75E590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10476" y="643142"/>
                              <a:ext cx="0" cy="13442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44295">
                                  <a:moveTo>
                                    <a:pt x="0" y="1344168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26" name="object 189">
                              <a:extLst>
                                <a:ext uri="{FF2B5EF4-FFF2-40B4-BE49-F238E27FC236}">
                                  <a16:creationId xmlns:a16="http://schemas.microsoft.com/office/drawing/2014/main" id="{C99D2F01-66B2-4E5A-A389-75BFAAA7AAA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10476" y="530272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27" name="object 190">
                              <a:extLst>
                                <a:ext uri="{FF2B5EF4-FFF2-40B4-BE49-F238E27FC236}">
                                  <a16:creationId xmlns:a16="http://schemas.microsoft.com/office/drawing/2014/main" id="{ADB679E5-5E56-425D-8B83-9CAB85AB4E0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46112" y="266713"/>
                              <a:ext cx="0" cy="180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66369">
                                  <a:moveTo>
                                    <a:pt x="0" y="166116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28" name="object 193">
                              <a:extLst>
                                <a:ext uri="{FF2B5EF4-FFF2-40B4-BE49-F238E27FC236}">
                                  <a16:creationId xmlns:a16="http://schemas.microsoft.com/office/drawing/2014/main" id="{9AAFC651-FA0E-4AA9-A3F3-1751AA43E80D}"/>
                                </a:ext>
                              </a:extLst>
                            </p:cNvPr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959244" y="451116"/>
                              <a:ext cx="80169" cy="7888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9375" h="78105">
                                  <a:moveTo>
                                    <a:pt x="79248" y="0"/>
                                  </a:moveTo>
                                  <a:lnTo>
                                    <a:pt x="0" y="7772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29" name="object 195">
                              <a:extLst>
                                <a:ext uri="{FF2B5EF4-FFF2-40B4-BE49-F238E27FC236}">
                                  <a16:creationId xmlns:a16="http://schemas.microsoft.com/office/drawing/2014/main" id="{AA32866C-FF67-4CE4-B252-72471A16E55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66864" y="224041"/>
                              <a:ext cx="71755" cy="323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755" h="32385">
                                  <a:moveTo>
                                    <a:pt x="0" y="0"/>
                                  </a:moveTo>
                                  <a:lnTo>
                                    <a:pt x="71628" y="3200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30" name="object 196">
                              <a:extLst>
                                <a:ext uri="{FF2B5EF4-FFF2-40B4-BE49-F238E27FC236}">
                                  <a16:creationId xmlns:a16="http://schemas.microsoft.com/office/drawing/2014/main" id="{D3498079-5CB0-4846-A19B-DA3044EA9F0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88431" y="2031506"/>
                              <a:ext cx="474980" cy="355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5560">
                                  <a:moveTo>
                                    <a:pt x="474495" y="0"/>
                                  </a:moveTo>
                                  <a:lnTo>
                                    <a:pt x="421561" y="439"/>
                                  </a:lnTo>
                                  <a:lnTo>
                                    <a:pt x="368655" y="1759"/>
                                  </a:lnTo>
                                  <a:lnTo>
                                    <a:pt x="315788" y="3957"/>
                                  </a:lnTo>
                                  <a:lnTo>
                                    <a:pt x="262969" y="7033"/>
                                  </a:lnTo>
                                  <a:lnTo>
                                    <a:pt x="210211" y="10985"/>
                                  </a:lnTo>
                                  <a:lnTo>
                                    <a:pt x="157524" y="15814"/>
                                  </a:lnTo>
                                  <a:lnTo>
                                    <a:pt x="104919" y="21518"/>
                                  </a:lnTo>
                                  <a:lnTo>
                                    <a:pt x="52407" y="28097"/>
                                  </a:lnTo>
                                  <a:lnTo>
                                    <a:pt x="0" y="35549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31" name="object 198">
                              <a:extLst>
                                <a:ext uri="{FF2B5EF4-FFF2-40B4-BE49-F238E27FC236}">
                                  <a16:creationId xmlns:a16="http://schemas.microsoft.com/office/drawing/2014/main" id="{EEBD8E06-AFFF-48D2-933C-22E77691B52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88399" y="1996454"/>
                              <a:ext cx="474980" cy="3683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6829">
                                  <a:moveTo>
                                    <a:pt x="474527" y="0"/>
                                  </a:moveTo>
                                  <a:lnTo>
                                    <a:pt x="421578" y="452"/>
                                  </a:lnTo>
                                  <a:lnTo>
                                    <a:pt x="368657" y="1810"/>
                                  </a:lnTo>
                                  <a:lnTo>
                                    <a:pt x="315778" y="4072"/>
                                  </a:lnTo>
                                  <a:lnTo>
                                    <a:pt x="262950" y="7237"/>
                                  </a:lnTo>
                                  <a:lnTo>
                                    <a:pt x="210186" y="11305"/>
                                  </a:lnTo>
                                  <a:lnTo>
                                    <a:pt x="157498" y="16274"/>
                                  </a:lnTo>
                                  <a:lnTo>
                                    <a:pt x="104896" y="22144"/>
                                  </a:lnTo>
                                  <a:lnTo>
                                    <a:pt x="52393" y="28913"/>
                                  </a:lnTo>
                                  <a:lnTo>
                                    <a:pt x="0" y="3658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32" name="object 207">
                              <a:extLst>
                                <a:ext uri="{FF2B5EF4-FFF2-40B4-BE49-F238E27FC236}">
                                  <a16:creationId xmlns:a16="http://schemas.microsoft.com/office/drawing/2014/main" id="{AED41A0C-F9C2-41FF-97A5-296C12164F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90308" y="1875"/>
                              <a:ext cx="387730" cy="4571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6760">
                                  <a:moveTo>
                                    <a:pt x="0" y="0"/>
                                  </a:moveTo>
                                  <a:lnTo>
                                    <a:pt x="74676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33" name="object 208">
                              <a:extLst>
                                <a:ext uri="{FF2B5EF4-FFF2-40B4-BE49-F238E27FC236}">
                                  <a16:creationId xmlns:a16="http://schemas.microsoft.com/office/drawing/2014/main" id="{8551F7CD-ABB2-4A06-B430-3B7BFB4D56D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53481" y="260617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34" name="object 209">
                              <a:extLst>
                                <a:ext uri="{FF2B5EF4-FFF2-40B4-BE49-F238E27FC236}">
                                  <a16:creationId xmlns:a16="http://schemas.microsoft.com/office/drawing/2014/main" id="{BECA09D7-3A40-402B-B024-177342F1708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53481" y="443498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35" name="object 213">
                              <a:extLst>
                                <a:ext uri="{FF2B5EF4-FFF2-40B4-BE49-F238E27FC236}">
                                  <a16:creationId xmlns:a16="http://schemas.microsoft.com/office/drawing/2014/main" id="{5991A064-3467-49A1-B99F-96B4400B557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45528" y="679718"/>
                              <a:ext cx="0" cy="13081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08100">
                                  <a:moveTo>
                                    <a:pt x="0" y="1307592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36" name="object 214">
                              <a:extLst>
                                <a:ext uri="{FF2B5EF4-FFF2-40B4-BE49-F238E27FC236}">
                                  <a16:creationId xmlns:a16="http://schemas.microsoft.com/office/drawing/2014/main" id="{00D7AF93-5AB9-4C3A-9529-5F870B6D58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45528" y="566848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37" name="object 215">
                              <a:extLst>
                                <a:ext uri="{FF2B5EF4-FFF2-40B4-BE49-F238E27FC236}">
                                  <a16:creationId xmlns:a16="http://schemas.microsoft.com/office/drawing/2014/main" id="{5E5C89EB-B4B8-466D-96EF-6D41C9D56B3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92772" y="440450"/>
                              <a:ext cx="129539" cy="1250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29540" h="125094">
                                  <a:moveTo>
                                    <a:pt x="129540" y="0"/>
                                  </a:moveTo>
                                  <a:lnTo>
                                    <a:pt x="0" y="12496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38" name="object 212">
                              <a:extLst>
                                <a:ext uri="{FF2B5EF4-FFF2-40B4-BE49-F238E27FC236}">
                                  <a16:creationId xmlns:a16="http://schemas.microsoft.com/office/drawing/2014/main" id="{0DE99B4F-AD9B-4907-B5CE-503BD5B67C4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H="1">
                              <a:off x="986040" y="3377"/>
                              <a:ext cx="102235" cy="184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2235" h="18414">
                                  <a:moveTo>
                                    <a:pt x="0" y="0"/>
                                  </a:moveTo>
                                  <a:lnTo>
                                    <a:pt x="102108" y="1828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220" name="object 192">
                            <a:extLst>
                              <a:ext uri="{FF2B5EF4-FFF2-40B4-BE49-F238E27FC236}">
                                <a16:creationId xmlns:a16="http://schemas.microsoft.com/office/drawing/2014/main" id="{0090ACC7-EF7D-4CF9-90DE-2DCA45B636C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64450" y="23760"/>
                            <a:ext cx="21590" cy="228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1590" h="22860">
                                <a:moveTo>
                                  <a:pt x="21336" y="0"/>
                                </a:moveTo>
                                <a:lnTo>
                                  <a:pt x="0" y="2286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21" name="object 191">
                            <a:extLst>
                              <a:ext uri="{FF2B5EF4-FFF2-40B4-BE49-F238E27FC236}">
                                <a16:creationId xmlns:a16="http://schemas.microsoft.com/office/drawing/2014/main" id="{FF2A5E08-B9C0-401F-B7EA-F90B0BB61D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42494" y="257632"/>
                            <a:ext cx="6985" cy="107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984" h="10794">
                                <a:moveTo>
                                  <a:pt x="6690" y="10399"/>
                                </a:moveTo>
                                <a:lnTo>
                                  <a:pt x="6689" y="5922"/>
                                </a:lnTo>
                                <a:lnTo>
                                  <a:pt x="4074" y="1856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22" name="object 187">
                            <a:extLst>
                              <a:ext uri="{FF2B5EF4-FFF2-40B4-BE49-F238E27FC236}">
                                <a16:creationId xmlns:a16="http://schemas.microsoft.com/office/drawing/2014/main" id="{ACEDCD38-4717-4E38-98C4-ADA2E8BCC1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50067" y="1987293"/>
                            <a:ext cx="43815" cy="4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3815" h="43814">
                                <a:moveTo>
                                  <a:pt x="0" y="0"/>
                                </a:moveTo>
                                <a:lnTo>
                                  <a:pt x="3413" y="16906"/>
                                </a:lnTo>
                                <a:lnTo>
                                  <a:pt x="12721" y="30712"/>
                                </a:lnTo>
                                <a:lnTo>
                                  <a:pt x="26527" y="40020"/>
                                </a:lnTo>
                                <a:lnTo>
                                  <a:pt x="43434" y="4343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8" name="Group 197">
                          <a:extLst>
                            <a:ext uri="{FF2B5EF4-FFF2-40B4-BE49-F238E27FC236}">
                              <a16:creationId xmlns:a16="http://schemas.microsoft.com/office/drawing/2014/main" id="{F6C4F4DF-9B26-42A3-9CED-C12F050D993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flipH="1">
                          <a:off x="1424319" y="187"/>
                          <a:ext cx="569086" cy="2066625"/>
                          <a:chOff x="1424319" y="187"/>
                          <a:chExt cx="569086" cy="2066625"/>
                        </a:xfrm>
                      </p:grpSpPr>
                      <p:grpSp>
                        <p:nvGrpSpPr>
                          <p:cNvPr id="199" name="Group 198">
                            <a:extLst>
                              <a:ext uri="{FF2B5EF4-FFF2-40B4-BE49-F238E27FC236}">
                                <a16:creationId xmlns:a16="http://schemas.microsoft.com/office/drawing/2014/main" id="{482D530C-B24C-4361-996A-A4B67925924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424319" y="187"/>
                            <a:ext cx="569086" cy="2066625"/>
                            <a:chOff x="1424319" y="187"/>
                            <a:chExt cx="569086" cy="2066625"/>
                          </a:xfrm>
                        </p:grpSpPr>
                        <p:sp>
                          <p:nvSpPr>
                            <p:cNvPr id="203" name="object 43">
                              <a:extLst>
                                <a:ext uri="{FF2B5EF4-FFF2-40B4-BE49-F238E27FC236}">
                                  <a16:creationId xmlns:a16="http://schemas.microsoft.com/office/drawing/2014/main" id="{5A3830BD-1661-4826-8D88-4E4C30A7DA3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82234" y="47002"/>
                              <a:ext cx="0" cy="17716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77164">
                                  <a:moveTo>
                                    <a:pt x="0" y="176783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5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04" name="object 186">
                              <a:extLst>
                                <a:ext uri="{FF2B5EF4-FFF2-40B4-BE49-F238E27FC236}">
                                  <a16:creationId xmlns:a16="http://schemas.microsoft.com/office/drawing/2014/main" id="{F9325D38-85BF-4069-AB89-A8EA530856A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24319" y="1987818"/>
                              <a:ext cx="78740" cy="7874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8740" h="78739">
                                  <a:moveTo>
                                    <a:pt x="0" y="0"/>
                                  </a:moveTo>
                                  <a:lnTo>
                                    <a:pt x="6167" y="30550"/>
                                  </a:lnTo>
                                  <a:lnTo>
                                    <a:pt x="22988" y="55498"/>
                                  </a:lnTo>
                                  <a:lnTo>
                                    <a:pt x="47935" y="72318"/>
                                  </a:lnTo>
                                  <a:lnTo>
                                    <a:pt x="78486" y="78486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05" name="object 188">
                              <a:extLst>
                                <a:ext uri="{FF2B5EF4-FFF2-40B4-BE49-F238E27FC236}">
                                  <a16:creationId xmlns:a16="http://schemas.microsoft.com/office/drawing/2014/main" id="{CAB06FEE-1069-4DB0-81BA-391E89DFE32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25843" y="642888"/>
                              <a:ext cx="0" cy="13442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44295">
                                  <a:moveTo>
                                    <a:pt x="0" y="1344168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06" name="object 189">
                              <a:extLst>
                                <a:ext uri="{FF2B5EF4-FFF2-40B4-BE49-F238E27FC236}">
                                  <a16:creationId xmlns:a16="http://schemas.microsoft.com/office/drawing/2014/main" id="{AA17C485-6297-4E5D-9861-ABC74234EDA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25843" y="530018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07" name="object 190">
                              <a:extLst>
                                <a:ext uri="{FF2B5EF4-FFF2-40B4-BE49-F238E27FC236}">
                                  <a16:creationId xmlns:a16="http://schemas.microsoft.com/office/drawing/2014/main" id="{6C39532E-D51D-4C3E-8C31-436910B1655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61479" y="266459"/>
                              <a:ext cx="0" cy="180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66369">
                                  <a:moveTo>
                                    <a:pt x="0" y="166116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08" name="object 193">
                              <a:extLst>
                                <a:ext uri="{FF2B5EF4-FFF2-40B4-BE49-F238E27FC236}">
                                  <a16:creationId xmlns:a16="http://schemas.microsoft.com/office/drawing/2014/main" id="{9118547A-D8F5-4D70-9E25-EFC517BF0C9B}"/>
                                </a:ext>
                              </a:extLst>
                            </p:cNvPr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473023" y="450862"/>
                              <a:ext cx="80963" cy="79667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9375" h="78105">
                                  <a:moveTo>
                                    <a:pt x="79248" y="0"/>
                                  </a:moveTo>
                                  <a:lnTo>
                                    <a:pt x="0" y="7772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09" name="object 195">
                              <a:extLst>
                                <a:ext uri="{FF2B5EF4-FFF2-40B4-BE49-F238E27FC236}">
                                  <a16:creationId xmlns:a16="http://schemas.microsoft.com/office/drawing/2014/main" id="{DE57E5B6-73E1-474F-8058-2ED9EDB2014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82231" y="223787"/>
                              <a:ext cx="71755" cy="323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755" h="32385">
                                  <a:moveTo>
                                    <a:pt x="0" y="0"/>
                                  </a:moveTo>
                                  <a:lnTo>
                                    <a:pt x="71628" y="3200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10" name="object 196">
                              <a:extLst>
                                <a:ext uri="{FF2B5EF4-FFF2-40B4-BE49-F238E27FC236}">
                                  <a16:creationId xmlns:a16="http://schemas.microsoft.com/office/drawing/2014/main" id="{8710F78E-022C-406F-8E24-86138CB2774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03798" y="2031252"/>
                              <a:ext cx="474980" cy="355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5560">
                                  <a:moveTo>
                                    <a:pt x="474495" y="0"/>
                                  </a:moveTo>
                                  <a:lnTo>
                                    <a:pt x="421561" y="439"/>
                                  </a:lnTo>
                                  <a:lnTo>
                                    <a:pt x="368655" y="1759"/>
                                  </a:lnTo>
                                  <a:lnTo>
                                    <a:pt x="315788" y="3957"/>
                                  </a:lnTo>
                                  <a:lnTo>
                                    <a:pt x="262969" y="7033"/>
                                  </a:lnTo>
                                  <a:lnTo>
                                    <a:pt x="210211" y="10985"/>
                                  </a:lnTo>
                                  <a:lnTo>
                                    <a:pt x="157524" y="15814"/>
                                  </a:lnTo>
                                  <a:lnTo>
                                    <a:pt x="104919" y="21518"/>
                                  </a:lnTo>
                                  <a:lnTo>
                                    <a:pt x="52407" y="28097"/>
                                  </a:lnTo>
                                  <a:lnTo>
                                    <a:pt x="0" y="35549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11" name="object 198">
                              <a:extLst>
                                <a:ext uri="{FF2B5EF4-FFF2-40B4-BE49-F238E27FC236}">
                                  <a16:creationId xmlns:a16="http://schemas.microsoft.com/office/drawing/2014/main" id="{964ADFD7-478A-47B1-A1EC-86E2CA653CD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03766" y="1996200"/>
                              <a:ext cx="474980" cy="3683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6829">
                                  <a:moveTo>
                                    <a:pt x="474527" y="0"/>
                                  </a:moveTo>
                                  <a:lnTo>
                                    <a:pt x="421578" y="452"/>
                                  </a:lnTo>
                                  <a:lnTo>
                                    <a:pt x="368657" y="1810"/>
                                  </a:lnTo>
                                  <a:lnTo>
                                    <a:pt x="315778" y="4072"/>
                                  </a:lnTo>
                                  <a:lnTo>
                                    <a:pt x="262950" y="7237"/>
                                  </a:lnTo>
                                  <a:lnTo>
                                    <a:pt x="210186" y="11305"/>
                                  </a:lnTo>
                                  <a:lnTo>
                                    <a:pt x="157498" y="16274"/>
                                  </a:lnTo>
                                  <a:lnTo>
                                    <a:pt x="104896" y="22144"/>
                                  </a:lnTo>
                                  <a:lnTo>
                                    <a:pt x="52393" y="28913"/>
                                  </a:lnTo>
                                  <a:lnTo>
                                    <a:pt x="0" y="3658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12" name="object 207">
                              <a:extLst>
                                <a:ext uri="{FF2B5EF4-FFF2-40B4-BE49-F238E27FC236}">
                                  <a16:creationId xmlns:a16="http://schemas.microsoft.com/office/drawing/2014/main" id="{85B89D51-8076-40A3-AE2E-60C9A9891F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605675" y="187"/>
                              <a:ext cx="387730" cy="4571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6760">
                                  <a:moveTo>
                                    <a:pt x="0" y="0"/>
                                  </a:moveTo>
                                  <a:lnTo>
                                    <a:pt x="74676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13" name="object 208">
                              <a:extLst>
                                <a:ext uri="{FF2B5EF4-FFF2-40B4-BE49-F238E27FC236}">
                                  <a16:creationId xmlns:a16="http://schemas.microsoft.com/office/drawing/2014/main" id="{4963EACB-8D86-4F80-99D7-EE8AE3B5348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68848" y="260363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14" name="object 209">
                              <a:extLst>
                                <a:ext uri="{FF2B5EF4-FFF2-40B4-BE49-F238E27FC236}">
                                  <a16:creationId xmlns:a16="http://schemas.microsoft.com/office/drawing/2014/main" id="{610C9445-F4C5-4ED6-AD77-E90A89C3BC2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68850" y="443041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15" name="object 213">
                              <a:extLst>
                                <a:ext uri="{FF2B5EF4-FFF2-40B4-BE49-F238E27FC236}">
                                  <a16:creationId xmlns:a16="http://schemas.microsoft.com/office/drawing/2014/main" id="{A0B1A60F-B2A4-42B9-9A59-3FDF9595879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60895" y="679464"/>
                              <a:ext cx="0" cy="13081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08100">
                                  <a:moveTo>
                                    <a:pt x="0" y="1307592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16" name="object 214">
                              <a:extLst>
                                <a:ext uri="{FF2B5EF4-FFF2-40B4-BE49-F238E27FC236}">
                                  <a16:creationId xmlns:a16="http://schemas.microsoft.com/office/drawing/2014/main" id="{29C4904C-2C58-408B-A19D-7B75C323C13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60895" y="566594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17" name="object 215">
                              <a:extLst>
                                <a:ext uri="{FF2B5EF4-FFF2-40B4-BE49-F238E27FC236}">
                                  <a16:creationId xmlns:a16="http://schemas.microsoft.com/office/drawing/2014/main" id="{46652311-2E84-4F27-85E2-126FB1CCB5E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08139" y="440196"/>
                              <a:ext cx="129539" cy="1250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29540" h="125094">
                                  <a:moveTo>
                                    <a:pt x="129540" y="0"/>
                                  </a:moveTo>
                                  <a:lnTo>
                                    <a:pt x="0" y="12496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18" name="object 212">
                              <a:extLst>
                                <a:ext uri="{FF2B5EF4-FFF2-40B4-BE49-F238E27FC236}">
                                  <a16:creationId xmlns:a16="http://schemas.microsoft.com/office/drawing/2014/main" id="{4B6CD4AE-ED69-4C4A-9E84-EC572C86940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H="1">
                              <a:off x="1501407" y="3123"/>
                              <a:ext cx="102235" cy="184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2235" h="18414">
                                  <a:moveTo>
                                    <a:pt x="0" y="0"/>
                                  </a:moveTo>
                                  <a:lnTo>
                                    <a:pt x="102108" y="1828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200" name="object 192">
                            <a:extLst>
                              <a:ext uri="{FF2B5EF4-FFF2-40B4-BE49-F238E27FC236}">
                                <a16:creationId xmlns:a16="http://schemas.microsoft.com/office/drawing/2014/main" id="{FCAF6FDB-95C7-460E-A13A-7C32CD41E28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79817" y="23506"/>
                            <a:ext cx="21590" cy="228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1590" h="22860">
                                <a:moveTo>
                                  <a:pt x="21336" y="0"/>
                                </a:moveTo>
                                <a:lnTo>
                                  <a:pt x="0" y="2286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01" name="object 191">
                            <a:extLst>
                              <a:ext uri="{FF2B5EF4-FFF2-40B4-BE49-F238E27FC236}">
                                <a16:creationId xmlns:a16="http://schemas.microsoft.com/office/drawing/2014/main" id="{77A98EA1-82E7-4876-8F8A-5A0618AEA1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57861" y="257378"/>
                            <a:ext cx="6985" cy="107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984" h="10794">
                                <a:moveTo>
                                  <a:pt x="6690" y="10399"/>
                                </a:moveTo>
                                <a:lnTo>
                                  <a:pt x="6689" y="5922"/>
                                </a:lnTo>
                                <a:lnTo>
                                  <a:pt x="4074" y="1856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02" name="object 187">
                            <a:extLst>
                              <a:ext uri="{FF2B5EF4-FFF2-40B4-BE49-F238E27FC236}">
                                <a16:creationId xmlns:a16="http://schemas.microsoft.com/office/drawing/2014/main" id="{D06E14EF-D2CA-4C95-BEE6-B3981620B9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65434" y="1987039"/>
                            <a:ext cx="43815" cy="4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3815" h="43814">
                                <a:moveTo>
                                  <a:pt x="0" y="0"/>
                                </a:moveTo>
                                <a:lnTo>
                                  <a:pt x="3413" y="16906"/>
                                </a:lnTo>
                                <a:lnTo>
                                  <a:pt x="12721" y="30712"/>
                                </a:lnTo>
                                <a:lnTo>
                                  <a:pt x="26527" y="40020"/>
                                </a:lnTo>
                                <a:lnTo>
                                  <a:pt x="43434" y="4343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sp>
                    <p:nvSpPr>
                      <p:cNvPr id="195" name="Rectangle 194">
                        <a:extLst>
                          <a:ext uri="{FF2B5EF4-FFF2-40B4-BE49-F238E27FC236}">
                            <a16:creationId xmlns:a16="http://schemas.microsoft.com/office/drawing/2014/main" id="{34B4804B-C11E-441A-AF05-F52523B749B5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560430" y="891851"/>
                        <a:ext cx="424866" cy="670123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rgbClr val="F4724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6" name="Rectangle 195">
                        <a:extLst>
                          <a:ext uri="{FF2B5EF4-FFF2-40B4-BE49-F238E27FC236}">
                            <a16:creationId xmlns:a16="http://schemas.microsoft.com/office/drawing/2014/main" id="{BE02957E-3E24-411E-ABF7-181587543EB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913910" y="1711874"/>
                        <a:ext cx="424866" cy="223431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rgbClr val="FF66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</p:grpSp>
              </p:grp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2D86912E-9F34-49EA-A9AC-5D4E1142874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5070" y="2064942"/>
                    <a:ext cx="1554480" cy="27432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Aft>
                        <a:spcPts val="0"/>
                      </a:spcAft>
                    </a:pP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ordia New"/>
                      </a:rPr>
                      <a:t>Freeze drying shelf</a:t>
                    </a:r>
                    <a:endParaRPr lang="en-GB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89" name="Group 188">
                    <a:extLst>
                      <a:ext uri="{FF2B5EF4-FFF2-40B4-BE49-F238E27FC236}">
                        <a16:creationId xmlns:a16="http://schemas.microsoft.com/office/drawing/2014/main" id="{7D3BD9DA-D71F-459D-9B02-48AF4775B26A}"/>
                      </a:ext>
                    </a:extLst>
                  </p:cNvPr>
                  <p:cNvGrpSpPr/>
                  <p:nvPr/>
                </p:nvGrpSpPr>
                <p:grpSpPr>
                  <a:xfrm>
                    <a:off x="928475" y="1565601"/>
                    <a:ext cx="1464711" cy="0"/>
                    <a:chOff x="928475" y="1565602"/>
                    <a:chExt cx="1464711" cy="0"/>
                  </a:xfrm>
                </p:grpSpPr>
                <p:cxnSp>
                  <p:nvCxnSpPr>
                    <p:cNvPr id="190" name="Straight Connector 189">
                      <a:extLst>
                        <a:ext uri="{FF2B5EF4-FFF2-40B4-BE49-F238E27FC236}">
                          <a16:creationId xmlns:a16="http://schemas.microsoft.com/office/drawing/2014/main" id="{A476B578-5B83-4F92-824E-901CB7AD7DC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8475" y="1565602"/>
                      <a:ext cx="1097280" cy="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>
                      <a:extLst>
                        <a:ext uri="{FF2B5EF4-FFF2-40B4-BE49-F238E27FC236}">
                          <a16:creationId xmlns:a16="http://schemas.microsoft.com/office/drawing/2014/main" id="{ABB5015C-C08F-4FC0-83B7-A1239CA7F14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034411" y="1565602"/>
                      <a:ext cx="35877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86" name="Rectangle 185"/>
                <p:cNvSpPr/>
                <p:nvPr/>
              </p:nvSpPr>
              <p:spPr>
                <a:xfrm>
                  <a:off x="1499280" y="2616633"/>
                  <a:ext cx="454477" cy="229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200" b="1" dirty="0"/>
                    <a:t>0 mm</a:t>
                  </a:r>
                </a:p>
              </p:txBody>
            </p:sp>
          </p:grpSp>
          <p:sp>
            <p:nvSpPr>
              <p:cNvPr id="184" name="TextBox 183"/>
              <p:cNvSpPr txBox="1"/>
              <p:nvPr/>
            </p:nvSpPr>
            <p:spPr>
              <a:xfrm>
                <a:off x="605183" y="2930600"/>
                <a:ext cx="1674874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just"/>
                <a:r>
                  <a:rPr lang="en-GB" sz="1400" spc="-20" dirty="0"/>
                  <a:t>Thawing ice at 5</a:t>
                </a:r>
                <a:r>
                  <a:rPr lang="en-GB" sz="1400" dirty="0"/>
                  <a:t>°C for 3 hours</a:t>
                </a:r>
                <a:r>
                  <a:rPr lang="en-GB" sz="1400" spc="-20" dirty="0"/>
                  <a:t> </a:t>
                </a:r>
              </a:p>
            </p:txBody>
          </p:sp>
        </p:grpSp>
        <p:sp>
          <p:nvSpPr>
            <p:cNvPr id="359" name="Down Arrow 358"/>
            <p:cNvSpPr>
              <a:spLocks noChangeAspect="1"/>
            </p:cNvSpPr>
            <p:nvPr/>
          </p:nvSpPr>
          <p:spPr bwMode="auto">
            <a:xfrm rot="16200000">
              <a:off x="5787222" y="1317405"/>
              <a:ext cx="222750" cy="3240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60" name="Down Arrow 359"/>
            <p:cNvSpPr>
              <a:spLocks noChangeAspect="1"/>
            </p:cNvSpPr>
            <p:nvPr/>
          </p:nvSpPr>
          <p:spPr bwMode="auto">
            <a:xfrm>
              <a:off x="7297926" y="3068890"/>
              <a:ext cx="222750" cy="32400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362" name="Group 361"/>
            <p:cNvGrpSpPr/>
            <p:nvPr/>
          </p:nvGrpSpPr>
          <p:grpSpPr>
            <a:xfrm>
              <a:off x="6469810" y="3451618"/>
              <a:ext cx="2329173" cy="3425037"/>
              <a:chOff x="6469810" y="3667272"/>
              <a:chExt cx="2329173" cy="3425037"/>
            </a:xfrm>
          </p:grpSpPr>
          <p:grpSp>
            <p:nvGrpSpPr>
              <p:cNvPr id="301" name="Group 300"/>
              <p:cNvGrpSpPr>
                <a:grpSpLocks noChangeAspect="1"/>
              </p:cNvGrpSpPr>
              <p:nvPr/>
            </p:nvGrpSpPr>
            <p:grpSpPr>
              <a:xfrm>
                <a:off x="6554864" y="3667272"/>
                <a:ext cx="2244119" cy="2520000"/>
                <a:chOff x="358340" y="1446877"/>
                <a:chExt cx="1859262" cy="2087833"/>
              </a:xfrm>
            </p:grpSpPr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7E1C2869-18F4-415F-AC73-728CD9F365CF}"/>
                    </a:ext>
                  </a:extLst>
                </p:cNvPr>
                <p:cNvGrpSpPr/>
                <p:nvPr/>
              </p:nvGrpSpPr>
              <p:grpSpPr>
                <a:xfrm>
                  <a:off x="358340" y="1446877"/>
                  <a:ext cx="1534963" cy="2087833"/>
                  <a:chOff x="673678" y="187"/>
                  <a:chExt cx="1719508" cy="2339075"/>
                </a:xfrm>
              </p:grpSpPr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6331E6F7-9044-4A79-B121-0F3A39CF5995}"/>
                      </a:ext>
                    </a:extLst>
                  </p:cNvPr>
                  <p:cNvGrpSpPr/>
                  <p:nvPr/>
                </p:nvGrpSpPr>
                <p:grpSpPr>
                  <a:xfrm>
                    <a:off x="908952" y="187"/>
                    <a:ext cx="1083933" cy="2065264"/>
                    <a:chOff x="908952" y="187"/>
                    <a:chExt cx="1084453" cy="2066879"/>
                  </a:xfrm>
                </p:grpSpPr>
                <p:grpSp>
                  <p:nvGrpSpPr>
                    <p:cNvPr id="309" name="Group 308">
                      <a:extLst>
                        <a:ext uri="{FF2B5EF4-FFF2-40B4-BE49-F238E27FC236}">
                          <a16:creationId xmlns:a16="http://schemas.microsoft.com/office/drawing/2014/main" id="{FC87A8D5-5823-4E1C-960F-40A4CED2A9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8876" y="1520082"/>
                      <a:ext cx="1008224" cy="532342"/>
                      <a:chOff x="958876" y="1520082"/>
                      <a:chExt cx="1008224" cy="532342"/>
                    </a:xfrm>
                  </p:grpSpPr>
                  <p:sp>
                    <p:nvSpPr>
                      <p:cNvPr id="356" name="Double Bracket 30">
                        <a:extLst>
                          <a:ext uri="{FF2B5EF4-FFF2-40B4-BE49-F238E27FC236}">
                            <a16:creationId xmlns:a16="http://schemas.microsoft.com/office/drawing/2014/main" id="{A155D43B-CBD0-482C-9CA3-07102905DC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9100" y="1520082"/>
                        <a:ext cx="1008000" cy="459938"/>
                      </a:xfrm>
                      <a:prstGeom prst="rect">
                        <a:avLst/>
                      </a:prstGeom>
                      <a:solidFill>
                        <a:srgbClr val="3E24AC"/>
                      </a:solidFill>
                      <a:ln w="12700"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357" name="Freeform 356">
                        <a:extLst>
                          <a:ext uri="{FF2B5EF4-FFF2-40B4-BE49-F238E27FC236}">
                            <a16:creationId xmlns:a16="http://schemas.microsoft.com/office/drawing/2014/main" id="{47C8699B-A97F-44C3-BAE6-6A79F868A8D2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958876" y="1912061"/>
                        <a:ext cx="1003656" cy="140363"/>
                      </a:xfrm>
                      <a:custGeom>
                        <a:avLst/>
                        <a:gdLst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5213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58516 w 1010653"/>
                          <a:gd name="connsiteY10" fmla="*/ 11229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58516 w 1010653"/>
                          <a:gd name="connsiteY10" fmla="*/ 11229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70476 w 1010653"/>
                          <a:gd name="connsiteY10" fmla="*/ 10828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70476 w 1010653"/>
                          <a:gd name="connsiteY10" fmla="*/ 108284 h 116305"/>
                          <a:gd name="connsiteX11" fmla="*/ 1010653 w 1010653"/>
                          <a:gd name="connsiteY11" fmla="*/ 76200 h 116305"/>
                          <a:gd name="connsiteX12" fmla="*/ 1002679 w 1010653"/>
                          <a:gd name="connsiteY12" fmla="*/ 4010 h 116305"/>
                          <a:gd name="connsiteX13" fmla="*/ 4011 w 1010653"/>
                          <a:gd name="connsiteY13" fmla="*/ 0 h 1163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010653" h="116305">
                            <a:moveTo>
                              <a:pt x="4011" y="0"/>
                            </a:moveTo>
                            <a:lnTo>
                              <a:pt x="0" y="80210"/>
                            </a:lnTo>
                            <a:lnTo>
                              <a:pt x="40177" y="116305"/>
                            </a:lnTo>
                            <a:lnTo>
                              <a:pt x="80211" y="108284"/>
                            </a:lnTo>
                            <a:lnTo>
                              <a:pt x="176463" y="92242"/>
                            </a:lnTo>
                            <a:lnTo>
                              <a:pt x="264695" y="84221"/>
                            </a:lnTo>
                            <a:lnTo>
                              <a:pt x="493295" y="68179"/>
                            </a:lnTo>
                            <a:lnTo>
                              <a:pt x="581527" y="68179"/>
                            </a:lnTo>
                            <a:lnTo>
                              <a:pt x="749969" y="84221"/>
                            </a:lnTo>
                            <a:cubicBezTo>
                              <a:pt x="790074" y="89568"/>
                              <a:pt x="833534" y="96253"/>
                              <a:pt x="870285" y="100263"/>
                            </a:cubicBezTo>
                            <a:cubicBezTo>
                              <a:pt x="907036" y="104273"/>
                              <a:pt x="937079" y="105610"/>
                              <a:pt x="970476" y="108284"/>
                            </a:cubicBezTo>
                            <a:lnTo>
                              <a:pt x="1010653" y="76200"/>
                            </a:lnTo>
                            <a:lnTo>
                              <a:pt x="1002679" y="4010"/>
                            </a:lnTo>
                            <a:lnTo>
                              <a:pt x="4011" y="0"/>
                            </a:lnTo>
                            <a:close/>
                          </a:path>
                        </a:pathLst>
                      </a:custGeom>
                      <a:solidFill>
                        <a:srgbClr val="3E24AC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310" name="Group 309">
                      <a:extLst>
                        <a:ext uri="{FF2B5EF4-FFF2-40B4-BE49-F238E27FC236}">
                          <a16:creationId xmlns:a16="http://schemas.microsoft.com/office/drawing/2014/main" id="{A68D3034-4DE5-4098-B72F-9B636C8DDF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952" y="187"/>
                      <a:ext cx="1084453" cy="2066879"/>
                      <a:chOff x="908952" y="187"/>
                      <a:chExt cx="1084453" cy="2066879"/>
                    </a:xfrm>
                  </p:grpSpPr>
                  <p:grpSp>
                    <p:nvGrpSpPr>
                      <p:cNvPr id="311" name="Group 310">
                        <a:extLst>
                          <a:ext uri="{FF2B5EF4-FFF2-40B4-BE49-F238E27FC236}">
                            <a16:creationId xmlns:a16="http://schemas.microsoft.com/office/drawing/2014/main" id="{44DFF858-1E37-4A2C-A164-226D68B7C4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08952" y="187"/>
                        <a:ext cx="1084453" cy="2066879"/>
                        <a:chOff x="908952" y="187"/>
                        <a:chExt cx="1084453" cy="2066879"/>
                      </a:xfrm>
                    </p:grpSpPr>
                    <p:grpSp>
                      <p:nvGrpSpPr>
                        <p:cNvPr id="314" name="Group 313">
                          <a:extLst>
                            <a:ext uri="{FF2B5EF4-FFF2-40B4-BE49-F238E27FC236}">
                              <a16:creationId xmlns:a16="http://schemas.microsoft.com/office/drawing/2014/main" id="{652C22F5-CED4-457C-BA97-BDB8042C48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08952" y="1875"/>
                          <a:ext cx="569086" cy="2065191"/>
                          <a:chOff x="908952" y="1875"/>
                          <a:chExt cx="569086" cy="2065191"/>
                        </a:xfrm>
                      </p:grpSpPr>
                      <p:grpSp>
                        <p:nvGrpSpPr>
                          <p:cNvPr id="336" name="Group 335">
                            <a:extLst>
                              <a:ext uri="{FF2B5EF4-FFF2-40B4-BE49-F238E27FC236}">
                                <a16:creationId xmlns:a16="http://schemas.microsoft.com/office/drawing/2014/main" id="{45DA7505-0442-4BE4-A681-3F3E2787D1F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908952" y="1875"/>
                            <a:ext cx="569086" cy="2065191"/>
                            <a:chOff x="908952" y="1875"/>
                            <a:chExt cx="569086" cy="2065191"/>
                          </a:xfrm>
                        </p:grpSpPr>
                        <p:sp>
                          <p:nvSpPr>
                            <p:cNvPr id="340" name="object 43">
                              <a:extLst>
                                <a:ext uri="{FF2B5EF4-FFF2-40B4-BE49-F238E27FC236}">
                                  <a16:creationId xmlns:a16="http://schemas.microsoft.com/office/drawing/2014/main" id="{EDFFF994-1B38-46BC-800B-466ABCF0BD7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66867" y="47256"/>
                              <a:ext cx="0" cy="17716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77164">
                                  <a:moveTo>
                                    <a:pt x="0" y="176783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5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41" name="object 186">
                              <a:extLst>
                                <a:ext uri="{FF2B5EF4-FFF2-40B4-BE49-F238E27FC236}">
                                  <a16:creationId xmlns:a16="http://schemas.microsoft.com/office/drawing/2014/main" id="{FA525E62-6C36-490C-81D3-855720494D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08952" y="1988072"/>
                              <a:ext cx="78740" cy="7874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8740" h="78739">
                                  <a:moveTo>
                                    <a:pt x="0" y="0"/>
                                  </a:moveTo>
                                  <a:lnTo>
                                    <a:pt x="6167" y="30550"/>
                                  </a:lnTo>
                                  <a:lnTo>
                                    <a:pt x="22988" y="55498"/>
                                  </a:lnTo>
                                  <a:lnTo>
                                    <a:pt x="47935" y="72318"/>
                                  </a:lnTo>
                                  <a:lnTo>
                                    <a:pt x="78486" y="78486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42" name="object 188">
                              <a:extLst>
                                <a:ext uri="{FF2B5EF4-FFF2-40B4-BE49-F238E27FC236}">
                                  <a16:creationId xmlns:a16="http://schemas.microsoft.com/office/drawing/2014/main" id="{D38AE46F-C6FF-4AE4-9373-955D75E590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10476" y="643142"/>
                              <a:ext cx="0" cy="13442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44295">
                                  <a:moveTo>
                                    <a:pt x="0" y="1344168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43" name="object 189">
                              <a:extLst>
                                <a:ext uri="{FF2B5EF4-FFF2-40B4-BE49-F238E27FC236}">
                                  <a16:creationId xmlns:a16="http://schemas.microsoft.com/office/drawing/2014/main" id="{C99D2F01-66B2-4E5A-A389-75BFAAA7AAA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10476" y="530272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44" name="object 190">
                              <a:extLst>
                                <a:ext uri="{FF2B5EF4-FFF2-40B4-BE49-F238E27FC236}">
                                  <a16:creationId xmlns:a16="http://schemas.microsoft.com/office/drawing/2014/main" id="{ADB679E5-5E56-425D-8B83-9CAB85AB4E0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46112" y="266713"/>
                              <a:ext cx="0" cy="180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66369">
                                  <a:moveTo>
                                    <a:pt x="0" y="166116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45" name="object 193">
                              <a:extLst>
                                <a:ext uri="{FF2B5EF4-FFF2-40B4-BE49-F238E27FC236}">
                                  <a16:creationId xmlns:a16="http://schemas.microsoft.com/office/drawing/2014/main" id="{9AAFC651-FA0E-4AA9-A3F3-1751AA43E80D}"/>
                                </a:ext>
                              </a:extLst>
                            </p:cNvPr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959244" y="451116"/>
                              <a:ext cx="80169" cy="7888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9375" h="78105">
                                  <a:moveTo>
                                    <a:pt x="79248" y="0"/>
                                  </a:moveTo>
                                  <a:lnTo>
                                    <a:pt x="0" y="7772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46" name="object 195">
                              <a:extLst>
                                <a:ext uri="{FF2B5EF4-FFF2-40B4-BE49-F238E27FC236}">
                                  <a16:creationId xmlns:a16="http://schemas.microsoft.com/office/drawing/2014/main" id="{AA32866C-FF67-4CE4-B252-72471A16E55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66864" y="224041"/>
                              <a:ext cx="71755" cy="323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755" h="32385">
                                  <a:moveTo>
                                    <a:pt x="0" y="0"/>
                                  </a:moveTo>
                                  <a:lnTo>
                                    <a:pt x="71628" y="3200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47" name="object 196">
                              <a:extLst>
                                <a:ext uri="{FF2B5EF4-FFF2-40B4-BE49-F238E27FC236}">
                                  <a16:creationId xmlns:a16="http://schemas.microsoft.com/office/drawing/2014/main" id="{D3498079-5CB0-4846-A19B-DA3044EA9F0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88431" y="2031506"/>
                              <a:ext cx="474980" cy="355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5560">
                                  <a:moveTo>
                                    <a:pt x="474495" y="0"/>
                                  </a:moveTo>
                                  <a:lnTo>
                                    <a:pt x="421561" y="439"/>
                                  </a:lnTo>
                                  <a:lnTo>
                                    <a:pt x="368655" y="1759"/>
                                  </a:lnTo>
                                  <a:lnTo>
                                    <a:pt x="315788" y="3957"/>
                                  </a:lnTo>
                                  <a:lnTo>
                                    <a:pt x="262969" y="7033"/>
                                  </a:lnTo>
                                  <a:lnTo>
                                    <a:pt x="210211" y="10985"/>
                                  </a:lnTo>
                                  <a:lnTo>
                                    <a:pt x="157524" y="15814"/>
                                  </a:lnTo>
                                  <a:lnTo>
                                    <a:pt x="104919" y="21518"/>
                                  </a:lnTo>
                                  <a:lnTo>
                                    <a:pt x="52407" y="28097"/>
                                  </a:lnTo>
                                  <a:lnTo>
                                    <a:pt x="0" y="35549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48" name="object 198">
                              <a:extLst>
                                <a:ext uri="{FF2B5EF4-FFF2-40B4-BE49-F238E27FC236}">
                                  <a16:creationId xmlns:a16="http://schemas.microsoft.com/office/drawing/2014/main" id="{EEBD8E06-AFFF-48D2-933C-22E77691B52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88399" y="1996454"/>
                              <a:ext cx="474980" cy="3683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6829">
                                  <a:moveTo>
                                    <a:pt x="474527" y="0"/>
                                  </a:moveTo>
                                  <a:lnTo>
                                    <a:pt x="421578" y="452"/>
                                  </a:lnTo>
                                  <a:lnTo>
                                    <a:pt x="368657" y="1810"/>
                                  </a:lnTo>
                                  <a:lnTo>
                                    <a:pt x="315778" y="4072"/>
                                  </a:lnTo>
                                  <a:lnTo>
                                    <a:pt x="262950" y="7237"/>
                                  </a:lnTo>
                                  <a:lnTo>
                                    <a:pt x="210186" y="11305"/>
                                  </a:lnTo>
                                  <a:lnTo>
                                    <a:pt x="157498" y="16274"/>
                                  </a:lnTo>
                                  <a:lnTo>
                                    <a:pt x="104896" y="22144"/>
                                  </a:lnTo>
                                  <a:lnTo>
                                    <a:pt x="52393" y="28913"/>
                                  </a:lnTo>
                                  <a:lnTo>
                                    <a:pt x="0" y="3658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49" name="object 207">
                              <a:extLst>
                                <a:ext uri="{FF2B5EF4-FFF2-40B4-BE49-F238E27FC236}">
                                  <a16:creationId xmlns:a16="http://schemas.microsoft.com/office/drawing/2014/main" id="{AED41A0C-F9C2-41FF-97A5-296C12164F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90308" y="1875"/>
                              <a:ext cx="387730" cy="4571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6760">
                                  <a:moveTo>
                                    <a:pt x="0" y="0"/>
                                  </a:moveTo>
                                  <a:lnTo>
                                    <a:pt x="74676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50" name="object 208">
                              <a:extLst>
                                <a:ext uri="{FF2B5EF4-FFF2-40B4-BE49-F238E27FC236}">
                                  <a16:creationId xmlns:a16="http://schemas.microsoft.com/office/drawing/2014/main" id="{8551F7CD-ABB2-4A06-B430-3B7BFB4D56D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53481" y="260617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51" name="object 209">
                              <a:extLst>
                                <a:ext uri="{FF2B5EF4-FFF2-40B4-BE49-F238E27FC236}">
                                  <a16:creationId xmlns:a16="http://schemas.microsoft.com/office/drawing/2014/main" id="{BECA09D7-3A40-402B-B024-177342F1708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53481" y="443498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52" name="object 213">
                              <a:extLst>
                                <a:ext uri="{FF2B5EF4-FFF2-40B4-BE49-F238E27FC236}">
                                  <a16:creationId xmlns:a16="http://schemas.microsoft.com/office/drawing/2014/main" id="{5991A064-3467-49A1-B99F-96B4400B557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45528" y="679718"/>
                              <a:ext cx="0" cy="13081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08100">
                                  <a:moveTo>
                                    <a:pt x="0" y="1307592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53" name="object 214">
                              <a:extLst>
                                <a:ext uri="{FF2B5EF4-FFF2-40B4-BE49-F238E27FC236}">
                                  <a16:creationId xmlns:a16="http://schemas.microsoft.com/office/drawing/2014/main" id="{00D7AF93-5AB9-4C3A-9529-5F870B6D58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45528" y="566848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54" name="object 215">
                              <a:extLst>
                                <a:ext uri="{FF2B5EF4-FFF2-40B4-BE49-F238E27FC236}">
                                  <a16:creationId xmlns:a16="http://schemas.microsoft.com/office/drawing/2014/main" id="{5E5C89EB-B4B8-466D-96EF-6D41C9D56B3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92772" y="440450"/>
                              <a:ext cx="129539" cy="1250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29540" h="125094">
                                  <a:moveTo>
                                    <a:pt x="129540" y="0"/>
                                  </a:moveTo>
                                  <a:lnTo>
                                    <a:pt x="0" y="12496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55" name="object 212">
                              <a:extLst>
                                <a:ext uri="{FF2B5EF4-FFF2-40B4-BE49-F238E27FC236}">
                                  <a16:creationId xmlns:a16="http://schemas.microsoft.com/office/drawing/2014/main" id="{0DE99B4F-AD9B-4907-B5CE-503BD5B67C4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H="1">
                              <a:off x="986040" y="3377"/>
                              <a:ext cx="102235" cy="184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2235" h="18414">
                                  <a:moveTo>
                                    <a:pt x="0" y="0"/>
                                  </a:moveTo>
                                  <a:lnTo>
                                    <a:pt x="102108" y="1828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337" name="object 192">
                            <a:extLst>
                              <a:ext uri="{FF2B5EF4-FFF2-40B4-BE49-F238E27FC236}">
                                <a16:creationId xmlns:a16="http://schemas.microsoft.com/office/drawing/2014/main" id="{0090ACC7-EF7D-4CF9-90DE-2DCA45B636C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64450" y="23760"/>
                            <a:ext cx="21590" cy="228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1590" h="22860">
                                <a:moveTo>
                                  <a:pt x="21336" y="0"/>
                                </a:moveTo>
                                <a:lnTo>
                                  <a:pt x="0" y="2286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338" name="object 191">
                            <a:extLst>
                              <a:ext uri="{FF2B5EF4-FFF2-40B4-BE49-F238E27FC236}">
                                <a16:creationId xmlns:a16="http://schemas.microsoft.com/office/drawing/2014/main" id="{FF2A5E08-B9C0-401F-B7EA-F90B0BB61D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42494" y="257632"/>
                            <a:ext cx="6985" cy="107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984" h="10794">
                                <a:moveTo>
                                  <a:pt x="6690" y="10399"/>
                                </a:moveTo>
                                <a:lnTo>
                                  <a:pt x="6689" y="5922"/>
                                </a:lnTo>
                                <a:lnTo>
                                  <a:pt x="4074" y="1856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339" name="object 187">
                            <a:extLst>
                              <a:ext uri="{FF2B5EF4-FFF2-40B4-BE49-F238E27FC236}">
                                <a16:creationId xmlns:a16="http://schemas.microsoft.com/office/drawing/2014/main" id="{ACEDCD38-4717-4E38-98C4-ADA2E8BCC1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50067" y="1987293"/>
                            <a:ext cx="43815" cy="4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3815" h="43814">
                                <a:moveTo>
                                  <a:pt x="0" y="0"/>
                                </a:moveTo>
                                <a:lnTo>
                                  <a:pt x="3413" y="16906"/>
                                </a:lnTo>
                                <a:lnTo>
                                  <a:pt x="12721" y="30712"/>
                                </a:lnTo>
                                <a:lnTo>
                                  <a:pt x="26527" y="40020"/>
                                </a:lnTo>
                                <a:lnTo>
                                  <a:pt x="43434" y="4343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315" name="Group 314">
                          <a:extLst>
                            <a:ext uri="{FF2B5EF4-FFF2-40B4-BE49-F238E27FC236}">
                              <a16:creationId xmlns:a16="http://schemas.microsoft.com/office/drawing/2014/main" id="{F6C4F4DF-9B26-42A3-9CED-C12F050D993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flipH="1">
                          <a:off x="1424319" y="187"/>
                          <a:ext cx="569086" cy="2066625"/>
                          <a:chOff x="1424319" y="187"/>
                          <a:chExt cx="569086" cy="2066625"/>
                        </a:xfrm>
                      </p:grpSpPr>
                      <p:grpSp>
                        <p:nvGrpSpPr>
                          <p:cNvPr id="316" name="Group 315">
                            <a:extLst>
                              <a:ext uri="{FF2B5EF4-FFF2-40B4-BE49-F238E27FC236}">
                                <a16:creationId xmlns:a16="http://schemas.microsoft.com/office/drawing/2014/main" id="{482D530C-B24C-4361-996A-A4B67925924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424319" y="187"/>
                            <a:ext cx="569086" cy="2066625"/>
                            <a:chOff x="1424319" y="187"/>
                            <a:chExt cx="569086" cy="2066625"/>
                          </a:xfrm>
                        </p:grpSpPr>
                        <p:sp>
                          <p:nvSpPr>
                            <p:cNvPr id="320" name="object 43">
                              <a:extLst>
                                <a:ext uri="{FF2B5EF4-FFF2-40B4-BE49-F238E27FC236}">
                                  <a16:creationId xmlns:a16="http://schemas.microsoft.com/office/drawing/2014/main" id="{5A3830BD-1661-4826-8D88-4E4C30A7DA3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82234" y="47002"/>
                              <a:ext cx="0" cy="17716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77164">
                                  <a:moveTo>
                                    <a:pt x="0" y="176783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5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21" name="object 186">
                              <a:extLst>
                                <a:ext uri="{FF2B5EF4-FFF2-40B4-BE49-F238E27FC236}">
                                  <a16:creationId xmlns:a16="http://schemas.microsoft.com/office/drawing/2014/main" id="{F9325D38-85BF-4069-AB89-A8EA530856A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24319" y="1987818"/>
                              <a:ext cx="78740" cy="7874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8740" h="78739">
                                  <a:moveTo>
                                    <a:pt x="0" y="0"/>
                                  </a:moveTo>
                                  <a:lnTo>
                                    <a:pt x="6167" y="30550"/>
                                  </a:lnTo>
                                  <a:lnTo>
                                    <a:pt x="22988" y="55498"/>
                                  </a:lnTo>
                                  <a:lnTo>
                                    <a:pt x="47935" y="72318"/>
                                  </a:lnTo>
                                  <a:lnTo>
                                    <a:pt x="78486" y="78486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22" name="object 188">
                              <a:extLst>
                                <a:ext uri="{FF2B5EF4-FFF2-40B4-BE49-F238E27FC236}">
                                  <a16:creationId xmlns:a16="http://schemas.microsoft.com/office/drawing/2014/main" id="{CAB06FEE-1069-4DB0-81BA-391E89DFE32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25843" y="642888"/>
                              <a:ext cx="0" cy="13442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44295">
                                  <a:moveTo>
                                    <a:pt x="0" y="1344168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23" name="object 189">
                              <a:extLst>
                                <a:ext uri="{FF2B5EF4-FFF2-40B4-BE49-F238E27FC236}">
                                  <a16:creationId xmlns:a16="http://schemas.microsoft.com/office/drawing/2014/main" id="{AA17C485-6297-4E5D-9861-ABC74234EDA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25843" y="530018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24" name="object 190">
                              <a:extLst>
                                <a:ext uri="{FF2B5EF4-FFF2-40B4-BE49-F238E27FC236}">
                                  <a16:creationId xmlns:a16="http://schemas.microsoft.com/office/drawing/2014/main" id="{6C39532E-D51D-4C3E-8C31-436910B1655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61479" y="266459"/>
                              <a:ext cx="0" cy="1800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66369">
                                  <a:moveTo>
                                    <a:pt x="0" y="166116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25" name="object 193">
                              <a:extLst>
                                <a:ext uri="{FF2B5EF4-FFF2-40B4-BE49-F238E27FC236}">
                                  <a16:creationId xmlns:a16="http://schemas.microsoft.com/office/drawing/2014/main" id="{9118547A-D8F5-4D70-9E25-EFC517BF0C9B}"/>
                                </a:ext>
                              </a:extLst>
                            </p:cNvPr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473023" y="450862"/>
                              <a:ext cx="80963" cy="79667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9375" h="78105">
                                  <a:moveTo>
                                    <a:pt x="79248" y="0"/>
                                  </a:moveTo>
                                  <a:lnTo>
                                    <a:pt x="0" y="7772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26" name="object 195">
                              <a:extLst>
                                <a:ext uri="{FF2B5EF4-FFF2-40B4-BE49-F238E27FC236}">
                                  <a16:creationId xmlns:a16="http://schemas.microsoft.com/office/drawing/2014/main" id="{DE57E5B6-73E1-474F-8058-2ED9EDB2014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82231" y="223787"/>
                              <a:ext cx="71755" cy="323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1755" h="32385">
                                  <a:moveTo>
                                    <a:pt x="0" y="0"/>
                                  </a:moveTo>
                                  <a:lnTo>
                                    <a:pt x="71628" y="3200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27" name="object 196">
                              <a:extLst>
                                <a:ext uri="{FF2B5EF4-FFF2-40B4-BE49-F238E27FC236}">
                                  <a16:creationId xmlns:a16="http://schemas.microsoft.com/office/drawing/2014/main" id="{8710F78E-022C-406F-8E24-86138CB2774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03798" y="2031252"/>
                              <a:ext cx="474980" cy="355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5560">
                                  <a:moveTo>
                                    <a:pt x="474495" y="0"/>
                                  </a:moveTo>
                                  <a:lnTo>
                                    <a:pt x="421561" y="439"/>
                                  </a:lnTo>
                                  <a:lnTo>
                                    <a:pt x="368655" y="1759"/>
                                  </a:lnTo>
                                  <a:lnTo>
                                    <a:pt x="315788" y="3957"/>
                                  </a:lnTo>
                                  <a:lnTo>
                                    <a:pt x="262969" y="7033"/>
                                  </a:lnTo>
                                  <a:lnTo>
                                    <a:pt x="210211" y="10985"/>
                                  </a:lnTo>
                                  <a:lnTo>
                                    <a:pt x="157524" y="15814"/>
                                  </a:lnTo>
                                  <a:lnTo>
                                    <a:pt x="104919" y="21518"/>
                                  </a:lnTo>
                                  <a:lnTo>
                                    <a:pt x="52407" y="28097"/>
                                  </a:lnTo>
                                  <a:lnTo>
                                    <a:pt x="0" y="35549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28" name="object 198">
                              <a:extLst>
                                <a:ext uri="{FF2B5EF4-FFF2-40B4-BE49-F238E27FC236}">
                                  <a16:creationId xmlns:a16="http://schemas.microsoft.com/office/drawing/2014/main" id="{964ADFD7-478A-47B1-A1EC-86E2CA653CD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03766" y="1996200"/>
                              <a:ext cx="474980" cy="3683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74980" h="36829">
                                  <a:moveTo>
                                    <a:pt x="474527" y="0"/>
                                  </a:moveTo>
                                  <a:lnTo>
                                    <a:pt x="421578" y="452"/>
                                  </a:lnTo>
                                  <a:lnTo>
                                    <a:pt x="368657" y="1810"/>
                                  </a:lnTo>
                                  <a:lnTo>
                                    <a:pt x="315778" y="4072"/>
                                  </a:lnTo>
                                  <a:lnTo>
                                    <a:pt x="262950" y="7237"/>
                                  </a:lnTo>
                                  <a:lnTo>
                                    <a:pt x="210186" y="11305"/>
                                  </a:lnTo>
                                  <a:lnTo>
                                    <a:pt x="157498" y="16274"/>
                                  </a:lnTo>
                                  <a:lnTo>
                                    <a:pt x="104896" y="22144"/>
                                  </a:lnTo>
                                  <a:lnTo>
                                    <a:pt x="52393" y="28913"/>
                                  </a:lnTo>
                                  <a:lnTo>
                                    <a:pt x="0" y="3658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29" name="object 207">
                              <a:extLst>
                                <a:ext uri="{FF2B5EF4-FFF2-40B4-BE49-F238E27FC236}">
                                  <a16:creationId xmlns:a16="http://schemas.microsoft.com/office/drawing/2014/main" id="{85B89D51-8076-40A3-AE2E-60C9A9891F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605675" y="187"/>
                              <a:ext cx="387730" cy="4571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46760">
                                  <a:moveTo>
                                    <a:pt x="0" y="0"/>
                                  </a:moveTo>
                                  <a:lnTo>
                                    <a:pt x="74676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30" name="object 208">
                              <a:extLst>
                                <a:ext uri="{FF2B5EF4-FFF2-40B4-BE49-F238E27FC236}">
                                  <a16:creationId xmlns:a16="http://schemas.microsoft.com/office/drawing/2014/main" id="{4963EACB-8D86-4F80-99D7-EE8AE3B5348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68848" y="260363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31" name="object 209">
                              <a:extLst>
                                <a:ext uri="{FF2B5EF4-FFF2-40B4-BE49-F238E27FC236}">
                                  <a16:creationId xmlns:a16="http://schemas.microsoft.com/office/drawing/2014/main" id="{610C9445-F4C5-4ED6-AD77-E90A89C3BC2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68850" y="443041"/>
                              <a:ext cx="419100" cy="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9100">
                                  <a:moveTo>
                                    <a:pt x="419100" y="0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32" name="object 213">
                              <a:extLst>
                                <a:ext uri="{FF2B5EF4-FFF2-40B4-BE49-F238E27FC236}">
                                  <a16:creationId xmlns:a16="http://schemas.microsoft.com/office/drawing/2014/main" id="{A0B1A60F-B2A4-42B9-9A59-3FDF9595879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60895" y="679464"/>
                              <a:ext cx="0" cy="130810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h="1308100">
                                  <a:moveTo>
                                    <a:pt x="0" y="1307592"/>
                                  </a:move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33" name="object 214">
                              <a:extLst>
                                <a:ext uri="{FF2B5EF4-FFF2-40B4-BE49-F238E27FC236}">
                                  <a16:creationId xmlns:a16="http://schemas.microsoft.com/office/drawing/2014/main" id="{29C4904C-2C58-408B-A19D-7B75C323C13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60895" y="566594"/>
                              <a:ext cx="48895" cy="11366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8894" h="113664">
                                  <a:moveTo>
                                    <a:pt x="48336" y="0"/>
                                  </a:moveTo>
                                  <a:lnTo>
                                    <a:pt x="27754" y="24270"/>
                                  </a:lnTo>
                                  <a:lnTo>
                                    <a:pt x="12586" y="51889"/>
                                  </a:lnTo>
                                  <a:lnTo>
                                    <a:pt x="3209" y="81971"/>
                                  </a:lnTo>
                                  <a:lnTo>
                                    <a:pt x="0" y="113631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34" name="object 215">
                              <a:extLst>
                                <a:ext uri="{FF2B5EF4-FFF2-40B4-BE49-F238E27FC236}">
                                  <a16:creationId xmlns:a16="http://schemas.microsoft.com/office/drawing/2014/main" id="{46652311-2E84-4F27-85E2-126FB1CCB5E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08139" y="440196"/>
                              <a:ext cx="129539" cy="1250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29540" h="125094">
                                  <a:moveTo>
                                    <a:pt x="129540" y="0"/>
                                  </a:moveTo>
                                  <a:lnTo>
                                    <a:pt x="0" y="12496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35" name="object 212">
                              <a:extLst>
                                <a:ext uri="{FF2B5EF4-FFF2-40B4-BE49-F238E27FC236}">
                                  <a16:creationId xmlns:a16="http://schemas.microsoft.com/office/drawing/2014/main" id="{4B6CD4AE-ED69-4C4A-9E84-EC572C86940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H="1">
                              <a:off x="1501407" y="3123"/>
                              <a:ext cx="102235" cy="184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02235" h="18414">
                                  <a:moveTo>
                                    <a:pt x="0" y="0"/>
                                  </a:moveTo>
                                  <a:lnTo>
                                    <a:pt x="102108" y="18288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317" name="object 192">
                            <a:extLst>
                              <a:ext uri="{FF2B5EF4-FFF2-40B4-BE49-F238E27FC236}">
                                <a16:creationId xmlns:a16="http://schemas.microsoft.com/office/drawing/2014/main" id="{FCAF6FDB-95C7-460E-A13A-7C32CD41E28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79817" y="23506"/>
                            <a:ext cx="21590" cy="228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1590" h="22860">
                                <a:moveTo>
                                  <a:pt x="21336" y="0"/>
                                </a:moveTo>
                                <a:lnTo>
                                  <a:pt x="0" y="2286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318" name="object 191">
                            <a:extLst>
                              <a:ext uri="{FF2B5EF4-FFF2-40B4-BE49-F238E27FC236}">
                                <a16:creationId xmlns:a16="http://schemas.microsoft.com/office/drawing/2014/main" id="{77A98EA1-82E7-4876-8F8A-5A0618AEA1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57861" y="257378"/>
                            <a:ext cx="6985" cy="107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984" h="10794">
                                <a:moveTo>
                                  <a:pt x="6690" y="10399"/>
                                </a:moveTo>
                                <a:lnTo>
                                  <a:pt x="6689" y="5922"/>
                                </a:lnTo>
                                <a:lnTo>
                                  <a:pt x="4074" y="1856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319" name="object 187">
                            <a:extLst>
                              <a:ext uri="{FF2B5EF4-FFF2-40B4-BE49-F238E27FC236}">
                                <a16:creationId xmlns:a16="http://schemas.microsoft.com/office/drawing/2014/main" id="{D06E14EF-D2CA-4C95-BEE6-B3981620B9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65434" y="1987039"/>
                            <a:ext cx="43815" cy="4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3815" h="43814">
                                <a:moveTo>
                                  <a:pt x="0" y="0"/>
                                </a:moveTo>
                                <a:lnTo>
                                  <a:pt x="3413" y="16906"/>
                                </a:lnTo>
                                <a:lnTo>
                                  <a:pt x="12721" y="30712"/>
                                </a:lnTo>
                                <a:lnTo>
                                  <a:pt x="26527" y="40020"/>
                                </a:lnTo>
                                <a:lnTo>
                                  <a:pt x="43434" y="4343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sp>
                    <p:nvSpPr>
                      <p:cNvPr id="312" name="Rectangle 311">
                        <a:extLst>
                          <a:ext uri="{FF2B5EF4-FFF2-40B4-BE49-F238E27FC236}">
                            <a16:creationId xmlns:a16="http://schemas.microsoft.com/office/drawing/2014/main" id="{34B4804B-C11E-441A-AF05-F52523B749B5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560430" y="891851"/>
                        <a:ext cx="424866" cy="670123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rgbClr val="F4724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313" name="Rectangle 312">
                        <a:extLst>
                          <a:ext uri="{FF2B5EF4-FFF2-40B4-BE49-F238E27FC236}">
                            <a16:creationId xmlns:a16="http://schemas.microsoft.com/office/drawing/2014/main" id="{BE02957E-3E24-411E-ABF7-181587543EB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913910" y="1711874"/>
                        <a:ext cx="424866" cy="223431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rgbClr val="FF66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</p:grpSp>
              </p:grpSp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2D86912E-9F34-49EA-A9AC-5D4E1142874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3678" y="2064942"/>
                    <a:ext cx="1554480" cy="27432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Aft>
                        <a:spcPts val="0"/>
                      </a:spcAft>
                    </a:pP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ordia New"/>
                      </a:rPr>
                      <a:t>Freeze drying shelf</a:t>
                    </a:r>
                    <a:endParaRPr lang="en-GB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06" name="Group 305">
                    <a:extLst>
                      <a:ext uri="{FF2B5EF4-FFF2-40B4-BE49-F238E27FC236}">
                        <a16:creationId xmlns:a16="http://schemas.microsoft.com/office/drawing/2014/main" id="{7D3BD9DA-D71F-459D-9B02-48AF4775B26A}"/>
                      </a:ext>
                    </a:extLst>
                  </p:cNvPr>
                  <p:cNvGrpSpPr/>
                  <p:nvPr/>
                </p:nvGrpSpPr>
                <p:grpSpPr>
                  <a:xfrm>
                    <a:off x="928475" y="1512756"/>
                    <a:ext cx="1464711" cy="2585"/>
                    <a:chOff x="928475" y="1512757"/>
                    <a:chExt cx="1464711" cy="2585"/>
                  </a:xfrm>
                </p:grpSpPr>
                <p:cxnSp>
                  <p:nvCxnSpPr>
                    <p:cNvPr id="307" name="Straight Connector 306">
                      <a:extLst>
                        <a:ext uri="{FF2B5EF4-FFF2-40B4-BE49-F238E27FC236}">
                          <a16:creationId xmlns:a16="http://schemas.microsoft.com/office/drawing/2014/main" id="{A476B578-5B83-4F92-824E-901CB7AD7DC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8475" y="1515342"/>
                      <a:ext cx="1097279" cy="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Straight Connector 307">
                      <a:extLst>
                        <a:ext uri="{FF2B5EF4-FFF2-40B4-BE49-F238E27FC236}">
                          <a16:creationId xmlns:a16="http://schemas.microsoft.com/office/drawing/2014/main" id="{ABB5015C-C08F-4FC0-83B7-A1239CA7F14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034411" y="1512757"/>
                      <a:ext cx="35877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03" name="Rectangle 302"/>
                <p:cNvSpPr/>
                <p:nvPr/>
              </p:nvSpPr>
              <p:spPr>
                <a:xfrm>
                  <a:off x="1505477" y="2566961"/>
                  <a:ext cx="712125" cy="229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200" b="1" dirty="0"/>
                    <a:t>~0.92 mm </a:t>
                  </a:r>
                </a:p>
              </p:txBody>
            </p:sp>
          </p:grpSp>
          <p:sp>
            <p:nvSpPr>
              <p:cNvPr id="361" name="TextBox 360"/>
              <p:cNvSpPr txBox="1"/>
              <p:nvPr/>
            </p:nvSpPr>
            <p:spPr>
              <a:xfrm>
                <a:off x="6469810" y="6157831"/>
                <a:ext cx="1846053" cy="93447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GB" sz="1400" dirty="0"/>
                  <a:t>An aliquot part (0.35 g) of water corresponding to ice height 1 mm is added into TVIS vial </a:t>
                </a:r>
                <a:endParaRPr lang="en-US" sz="1400" dirty="0"/>
              </a:p>
            </p:txBody>
          </p:sp>
        </p:grpSp>
        <p:grpSp>
          <p:nvGrpSpPr>
            <p:cNvPr id="363" name="Group 362"/>
            <p:cNvGrpSpPr/>
            <p:nvPr/>
          </p:nvGrpSpPr>
          <p:grpSpPr>
            <a:xfrm>
              <a:off x="4359159" y="3095194"/>
              <a:ext cx="2177849" cy="2779307"/>
              <a:chOff x="948906" y="3034896"/>
              <a:chExt cx="4468483" cy="2779307"/>
            </a:xfrm>
          </p:grpSpPr>
          <p:cxnSp>
            <p:nvCxnSpPr>
              <p:cNvPr id="365" name="Straight Connector 364"/>
              <p:cNvCxnSpPr/>
              <p:nvPr/>
            </p:nvCxnSpPr>
            <p:spPr bwMode="auto">
              <a:xfrm flipH="1">
                <a:off x="948906" y="5805578"/>
                <a:ext cx="446848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206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6" name="Straight Connector 365"/>
              <p:cNvCxnSpPr/>
              <p:nvPr/>
            </p:nvCxnSpPr>
            <p:spPr bwMode="auto">
              <a:xfrm>
                <a:off x="948906" y="3034896"/>
                <a:ext cx="0" cy="277930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2060"/>
                </a:solidFill>
                <a:prstDash val="dash"/>
                <a:round/>
                <a:headEnd type="stealth" w="lg" len="lg"/>
                <a:tailEnd type="none" w="med" len="med"/>
              </a:ln>
              <a:effectLst/>
            </p:spPr>
          </p:cxnSp>
        </p:grpSp>
        <p:sp>
          <p:nvSpPr>
            <p:cNvPr id="368" name="TextBox 367"/>
            <p:cNvSpPr txBox="1"/>
            <p:nvPr/>
          </p:nvSpPr>
          <p:spPr>
            <a:xfrm>
              <a:off x="2363681" y="3385754"/>
              <a:ext cx="19300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500" i="1" dirty="0"/>
                <a:t>Repeat this process until the ice height reaches top edge of top electrode (15 mm)</a:t>
              </a:r>
            </a:p>
          </p:txBody>
        </p:sp>
        <p:grpSp>
          <p:nvGrpSpPr>
            <p:cNvPr id="428" name="Group 427"/>
            <p:cNvGrpSpPr>
              <a:grpSpLocks noChangeAspect="1"/>
            </p:cNvGrpSpPr>
            <p:nvPr/>
          </p:nvGrpSpPr>
          <p:grpSpPr>
            <a:xfrm>
              <a:off x="2618021" y="4530282"/>
              <a:ext cx="1790735" cy="1800000"/>
              <a:chOff x="358340" y="1446877"/>
              <a:chExt cx="2077081" cy="2087833"/>
            </a:xfrm>
          </p:grpSpPr>
          <p:grpSp>
            <p:nvGrpSpPr>
              <p:cNvPr id="429" name="Group 428">
                <a:extLst>
                  <a:ext uri="{FF2B5EF4-FFF2-40B4-BE49-F238E27FC236}">
                    <a16:creationId xmlns:a16="http://schemas.microsoft.com/office/drawing/2014/main" id="{7E1C2869-18F4-415F-AC73-728CD9F365CF}"/>
                  </a:ext>
                </a:extLst>
              </p:cNvPr>
              <p:cNvGrpSpPr/>
              <p:nvPr/>
            </p:nvGrpSpPr>
            <p:grpSpPr>
              <a:xfrm>
                <a:off x="358340" y="1446877"/>
                <a:ext cx="1516915" cy="2087833"/>
                <a:chOff x="673678" y="187"/>
                <a:chExt cx="1699289" cy="2339075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6331E6F7-9044-4A79-B121-0F3A39CF5995}"/>
                    </a:ext>
                  </a:extLst>
                </p:cNvPr>
                <p:cNvGrpSpPr/>
                <p:nvPr/>
              </p:nvGrpSpPr>
              <p:grpSpPr>
                <a:xfrm>
                  <a:off x="908952" y="187"/>
                  <a:ext cx="1083933" cy="2065264"/>
                  <a:chOff x="908952" y="187"/>
                  <a:chExt cx="1084453" cy="2066879"/>
                </a:xfrm>
              </p:grpSpPr>
              <p:grpSp>
                <p:nvGrpSpPr>
                  <p:cNvPr id="436" name="Group 435">
                    <a:extLst>
                      <a:ext uri="{FF2B5EF4-FFF2-40B4-BE49-F238E27FC236}">
                        <a16:creationId xmlns:a16="http://schemas.microsoft.com/office/drawing/2014/main" id="{FC87A8D5-5823-4E1C-960F-40A4CED2A963}"/>
                      </a:ext>
                    </a:extLst>
                  </p:cNvPr>
                  <p:cNvGrpSpPr/>
                  <p:nvPr/>
                </p:nvGrpSpPr>
                <p:grpSpPr>
                  <a:xfrm>
                    <a:off x="958876" y="926684"/>
                    <a:ext cx="1008224" cy="1125740"/>
                    <a:chOff x="958876" y="926684"/>
                    <a:chExt cx="1008224" cy="1125740"/>
                  </a:xfrm>
                </p:grpSpPr>
                <p:sp>
                  <p:nvSpPr>
                    <p:cNvPr id="483" name="Double Bracket 30">
                      <a:extLst>
                        <a:ext uri="{FF2B5EF4-FFF2-40B4-BE49-F238E27FC236}">
                          <a16:creationId xmlns:a16="http://schemas.microsoft.com/office/drawing/2014/main" id="{A155D43B-CBD0-482C-9CA3-07102905D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100" y="926684"/>
                      <a:ext cx="1008000" cy="1053335"/>
                    </a:xfrm>
                    <a:prstGeom prst="rect">
                      <a:avLst/>
                    </a:prstGeom>
                    <a:solidFill>
                      <a:srgbClr val="3E24AC"/>
                    </a:solidFill>
                    <a:ln w="1270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84" name="Freeform 483">
                      <a:extLst>
                        <a:ext uri="{FF2B5EF4-FFF2-40B4-BE49-F238E27FC236}">
                          <a16:creationId xmlns:a16="http://schemas.microsoft.com/office/drawing/2014/main" id="{47C8699B-A97F-44C3-BAE6-6A79F868A8D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58876" y="1912061"/>
                      <a:ext cx="1003656" cy="140363"/>
                    </a:xfrm>
                    <a:custGeom>
                      <a:avLst/>
                      <a:gdLst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5213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58516 w 1010653"/>
                        <a:gd name="connsiteY10" fmla="*/ 112294 h 116305"/>
                        <a:gd name="connsiteX11" fmla="*/ 1010653 w 1010653"/>
                        <a:gd name="connsiteY11" fmla="*/ 76200 h 116305"/>
                        <a:gd name="connsiteX12" fmla="*/ 1010653 w 1010653"/>
                        <a:gd name="connsiteY12" fmla="*/ 36094 h 116305"/>
                        <a:gd name="connsiteX13" fmla="*/ 4011 w 1010653"/>
                        <a:gd name="connsiteY13" fmla="*/ 0 h 116305"/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4017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58516 w 1010653"/>
                        <a:gd name="connsiteY10" fmla="*/ 112294 h 116305"/>
                        <a:gd name="connsiteX11" fmla="*/ 1010653 w 1010653"/>
                        <a:gd name="connsiteY11" fmla="*/ 76200 h 116305"/>
                        <a:gd name="connsiteX12" fmla="*/ 1010653 w 1010653"/>
                        <a:gd name="connsiteY12" fmla="*/ 36094 h 116305"/>
                        <a:gd name="connsiteX13" fmla="*/ 4011 w 1010653"/>
                        <a:gd name="connsiteY13" fmla="*/ 0 h 116305"/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4017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70476 w 1010653"/>
                        <a:gd name="connsiteY10" fmla="*/ 108284 h 116305"/>
                        <a:gd name="connsiteX11" fmla="*/ 1010653 w 1010653"/>
                        <a:gd name="connsiteY11" fmla="*/ 76200 h 116305"/>
                        <a:gd name="connsiteX12" fmla="*/ 1010653 w 1010653"/>
                        <a:gd name="connsiteY12" fmla="*/ 36094 h 116305"/>
                        <a:gd name="connsiteX13" fmla="*/ 4011 w 1010653"/>
                        <a:gd name="connsiteY13" fmla="*/ 0 h 116305"/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4017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70476 w 1010653"/>
                        <a:gd name="connsiteY10" fmla="*/ 108284 h 116305"/>
                        <a:gd name="connsiteX11" fmla="*/ 1010653 w 1010653"/>
                        <a:gd name="connsiteY11" fmla="*/ 76200 h 116305"/>
                        <a:gd name="connsiteX12" fmla="*/ 1002679 w 1010653"/>
                        <a:gd name="connsiteY12" fmla="*/ 4010 h 116305"/>
                        <a:gd name="connsiteX13" fmla="*/ 4011 w 1010653"/>
                        <a:gd name="connsiteY13" fmla="*/ 0 h 116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010653" h="116305">
                          <a:moveTo>
                            <a:pt x="4011" y="0"/>
                          </a:moveTo>
                          <a:lnTo>
                            <a:pt x="0" y="80210"/>
                          </a:lnTo>
                          <a:lnTo>
                            <a:pt x="40177" y="116305"/>
                          </a:lnTo>
                          <a:lnTo>
                            <a:pt x="80211" y="108284"/>
                          </a:lnTo>
                          <a:lnTo>
                            <a:pt x="176463" y="92242"/>
                          </a:lnTo>
                          <a:lnTo>
                            <a:pt x="264695" y="84221"/>
                          </a:lnTo>
                          <a:lnTo>
                            <a:pt x="493295" y="68179"/>
                          </a:lnTo>
                          <a:lnTo>
                            <a:pt x="581527" y="68179"/>
                          </a:lnTo>
                          <a:lnTo>
                            <a:pt x="749969" y="84221"/>
                          </a:lnTo>
                          <a:cubicBezTo>
                            <a:pt x="790074" y="89568"/>
                            <a:pt x="833534" y="96253"/>
                            <a:pt x="870285" y="100263"/>
                          </a:cubicBezTo>
                          <a:cubicBezTo>
                            <a:pt x="907036" y="104273"/>
                            <a:pt x="937079" y="105610"/>
                            <a:pt x="970476" y="108284"/>
                          </a:cubicBezTo>
                          <a:lnTo>
                            <a:pt x="1010653" y="76200"/>
                          </a:lnTo>
                          <a:lnTo>
                            <a:pt x="1002679" y="4010"/>
                          </a:lnTo>
                          <a:lnTo>
                            <a:pt x="4011" y="0"/>
                          </a:lnTo>
                          <a:close/>
                        </a:path>
                      </a:pathLst>
                    </a:custGeom>
                    <a:solidFill>
                      <a:srgbClr val="3E24AC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37" name="Group 436">
                    <a:extLst>
                      <a:ext uri="{FF2B5EF4-FFF2-40B4-BE49-F238E27FC236}">
                        <a16:creationId xmlns:a16="http://schemas.microsoft.com/office/drawing/2014/main" id="{A68D3034-4DE5-4098-B72F-9B636C8DDF4A}"/>
                      </a:ext>
                    </a:extLst>
                  </p:cNvPr>
                  <p:cNvGrpSpPr/>
                  <p:nvPr/>
                </p:nvGrpSpPr>
                <p:grpSpPr>
                  <a:xfrm>
                    <a:off x="908952" y="187"/>
                    <a:ext cx="1084453" cy="2066879"/>
                    <a:chOff x="908952" y="187"/>
                    <a:chExt cx="1084453" cy="2066879"/>
                  </a:xfrm>
                </p:grpSpPr>
                <p:grpSp>
                  <p:nvGrpSpPr>
                    <p:cNvPr id="438" name="Group 437">
                      <a:extLst>
                        <a:ext uri="{FF2B5EF4-FFF2-40B4-BE49-F238E27FC236}">
                          <a16:creationId xmlns:a16="http://schemas.microsoft.com/office/drawing/2014/main" id="{44DFF858-1E37-4A2C-A164-226D68B7C4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952" y="187"/>
                      <a:ext cx="1084453" cy="2066879"/>
                      <a:chOff x="908952" y="187"/>
                      <a:chExt cx="1084453" cy="2066879"/>
                    </a:xfrm>
                  </p:grpSpPr>
                  <p:grpSp>
                    <p:nvGrpSpPr>
                      <p:cNvPr id="441" name="Group 440">
                        <a:extLst>
                          <a:ext uri="{FF2B5EF4-FFF2-40B4-BE49-F238E27FC236}">
                            <a16:creationId xmlns:a16="http://schemas.microsoft.com/office/drawing/2014/main" id="{652C22F5-CED4-457C-BA97-BDB8042C48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08952" y="1875"/>
                        <a:ext cx="569086" cy="2065191"/>
                        <a:chOff x="908952" y="1875"/>
                        <a:chExt cx="569086" cy="2065191"/>
                      </a:xfrm>
                    </p:grpSpPr>
                    <p:grpSp>
                      <p:nvGrpSpPr>
                        <p:cNvPr id="463" name="Group 462">
                          <a:extLst>
                            <a:ext uri="{FF2B5EF4-FFF2-40B4-BE49-F238E27FC236}">
                              <a16:creationId xmlns:a16="http://schemas.microsoft.com/office/drawing/2014/main" id="{45DA7505-0442-4BE4-A681-3F3E2787D1F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08952" y="1875"/>
                          <a:ext cx="569086" cy="2065191"/>
                          <a:chOff x="908952" y="1875"/>
                          <a:chExt cx="569086" cy="2065191"/>
                        </a:xfrm>
                      </p:grpSpPr>
                      <p:sp>
                        <p:nvSpPr>
                          <p:cNvPr id="467" name="object 43">
                            <a:extLst>
                              <a:ext uri="{FF2B5EF4-FFF2-40B4-BE49-F238E27FC236}">
                                <a16:creationId xmlns:a16="http://schemas.microsoft.com/office/drawing/2014/main" id="{EDFFF994-1B38-46BC-800B-466ABCF0BD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66867" y="47256"/>
                            <a:ext cx="0" cy="17716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77164">
                                <a:moveTo>
                                  <a:pt x="0" y="176783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5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68" name="object 186">
                            <a:extLst>
                              <a:ext uri="{FF2B5EF4-FFF2-40B4-BE49-F238E27FC236}">
                                <a16:creationId xmlns:a16="http://schemas.microsoft.com/office/drawing/2014/main" id="{FA525E62-6C36-490C-81D3-855720494D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08952" y="1988072"/>
                            <a:ext cx="78740" cy="7874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8740" h="78739">
                                <a:moveTo>
                                  <a:pt x="0" y="0"/>
                                </a:moveTo>
                                <a:lnTo>
                                  <a:pt x="6167" y="30550"/>
                                </a:lnTo>
                                <a:lnTo>
                                  <a:pt x="22988" y="55498"/>
                                </a:lnTo>
                                <a:lnTo>
                                  <a:pt x="47935" y="72318"/>
                                </a:lnTo>
                                <a:lnTo>
                                  <a:pt x="78486" y="78486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69" name="object 188">
                            <a:extLst>
                              <a:ext uri="{FF2B5EF4-FFF2-40B4-BE49-F238E27FC236}">
                                <a16:creationId xmlns:a16="http://schemas.microsoft.com/office/drawing/2014/main" id="{D38AE46F-C6FF-4AE4-9373-955D75E590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10476" y="643142"/>
                            <a:ext cx="0" cy="13442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44295">
                                <a:moveTo>
                                  <a:pt x="0" y="1344168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70" name="object 189">
                            <a:extLst>
                              <a:ext uri="{FF2B5EF4-FFF2-40B4-BE49-F238E27FC236}">
                                <a16:creationId xmlns:a16="http://schemas.microsoft.com/office/drawing/2014/main" id="{C99D2F01-66B2-4E5A-A389-75BFAAA7AAA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10476" y="530272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71" name="object 190">
                            <a:extLst>
                              <a:ext uri="{FF2B5EF4-FFF2-40B4-BE49-F238E27FC236}">
                                <a16:creationId xmlns:a16="http://schemas.microsoft.com/office/drawing/2014/main" id="{ADB679E5-5E56-425D-8B83-9CAB85AB4E0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46112" y="266713"/>
                            <a:ext cx="0" cy="180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66369">
                                <a:moveTo>
                                  <a:pt x="0" y="166116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72" name="object 193">
                            <a:extLst>
                              <a:ext uri="{FF2B5EF4-FFF2-40B4-BE49-F238E27FC236}">
                                <a16:creationId xmlns:a16="http://schemas.microsoft.com/office/drawing/2014/main" id="{9AAFC651-FA0E-4AA9-A3F3-1751AA43E80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959244" y="451116"/>
                            <a:ext cx="80169" cy="78886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9375" h="78105">
                                <a:moveTo>
                                  <a:pt x="79248" y="0"/>
                                </a:moveTo>
                                <a:lnTo>
                                  <a:pt x="0" y="7772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73" name="object 195">
                            <a:extLst>
                              <a:ext uri="{FF2B5EF4-FFF2-40B4-BE49-F238E27FC236}">
                                <a16:creationId xmlns:a16="http://schemas.microsoft.com/office/drawing/2014/main" id="{AA32866C-FF67-4CE4-B252-72471A16E55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66864" y="224041"/>
                            <a:ext cx="71755" cy="3238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1755" h="32385">
                                <a:moveTo>
                                  <a:pt x="0" y="0"/>
                                </a:moveTo>
                                <a:lnTo>
                                  <a:pt x="71628" y="3200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74" name="object 196">
                            <a:extLst>
                              <a:ext uri="{FF2B5EF4-FFF2-40B4-BE49-F238E27FC236}">
                                <a16:creationId xmlns:a16="http://schemas.microsoft.com/office/drawing/2014/main" id="{D3498079-5CB0-4846-A19B-DA3044EA9F0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88431" y="2031506"/>
                            <a:ext cx="474980" cy="355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5560">
                                <a:moveTo>
                                  <a:pt x="474495" y="0"/>
                                </a:moveTo>
                                <a:lnTo>
                                  <a:pt x="421561" y="439"/>
                                </a:lnTo>
                                <a:lnTo>
                                  <a:pt x="368655" y="1759"/>
                                </a:lnTo>
                                <a:lnTo>
                                  <a:pt x="315788" y="3957"/>
                                </a:lnTo>
                                <a:lnTo>
                                  <a:pt x="262969" y="7033"/>
                                </a:lnTo>
                                <a:lnTo>
                                  <a:pt x="210211" y="10985"/>
                                </a:lnTo>
                                <a:lnTo>
                                  <a:pt x="157524" y="15814"/>
                                </a:lnTo>
                                <a:lnTo>
                                  <a:pt x="104919" y="21518"/>
                                </a:lnTo>
                                <a:lnTo>
                                  <a:pt x="52407" y="28097"/>
                                </a:lnTo>
                                <a:lnTo>
                                  <a:pt x="0" y="35549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75" name="object 198">
                            <a:extLst>
                              <a:ext uri="{FF2B5EF4-FFF2-40B4-BE49-F238E27FC236}">
                                <a16:creationId xmlns:a16="http://schemas.microsoft.com/office/drawing/2014/main" id="{EEBD8E06-AFFF-48D2-933C-22E77691B52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88399" y="1996454"/>
                            <a:ext cx="474980" cy="3683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6829">
                                <a:moveTo>
                                  <a:pt x="474527" y="0"/>
                                </a:moveTo>
                                <a:lnTo>
                                  <a:pt x="421578" y="452"/>
                                </a:lnTo>
                                <a:lnTo>
                                  <a:pt x="368657" y="1810"/>
                                </a:lnTo>
                                <a:lnTo>
                                  <a:pt x="315778" y="4072"/>
                                </a:lnTo>
                                <a:lnTo>
                                  <a:pt x="262950" y="7237"/>
                                </a:lnTo>
                                <a:lnTo>
                                  <a:pt x="210186" y="11305"/>
                                </a:lnTo>
                                <a:lnTo>
                                  <a:pt x="157498" y="16274"/>
                                </a:lnTo>
                                <a:lnTo>
                                  <a:pt x="104896" y="22144"/>
                                </a:lnTo>
                                <a:lnTo>
                                  <a:pt x="52393" y="28913"/>
                                </a:lnTo>
                                <a:lnTo>
                                  <a:pt x="0" y="3658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76" name="object 207">
                            <a:extLst>
                              <a:ext uri="{FF2B5EF4-FFF2-40B4-BE49-F238E27FC236}">
                                <a16:creationId xmlns:a16="http://schemas.microsoft.com/office/drawing/2014/main" id="{AED41A0C-F9C2-41FF-97A5-296C12164F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90308" y="1875"/>
                            <a:ext cx="387730" cy="45719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46760">
                                <a:moveTo>
                                  <a:pt x="0" y="0"/>
                                </a:moveTo>
                                <a:lnTo>
                                  <a:pt x="74676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77" name="object 208">
                            <a:extLst>
                              <a:ext uri="{FF2B5EF4-FFF2-40B4-BE49-F238E27FC236}">
                                <a16:creationId xmlns:a16="http://schemas.microsoft.com/office/drawing/2014/main" id="{8551F7CD-ABB2-4A06-B430-3B7BFB4D56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53481" y="260617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78" name="object 209">
                            <a:extLst>
                              <a:ext uri="{FF2B5EF4-FFF2-40B4-BE49-F238E27FC236}">
                                <a16:creationId xmlns:a16="http://schemas.microsoft.com/office/drawing/2014/main" id="{BECA09D7-3A40-402B-B024-177342F1708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53481" y="443498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79" name="object 213">
                            <a:extLst>
                              <a:ext uri="{FF2B5EF4-FFF2-40B4-BE49-F238E27FC236}">
                                <a16:creationId xmlns:a16="http://schemas.microsoft.com/office/drawing/2014/main" id="{5991A064-3467-49A1-B99F-96B4400B55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5528" y="679718"/>
                            <a:ext cx="0" cy="13081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08100">
                                <a:moveTo>
                                  <a:pt x="0" y="1307592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80" name="object 214">
                            <a:extLst>
                              <a:ext uri="{FF2B5EF4-FFF2-40B4-BE49-F238E27FC236}">
                                <a16:creationId xmlns:a16="http://schemas.microsoft.com/office/drawing/2014/main" id="{00D7AF93-5AB9-4C3A-9529-5F870B6D58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5528" y="566848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81" name="object 215">
                            <a:extLst>
                              <a:ext uri="{FF2B5EF4-FFF2-40B4-BE49-F238E27FC236}">
                                <a16:creationId xmlns:a16="http://schemas.microsoft.com/office/drawing/2014/main" id="{5E5C89EB-B4B8-466D-96EF-6D41C9D56B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2772" y="440450"/>
                            <a:ext cx="129539" cy="1250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9540" h="125094">
                                <a:moveTo>
                                  <a:pt x="129540" y="0"/>
                                </a:moveTo>
                                <a:lnTo>
                                  <a:pt x="0" y="12496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82" name="object 212">
                            <a:extLst>
                              <a:ext uri="{FF2B5EF4-FFF2-40B4-BE49-F238E27FC236}">
                                <a16:creationId xmlns:a16="http://schemas.microsoft.com/office/drawing/2014/main" id="{0DE99B4F-AD9B-4907-B5CE-503BD5B67C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986040" y="3377"/>
                            <a:ext cx="102235" cy="184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02235" h="18414">
                                <a:moveTo>
                                  <a:pt x="0" y="0"/>
                                </a:moveTo>
                                <a:lnTo>
                                  <a:pt x="102108" y="1828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464" name="object 192">
                          <a:extLst>
                            <a:ext uri="{FF2B5EF4-FFF2-40B4-BE49-F238E27FC236}">
                              <a16:creationId xmlns:a16="http://schemas.microsoft.com/office/drawing/2014/main" id="{0090ACC7-EF7D-4CF9-90DE-2DCA45B636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4450" y="23760"/>
                          <a:ext cx="21590" cy="228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1590" h="22860">
                              <a:moveTo>
                                <a:pt x="21336" y="0"/>
                              </a:moveTo>
                              <a:lnTo>
                                <a:pt x="0" y="2286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65" name="object 191">
                          <a:extLst>
                            <a:ext uri="{FF2B5EF4-FFF2-40B4-BE49-F238E27FC236}">
                              <a16:creationId xmlns:a16="http://schemas.microsoft.com/office/drawing/2014/main" id="{FF2A5E08-B9C0-401F-B7EA-F90B0BB61D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2494" y="257632"/>
                          <a:ext cx="6985" cy="107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84" h="10794">
                              <a:moveTo>
                                <a:pt x="6690" y="10399"/>
                              </a:moveTo>
                              <a:lnTo>
                                <a:pt x="6689" y="5922"/>
                              </a:lnTo>
                              <a:lnTo>
                                <a:pt x="4074" y="185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66" name="object 187">
                          <a:extLst>
                            <a:ext uri="{FF2B5EF4-FFF2-40B4-BE49-F238E27FC236}">
                              <a16:creationId xmlns:a16="http://schemas.microsoft.com/office/drawing/2014/main" id="{ACEDCD38-4717-4E38-98C4-ADA2E8BCC1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50067" y="1987293"/>
                          <a:ext cx="43815" cy="438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3815" h="43814">
                              <a:moveTo>
                                <a:pt x="0" y="0"/>
                              </a:moveTo>
                              <a:lnTo>
                                <a:pt x="3413" y="16906"/>
                              </a:lnTo>
                              <a:lnTo>
                                <a:pt x="12721" y="30712"/>
                              </a:lnTo>
                              <a:lnTo>
                                <a:pt x="26527" y="40020"/>
                              </a:lnTo>
                              <a:lnTo>
                                <a:pt x="43434" y="4343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442" name="Group 441">
                        <a:extLst>
                          <a:ext uri="{FF2B5EF4-FFF2-40B4-BE49-F238E27FC236}">
                            <a16:creationId xmlns:a16="http://schemas.microsoft.com/office/drawing/2014/main" id="{F6C4F4DF-9B26-42A3-9CED-C12F050D993C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424319" y="187"/>
                        <a:ext cx="569086" cy="2066625"/>
                        <a:chOff x="1424319" y="187"/>
                        <a:chExt cx="569086" cy="2066625"/>
                      </a:xfrm>
                    </p:grpSpPr>
                    <p:grpSp>
                      <p:nvGrpSpPr>
                        <p:cNvPr id="443" name="Group 442">
                          <a:extLst>
                            <a:ext uri="{FF2B5EF4-FFF2-40B4-BE49-F238E27FC236}">
                              <a16:creationId xmlns:a16="http://schemas.microsoft.com/office/drawing/2014/main" id="{482D530C-B24C-4361-996A-A4B67925924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424319" y="187"/>
                          <a:ext cx="569086" cy="2066625"/>
                          <a:chOff x="1424319" y="187"/>
                          <a:chExt cx="569086" cy="2066625"/>
                        </a:xfrm>
                      </p:grpSpPr>
                      <p:sp>
                        <p:nvSpPr>
                          <p:cNvPr id="447" name="object 43">
                            <a:extLst>
                              <a:ext uri="{FF2B5EF4-FFF2-40B4-BE49-F238E27FC236}">
                                <a16:creationId xmlns:a16="http://schemas.microsoft.com/office/drawing/2014/main" id="{5A3830BD-1661-4826-8D88-4E4C30A7DA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82234" y="47002"/>
                            <a:ext cx="0" cy="17716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77164">
                                <a:moveTo>
                                  <a:pt x="0" y="176783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5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48" name="object 186">
                            <a:extLst>
                              <a:ext uri="{FF2B5EF4-FFF2-40B4-BE49-F238E27FC236}">
                                <a16:creationId xmlns:a16="http://schemas.microsoft.com/office/drawing/2014/main" id="{F9325D38-85BF-4069-AB89-A8EA530856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24319" y="1987818"/>
                            <a:ext cx="78740" cy="7874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8740" h="78739">
                                <a:moveTo>
                                  <a:pt x="0" y="0"/>
                                </a:moveTo>
                                <a:lnTo>
                                  <a:pt x="6167" y="30550"/>
                                </a:lnTo>
                                <a:lnTo>
                                  <a:pt x="22988" y="55498"/>
                                </a:lnTo>
                                <a:lnTo>
                                  <a:pt x="47935" y="72318"/>
                                </a:lnTo>
                                <a:lnTo>
                                  <a:pt x="78486" y="78486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49" name="object 188">
                            <a:extLst>
                              <a:ext uri="{FF2B5EF4-FFF2-40B4-BE49-F238E27FC236}">
                                <a16:creationId xmlns:a16="http://schemas.microsoft.com/office/drawing/2014/main" id="{CAB06FEE-1069-4DB0-81BA-391E89DFE32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25843" y="642888"/>
                            <a:ext cx="0" cy="13442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44295">
                                <a:moveTo>
                                  <a:pt x="0" y="1344168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50" name="object 189">
                            <a:extLst>
                              <a:ext uri="{FF2B5EF4-FFF2-40B4-BE49-F238E27FC236}">
                                <a16:creationId xmlns:a16="http://schemas.microsoft.com/office/drawing/2014/main" id="{AA17C485-6297-4E5D-9861-ABC74234EDA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25843" y="530018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51" name="object 190">
                            <a:extLst>
                              <a:ext uri="{FF2B5EF4-FFF2-40B4-BE49-F238E27FC236}">
                                <a16:creationId xmlns:a16="http://schemas.microsoft.com/office/drawing/2014/main" id="{6C39532E-D51D-4C3E-8C31-436910B165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61479" y="266459"/>
                            <a:ext cx="0" cy="180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66369">
                                <a:moveTo>
                                  <a:pt x="0" y="166116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52" name="object 193">
                            <a:extLst>
                              <a:ext uri="{FF2B5EF4-FFF2-40B4-BE49-F238E27FC236}">
                                <a16:creationId xmlns:a16="http://schemas.microsoft.com/office/drawing/2014/main" id="{9118547A-D8F5-4D70-9E25-EFC517BF0C9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473023" y="450862"/>
                            <a:ext cx="80963" cy="79667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9375" h="78105">
                                <a:moveTo>
                                  <a:pt x="79248" y="0"/>
                                </a:moveTo>
                                <a:lnTo>
                                  <a:pt x="0" y="7772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53" name="object 195">
                            <a:extLst>
                              <a:ext uri="{FF2B5EF4-FFF2-40B4-BE49-F238E27FC236}">
                                <a16:creationId xmlns:a16="http://schemas.microsoft.com/office/drawing/2014/main" id="{DE57E5B6-73E1-474F-8058-2ED9EDB201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82231" y="223787"/>
                            <a:ext cx="71755" cy="3238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1755" h="32385">
                                <a:moveTo>
                                  <a:pt x="0" y="0"/>
                                </a:moveTo>
                                <a:lnTo>
                                  <a:pt x="71628" y="3200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54" name="object 196">
                            <a:extLst>
                              <a:ext uri="{FF2B5EF4-FFF2-40B4-BE49-F238E27FC236}">
                                <a16:creationId xmlns:a16="http://schemas.microsoft.com/office/drawing/2014/main" id="{8710F78E-022C-406F-8E24-86138CB277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03798" y="2031252"/>
                            <a:ext cx="474980" cy="355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5560">
                                <a:moveTo>
                                  <a:pt x="474495" y="0"/>
                                </a:moveTo>
                                <a:lnTo>
                                  <a:pt x="421561" y="439"/>
                                </a:lnTo>
                                <a:lnTo>
                                  <a:pt x="368655" y="1759"/>
                                </a:lnTo>
                                <a:lnTo>
                                  <a:pt x="315788" y="3957"/>
                                </a:lnTo>
                                <a:lnTo>
                                  <a:pt x="262969" y="7033"/>
                                </a:lnTo>
                                <a:lnTo>
                                  <a:pt x="210211" y="10985"/>
                                </a:lnTo>
                                <a:lnTo>
                                  <a:pt x="157524" y="15814"/>
                                </a:lnTo>
                                <a:lnTo>
                                  <a:pt x="104919" y="21518"/>
                                </a:lnTo>
                                <a:lnTo>
                                  <a:pt x="52407" y="28097"/>
                                </a:lnTo>
                                <a:lnTo>
                                  <a:pt x="0" y="35549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55" name="object 198">
                            <a:extLst>
                              <a:ext uri="{FF2B5EF4-FFF2-40B4-BE49-F238E27FC236}">
                                <a16:creationId xmlns:a16="http://schemas.microsoft.com/office/drawing/2014/main" id="{964ADFD7-478A-47B1-A1EC-86E2CA653CD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03766" y="1996200"/>
                            <a:ext cx="474980" cy="3683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6829">
                                <a:moveTo>
                                  <a:pt x="474527" y="0"/>
                                </a:moveTo>
                                <a:lnTo>
                                  <a:pt x="421578" y="452"/>
                                </a:lnTo>
                                <a:lnTo>
                                  <a:pt x="368657" y="1810"/>
                                </a:lnTo>
                                <a:lnTo>
                                  <a:pt x="315778" y="4072"/>
                                </a:lnTo>
                                <a:lnTo>
                                  <a:pt x="262950" y="7237"/>
                                </a:lnTo>
                                <a:lnTo>
                                  <a:pt x="210186" y="11305"/>
                                </a:lnTo>
                                <a:lnTo>
                                  <a:pt x="157498" y="16274"/>
                                </a:lnTo>
                                <a:lnTo>
                                  <a:pt x="104896" y="22144"/>
                                </a:lnTo>
                                <a:lnTo>
                                  <a:pt x="52393" y="28913"/>
                                </a:lnTo>
                                <a:lnTo>
                                  <a:pt x="0" y="3658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56" name="object 207">
                            <a:extLst>
                              <a:ext uri="{FF2B5EF4-FFF2-40B4-BE49-F238E27FC236}">
                                <a16:creationId xmlns:a16="http://schemas.microsoft.com/office/drawing/2014/main" id="{85B89D51-8076-40A3-AE2E-60C9A9891F7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05675" y="187"/>
                            <a:ext cx="387730" cy="45719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46760">
                                <a:moveTo>
                                  <a:pt x="0" y="0"/>
                                </a:moveTo>
                                <a:lnTo>
                                  <a:pt x="74676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57" name="object 208">
                            <a:extLst>
                              <a:ext uri="{FF2B5EF4-FFF2-40B4-BE49-F238E27FC236}">
                                <a16:creationId xmlns:a16="http://schemas.microsoft.com/office/drawing/2014/main" id="{4963EACB-8D86-4F80-99D7-EE8AE3B5348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68848" y="260363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58" name="object 209">
                            <a:extLst>
                              <a:ext uri="{FF2B5EF4-FFF2-40B4-BE49-F238E27FC236}">
                                <a16:creationId xmlns:a16="http://schemas.microsoft.com/office/drawing/2014/main" id="{610C9445-F4C5-4ED6-AD77-E90A89C3BC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68850" y="443041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59" name="object 213">
                            <a:extLst>
                              <a:ext uri="{FF2B5EF4-FFF2-40B4-BE49-F238E27FC236}">
                                <a16:creationId xmlns:a16="http://schemas.microsoft.com/office/drawing/2014/main" id="{A0B1A60F-B2A4-42B9-9A59-3FDF9595879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60895" y="679464"/>
                            <a:ext cx="0" cy="13081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08100">
                                <a:moveTo>
                                  <a:pt x="0" y="1307592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60" name="object 214">
                            <a:extLst>
                              <a:ext uri="{FF2B5EF4-FFF2-40B4-BE49-F238E27FC236}">
                                <a16:creationId xmlns:a16="http://schemas.microsoft.com/office/drawing/2014/main" id="{29C4904C-2C58-408B-A19D-7B75C323C13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60895" y="566594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61" name="object 215">
                            <a:extLst>
                              <a:ext uri="{FF2B5EF4-FFF2-40B4-BE49-F238E27FC236}">
                                <a16:creationId xmlns:a16="http://schemas.microsoft.com/office/drawing/2014/main" id="{46652311-2E84-4F27-85E2-126FB1CCB5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08139" y="440196"/>
                            <a:ext cx="129539" cy="1250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9540" h="125094">
                                <a:moveTo>
                                  <a:pt x="129540" y="0"/>
                                </a:moveTo>
                                <a:lnTo>
                                  <a:pt x="0" y="12496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62" name="object 212">
                            <a:extLst>
                              <a:ext uri="{FF2B5EF4-FFF2-40B4-BE49-F238E27FC236}">
                                <a16:creationId xmlns:a16="http://schemas.microsoft.com/office/drawing/2014/main" id="{4B6CD4AE-ED69-4C4A-9E84-EC572C8694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1501407" y="3123"/>
                            <a:ext cx="102235" cy="184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02235" h="18414">
                                <a:moveTo>
                                  <a:pt x="0" y="0"/>
                                </a:moveTo>
                                <a:lnTo>
                                  <a:pt x="102108" y="1828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444" name="object 192">
                          <a:extLst>
                            <a:ext uri="{FF2B5EF4-FFF2-40B4-BE49-F238E27FC236}">
                              <a16:creationId xmlns:a16="http://schemas.microsoft.com/office/drawing/2014/main" id="{FCAF6FDB-95C7-460E-A13A-7C32CD41E2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79817" y="23506"/>
                          <a:ext cx="21590" cy="228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1590" h="22860">
                              <a:moveTo>
                                <a:pt x="21336" y="0"/>
                              </a:moveTo>
                              <a:lnTo>
                                <a:pt x="0" y="2286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45" name="object 191">
                          <a:extLst>
                            <a:ext uri="{FF2B5EF4-FFF2-40B4-BE49-F238E27FC236}">
                              <a16:creationId xmlns:a16="http://schemas.microsoft.com/office/drawing/2014/main" id="{77A98EA1-82E7-4876-8F8A-5A0618AEA1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57861" y="257378"/>
                          <a:ext cx="6985" cy="107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84" h="10794">
                              <a:moveTo>
                                <a:pt x="6690" y="10399"/>
                              </a:moveTo>
                              <a:lnTo>
                                <a:pt x="6689" y="5922"/>
                              </a:lnTo>
                              <a:lnTo>
                                <a:pt x="4074" y="185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46" name="object 187">
                          <a:extLst>
                            <a:ext uri="{FF2B5EF4-FFF2-40B4-BE49-F238E27FC236}">
                              <a16:creationId xmlns:a16="http://schemas.microsoft.com/office/drawing/2014/main" id="{D06E14EF-D2CA-4C95-BEE6-B3981620B9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65434" y="1987039"/>
                          <a:ext cx="43815" cy="438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3815" h="43814">
                              <a:moveTo>
                                <a:pt x="0" y="0"/>
                              </a:moveTo>
                              <a:lnTo>
                                <a:pt x="3413" y="16906"/>
                              </a:lnTo>
                              <a:lnTo>
                                <a:pt x="12721" y="30712"/>
                              </a:lnTo>
                              <a:lnTo>
                                <a:pt x="26527" y="40020"/>
                              </a:lnTo>
                              <a:lnTo>
                                <a:pt x="43434" y="4343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sp>
                  <p:nvSpPr>
                    <p:cNvPr id="439" name="Rectangle 438">
                      <a:extLst>
                        <a:ext uri="{FF2B5EF4-FFF2-40B4-BE49-F238E27FC236}">
                          <a16:creationId xmlns:a16="http://schemas.microsoft.com/office/drawing/2014/main" id="{34B4804B-C11E-441A-AF05-F52523B749B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560430" y="891851"/>
                      <a:ext cx="424866" cy="670123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rgbClr val="F47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40" name="Rectangle 439">
                      <a:extLst>
                        <a:ext uri="{FF2B5EF4-FFF2-40B4-BE49-F238E27FC236}">
                          <a16:creationId xmlns:a16="http://schemas.microsoft.com/office/drawing/2014/main" id="{BE02957E-3E24-411E-ABF7-181587543EB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13910" y="1711874"/>
                      <a:ext cx="424866" cy="223431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2D86912E-9F34-49EA-A9AC-5D4E1142874E}"/>
                    </a:ext>
                  </a:extLst>
                </p:cNvPr>
                <p:cNvSpPr/>
                <p:nvPr/>
              </p:nvSpPr>
              <p:spPr bwMode="auto">
                <a:xfrm>
                  <a:off x="673678" y="2064942"/>
                  <a:ext cx="1554480" cy="27432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US" sz="12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MS PGothic" panose="020B0600070205080204" pitchFamily="34" charset="-128"/>
                      <a:cs typeface="Cordia New"/>
                    </a:rPr>
                    <a:t>Freeze drying shelf</a:t>
                  </a:r>
                  <a:endParaRPr lang="en-GB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433" name="Group 432">
                  <a:extLst>
                    <a:ext uri="{FF2B5EF4-FFF2-40B4-BE49-F238E27FC236}">
                      <a16:creationId xmlns:a16="http://schemas.microsoft.com/office/drawing/2014/main" id="{7D3BD9DA-D71F-459D-9B02-48AF4775B26A}"/>
                    </a:ext>
                  </a:extLst>
                </p:cNvPr>
                <p:cNvGrpSpPr/>
                <p:nvPr/>
              </p:nvGrpSpPr>
              <p:grpSpPr>
                <a:xfrm>
                  <a:off x="964296" y="913402"/>
                  <a:ext cx="1408671" cy="8701"/>
                  <a:chOff x="964296" y="913403"/>
                  <a:chExt cx="1408671" cy="8701"/>
                </a:xfrm>
              </p:grpSpPr>
              <p:cxnSp>
                <p:nvCxnSpPr>
                  <p:cNvPr id="434" name="Straight Connector 433">
                    <a:extLst>
                      <a:ext uri="{FF2B5EF4-FFF2-40B4-BE49-F238E27FC236}">
                        <a16:creationId xmlns:a16="http://schemas.microsoft.com/office/drawing/2014/main" id="{A476B578-5B83-4F92-824E-901CB7AD7DCB}"/>
                      </a:ext>
                    </a:extLst>
                  </p:cNvPr>
                  <p:cNvCxnSpPr/>
                  <p:nvPr/>
                </p:nvCxnSpPr>
                <p:spPr>
                  <a:xfrm>
                    <a:off x="964296" y="913403"/>
                    <a:ext cx="1097278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>
                    <a:extLst>
                      <a:ext uri="{FF2B5EF4-FFF2-40B4-BE49-F238E27FC236}">
                        <a16:creationId xmlns:a16="http://schemas.microsoft.com/office/drawing/2014/main" id="{ABB5015C-C08F-4FC0-83B7-A1239CA7F1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14192" y="922104"/>
                    <a:ext cx="358775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30" name="Rectangle 429"/>
              <p:cNvSpPr/>
              <p:nvPr/>
            </p:nvSpPr>
            <p:spPr>
              <a:xfrm>
                <a:off x="1447867" y="1945573"/>
                <a:ext cx="987554" cy="321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b="1" dirty="0"/>
                  <a:t>~13.8 mm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29169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830" y="1258647"/>
            <a:ext cx="519442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140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968109" y="3378306"/>
            <a:chExt cx="5965200" cy="81099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7313662" y="960664"/>
            <a:ext cx="1554480" cy="2340160"/>
            <a:chOff x="576439" y="1055553"/>
            <a:chExt cx="1554480" cy="234016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DDAD70-1079-4A15-A8CB-1E0BF33B433A}"/>
                </a:ext>
              </a:extLst>
            </p:cNvPr>
            <p:cNvGrpSpPr/>
            <p:nvPr/>
          </p:nvGrpSpPr>
          <p:grpSpPr>
            <a:xfrm>
              <a:off x="777209" y="1055553"/>
              <a:ext cx="1083933" cy="2066349"/>
              <a:chOff x="565560" y="-2774"/>
              <a:chExt cx="1084453" cy="20679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347BDD5-F9AA-446B-B864-BD02BD061F5C}"/>
                  </a:ext>
                </a:extLst>
              </p:cNvPr>
              <p:cNvGrpSpPr/>
              <p:nvPr/>
            </p:nvGrpSpPr>
            <p:grpSpPr>
              <a:xfrm>
                <a:off x="615484" y="1168215"/>
                <a:ext cx="1008224" cy="882334"/>
                <a:chOff x="615484" y="1168215"/>
                <a:chExt cx="1008224" cy="882334"/>
              </a:xfrm>
            </p:grpSpPr>
            <p:sp>
              <p:nvSpPr>
                <p:cNvPr id="64" name="Double Bracket 30">
                  <a:extLst>
                    <a:ext uri="{FF2B5EF4-FFF2-40B4-BE49-F238E27FC236}">
                      <a16:creationId xmlns:a16="http://schemas.microsoft.com/office/drawing/2014/main" id="{22372BCA-8363-457B-884D-9B4C638A4AD1}"/>
                    </a:ext>
                  </a:extLst>
                </p:cNvPr>
                <p:cNvSpPr/>
                <p:nvPr/>
              </p:nvSpPr>
              <p:spPr>
                <a:xfrm>
                  <a:off x="615708" y="1168215"/>
                  <a:ext cx="1008000" cy="810633"/>
                </a:xfrm>
                <a:prstGeom prst="rect">
                  <a:avLst/>
                </a:prstGeom>
                <a:solidFill>
                  <a:srgbClr val="3E24AC"/>
                </a:solid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:a16="http://schemas.microsoft.com/office/drawing/2014/main" id="{EEEB08C0-3AA0-417E-A0AF-626D652CEB53}"/>
                    </a:ext>
                  </a:extLst>
                </p:cNvPr>
                <p:cNvSpPr/>
                <p:nvPr/>
              </p:nvSpPr>
              <p:spPr bwMode="auto">
                <a:xfrm>
                  <a:off x="615484" y="1910186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solidFill>
                  <a:srgbClr val="3E24A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0B03A96-AAAC-4174-A406-BC75BD760DF4}"/>
                  </a:ext>
                </a:extLst>
              </p:cNvPr>
              <p:cNvGrpSpPr/>
              <p:nvPr/>
            </p:nvGrpSpPr>
            <p:grpSpPr>
              <a:xfrm>
                <a:off x="565560" y="-2774"/>
                <a:ext cx="1084453" cy="2067965"/>
                <a:chOff x="565560" y="-2774"/>
                <a:chExt cx="1084453" cy="206796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0A2BFD5-5323-4646-8465-93946A5C8C55}"/>
                    </a:ext>
                  </a:extLst>
                </p:cNvPr>
                <p:cNvGrpSpPr/>
                <p:nvPr/>
              </p:nvGrpSpPr>
              <p:grpSpPr>
                <a:xfrm>
                  <a:off x="565560" y="-2774"/>
                  <a:ext cx="1084453" cy="2067965"/>
                  <a:chOff x="565560" y="-2774"/>
                  <a:chExt cx="1084453" cy="2067965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CB220EFB-9A35-4E18-A4C4-A0E24078C807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0"/>
                    <a:ext cx="569086" cy="2065191"/>
                    <a:chOff x="565560" y="0"/>
                    <a:chExt cx="569086" cy="2065191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37CAED28-40C5-4FCA-96C0-EAF56C4DF6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sp>
                    <p:nvSpPr>
                      <p:cNvPr id="48" name="object 43">
                        <a:extLst>
                          <a:ext uri="{FF2B5EF4-FFF2-40B4-BE49-F238E27FC236}">
                            <a16:creationId xmlns:a16="http://schemas.microsoft.com/office/drawing/2014/main" id="{285B643B-F22B-4CC7-88BB-5B3093D2B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5" y="45381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object 186">
                        <a:extLst>
                          <a:ext uri="{FF2B5EF4-FFF2-40B4-BE49-F238E27FC236}">
                            <a16:creationId xmlns:a16="http://schemas.microsoft.com/office/drawing/2014/main" id="{5C3413B8-2FC8-4828-8266-2C69BFFCCB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560" y="1986197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object 188">
                        <a:extLst>
                          <a:ext uri="{FF2B5EF4-FFF2-40B4-BE49-F238E27FC236}">
                            <a16:creationId xmlns:a16="http://schemas.microsoft.com/office/drawing/2014/main" id="{4D1C6CF7-138E-4FB6-BB8B-43322BEE33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641267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" name="object 189">
                        <a:extLst>
                          <a:ext uri="{FF2B5EF4-FFF2-40B4-BE49-F238E27FC236}">
                            <a16:creationId xmlns:a16="http://schemas.microsoft.com/office/drawing/2014/main" id="{3B806EA6-3FAD-45E7-A6D4-B95B83B8E6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528397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object 190">
                        <a:extLst>
                          <a:ext uri="{FF2B5EF4-FFF2-40B4-BE49-F238E27FC236}">
                            <a16:creationId xmlns:a16="http://schemas.microsoft.com/office/drawing/2014/main" id="{2CD69BFC-8B2C-44E2-B920-1FEEA4D3FA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2720" y="264838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object 193">
                        <a:extLst>
                          <a:ext uri="{FF2B5EF4-FFF2-40B4-BE49-F238E27FC236}">
                            <a16:creationId xmlns:a16="http://schemas.microsoft.com/office/drawing/2014/main" id="{20E89EA4-5ACF-41D1-A785-BB25E5537C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15852" y="449241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object 195">
                        <a:extLst>
                          <a:ext uri="{FF2B5EF4-FFF2-40B4-BE49-F238E27FC236}">
                            <a16:creationId xmlns:a16="http://schemas.microsoft.com/office/drawing/2014/main" id="{F9F13BA6-3041-48CA-92C3-2F4787939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2" y="222166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object 196">
                        <a:extLst>
                          <a:ext uri="{FF2B5EF4-FFF2-40B4-BE49-F238E27FC236}">
                            <a16:creationId xmlns:a16="http://schemas.microsoft.com/office/drawing/2014/main" id="{5B5BD957-FF2E-41A6-872B-3B1F20E0CA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39" y="2029631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object 198">
                        <a:extLst>
                          <a:ext uri="{FF2B5EF4-FFF2-40B4-BE49-F238E27FC236}">
                            <a16:creationId xmlns:a16="http://schemas.microsoft.com/office/drawing/2014/main" id="{4062346A-28F3-4047-8DFA-8B9EA02381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07" y="1994579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object 207">
                        <a:extLst>
                          <a:ext uri="{FF2B5EF4-FFF2-40B4-BE49-F238E27FC236}">
                            <a16:creationId xmlns:a16="http://schemas.microsoft.com/office/drawing/2014/main" id="{6FC2118E-4666-418B-A46C-345F1B62D7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916" y="0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object 208">
                        <a:extLst>
                          <a:ext uri="{FF2B5EF4-FFF2-40B4-BE49-F238E27FC236}">
                            <a16:creationId xmlns:a16="http://schemas.microsoft.com/office/drawing/2014/main" id="{C4D87087-3E62-4DDD-BB36-2A37223D0F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258742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object 209">
                        <a:extLst>
                          <a:ext uri="{FF2B5EF4-FFF2-40B4-BE49-F238E27FC236}">
                            <a16:creationId xmlns:a16="http://schemas.microsoft.com/office/drawing/2014/main" id="{1268A53A-C763-4832-A6FD-E0478F0DA3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44162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object 213">
                        <a:extLst>
                          <a:ext uri="{FF2B5EF4-FFF2-40B4-BE49-F238E27FC236}">
                            <a16:creationId xmlns:a16="http://schemas.microsoft.com/office/drawing/2014/main" id="{3EA7907E-C16E-4330-B55F-A7DA99A31A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677843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object 214">
                        <a:extLst>
                          <a:ext uri="{FF2B5EF4-FFF2-40B4-BE49-F238E27FC236}">
                            <a16:creationId xmlns:a16="http://schemas.microsoft.com/office/drawing/2014/main" id="{8B6321D2-DFEC-4B93-848C-A148AF1A53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56497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object 215">
                        <a:extLst>
                          <a:ext uri="{FF2B5EF4-FFF2-40B4-BE49-F238E27FC236}">
                            <a16:creationId xmlns:a16="http://schemas.microsoft.com/office/drawing/2014/main" id="{57198132-8C29-4EC1-9E59-FD5849E983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9380" y="438575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object 212">
                        <a:extLst>
                          <a:ext uri="{FF2B5EF4-FFF2-40B4-BE49-F238E27FC236}">
                            <a16:creationId xmlns:a16="http://schemas.microsoft.com/office/drawing/2014/main" id="{43456BBF-6E84-421D-AAB4-FEC7970FD1F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42648" y="1502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5" name="object 192">
                      <a:extLst>
                        <a:ext uri="{FF2B5EF4-FFF2-40B4-BE49-F238E27FC236}">
                          <a16:creationId xmlns:a16="http://schemas.microsoft.com/office/drawing/2014/main" id="{3C4E62F5-0BDD-4387-9F1C-0318AF683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058" y="21885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object 191">
                      <a:extLst>
                        <a:ext uri="{FF2B5EF4-FFF2-40B4-BE49-F238E27FC236}">
                          <a16:creationId xmlns:a16="http://schemas.microsoft.com/office/drawing/2014/main" id="{7941AA08-1042-432C-89D1-B38561FA2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02" y="255757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bject 187">
                      <a:extLst>
                        <a:ext uri="{FF2B5EF4-FFF2-40B4-BE49-F238E27FC236}">
                          <a16:creationId xmlns:a16="http://schemas.microsoft.com/office/drawing/2014/main" id="{4C82D20E-9E6A-4841-A9A2-AB492A7C8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675" y="1985418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9F13654-BD35-475D-B50C-BA9E49B6FC3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080927" y="-2774"/>
                    <a:ext cx="569086" cy="2067711"/>
                    <a:chOff x="1080927" y="-2774"/>
                    <a:chExt cx="569086" cy="2067711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94BBDD9D-E3E5-4547-991E-C1BE173344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0927" y="-2774"/>
                      <a:ext cx="569086" cy="2067711"/>
                      <a:chOff x="1080927" y="-2774"/>
                      <a:chExt cx="569086" cy="2067711"/>
                    </a:xfrm>
                  </p:grpSpPr>
                  <p:sp>
                    <p:nvSpPr>
                      <p:cNvPr id="28" name="object 43">
                        <a:extLst>
                          <a:ext uri="{FF2B5EF4-FFF2-40B4-BE49-F238E27FC236}">
                            <a16:creationId xmlns:a16="http://schemas.microsoft.com/office/drawing/2014/main" id="{88AA4BC8-81A8-44BF-BB24-A60AB3B76D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42" y="45127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" name="object 186">
                        <a:extLst>
                          <a:ext uri="{FF2B5EF4-FFF2-40B4-BE49-F238E27FC236}">
                            <a16:creationId xmlns:a16="http://schemas.microsoft.com/office/drawing/2014/main" id="{BFC501D3-AF0B-428F-90D3-4AA8C1458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0927" y="1985943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" name="object 188">
                        <a:extLst>
                          <a:ext uri="{FF2B5EF4-FFF2-40B4-BE49-F238E27FC236}">
                            <a16:creationId xmlns:a16="http://schemas.microsoft.com/office/drawing/2014/main" id="{F5CA218A-8D40-46F8-AD70-F1B13C9A54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641013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object 189">
                        <a:extLst>
                          <a:ext uri="{FF2B5EF4-FFF2-40B4-BE49-F238E27FC236}">
                            <a16:creationId xmlns:a16="http://schemas.microsoft.com/office/drawing/2014/main" id="{755E50B4-4AE6-4368-9D54-36285A3AB8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52814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" name="object 190">
                        <a:extLst>
                          <a:ext uri="{FF2B5EF4-FFF2-40B4-BE49-F238E27FC236}">
                            <a16:creationId xmlns:a16="http://schemas.microsoft.com/office/drawing/2014/main" id="{857BB628-7677-4F71-BC74-29511B5EC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087" y="264584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object 193">
                        <a:extLst>
                          <a:ext uri="{FF2B5EF4-FFF2-40B4-BE49-F238E27FC236}">
                            <a16:creationId xmlns:a16="http://schemas.microsoft.com/office/drawing/2014/main" id="{6DD27FD6-12C9-405A-BDD7-6D8F729C9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129631" y="448987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" name="object 195">
                        <a:extLst>
                          <a:ext uri="{FF2B5EF4-FFF2-40B4-BE49-F238E27FC236}">
                            <a16:creationId xmlns:a16="http://schemas.microsoft.com/office/drawing/2014/main" id="{83293AD8-4768-4DCB-8490-98427699A9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39" y="221912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object 196">
                        <a:extLst>
                          <a:ext uri="{FF2B5EF4-FFF2-40B4-BE49-F238E27FC236}">
                            <a16:creationId xmlns:a16="http://schemas.microsoft.com/office/drawing/2014/main" id="{DD4AE630-D205-4E7E-8C13-FDEE94C551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406" y="2029377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object 198">
                        <a:extLst>
                          <a:ext uri="{FF2B5EF4-FFF2-40B4-BE49-F238E27FC236}">
                            <a16:creationId xmlns:a16="http://schemas.microsoft.com/office/drawing/2014/main" id="{7352490D-992D-465C-8F98-4D51CC3ED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374" y="1994325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" name="object 207">
                        <a:extLst>
                          <a:ext uri="{FF2B5EF4-FFF2-40B4-BE49-F238E27FC236}">
                            <a16:creationId xmlns:a16="http://schemas.microsoft.com/office/drawing/2014/main" id="{71753A14-FA9B-4150-9289-3872E9CE0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62283" y="-2774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object 208">
                        <a:extLst>
                          <a:ext uri="{FF2B5EF4-FFF2-40B4-BE49-F238E27FC236}">
                            <a16:creationId xmlns:a16="http://schemas.microsoft.com/office/drawing/2014/main" id="{D706169A-1877-4E0E-9EAD-ABFBFBD91C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6" y="258488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object 209">
                        <a:extLst>
                          <a:ext uri="{FF2B5EF4-FFF2-40B4-BE49-F238E27FC236}">
                            <a16:creationId xmlns:a16="http://schemas.microsoft.com/office/drawing/2014/main" id="{2232202C-B093-4AFF-85A4-6E4FA08312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8" y="441581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0" name="object 213">
                        <a:extLst>
                          <a:ext uri="{FF2B5EF4-FFF2-40B4-BE49-F238E27FC236}">
                            <a16:creationId xmlns:a16="http://schemas.microsoft.com/office/drawing/2014/main" id="{8BDEC21F-4468-4725-87AA-862C25E303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677589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object 214">
                        <a:extLst>
                          <a:ext uri="{FF2B5EF4-FFF2-40B4-BE49-F238E27FC236}">
                            <a16:creationId xmlns:a16="http://schemas.microsoft.com/office/drawing/2014/main" id="{459540A2-9AF6-454D-8102-6FDE559159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564719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object 215">
                        <a:extLst>
                          <a:ext uri="{FF2B5EF4-FFF2-40B4-BE49-F238E27FC236}">
                            <a16:creationId xmlns:a16="http://schemas.microsoft.com/office/drawing/2014/main" id="{F1160894-1C23-48BF-965F-646F032461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747" y="438321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object 212">
                        <a:extLst>
                          <a:ext uri="{FF2B5EF4-FFF2-40B4-BE49-F238E27FC236}">
                            <a16:creationId xmlns:a16="http://schemas.microsoft.com/office/drawing/2014/main" id="{445514C5-CE30-4876-A093-1F69727CAB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58015" y="1248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5" name="object 192">
                      <a:extLst>
                        <a:ext uri="{FF2B5EF4-FFF2-40B4-BE49-F238E27FC236}">
                          <a16:creationId xmlns:a16="http://schemas.microsoft.com/office/drawing/2014/main" id="{C05D3172-48A8-4783-811D-AEF849656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425" y="21631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bject 191">
                      <a:extLst>
                        <a:ext uri="{FF2B5EF4-FFF2-40B4-BE49-F238E27FC236}">
                          <a16:creationId xmlns:a16="http://schemas.microsoft.com/office/drawing/2014/main" id="{BA601A21-9696-4C7F-AC53-6ACE493F0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4469" y="255503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object 187">
                      <a:extLst>
                        <a:ext uri="{FF2B5EF4-FFF2-40B4-BE49-F238E27FC236}">
                          <a16:creationId xmlns:a16="http://schemas.microsoft.com/office/drawing/2014/main" id="{190BBF97-0EA9-4D60-ACD3-C889ED1EC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2042" y="1985164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F56FB8F-C60D-4457-B391-201D854268BA}"/>
                    </a:ext>
                  </a:extLst>
                </p:cNvPr>
                <p:cNvSpPr/>
                <p:nvPr/>
              </p:nvSpPr>
              <p:spPr bwMode="auto">
                <a:xfrm>
                  <a:off x="1217038" y="889976"/>
                  <a:ext cx="424866" cy="670123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65CC0A3-F17B-4323-BE9A-F1AF042E3C2B}"/>
                    </a:ext>
                  </a:extLst>
                </p:cNvPr>
                <p:cNvSpPr/>
                <p:nvPr/>
              </p:nvSpPr>
              <p:spPr bwMode="auto">
                <a:xfrm>
                  <a:off x="570518" y="1709999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56ABA2-04C8-48E3-A17E-95EE5E032E18}"/>
                </a:ext>
              </a:extLst>
            </p:cNvPr>
            <p:cNvSpPr/>
            <p:nvPr/>
          </p:nvSpPr>
          <p:spPr bwMode="auto">
            <a:xfrm>
              <a:off x="576439" y="3121393"/>
              <a:ext cx="15544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1" charset="-128"/>
                </a:rPr>
                <a:t>Freeze drying shelf</a:t>
              </a:r>
            </a:p>
          </p:txBody>
        </p:sp>
      </p:grpSp>
      <p:sp>
        <p:nvSpPr>
          <p:cNvPr id="66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67" name="Content Placeholder 10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1"/>
            <p:extLst/>
          </p:nvPr>
        </p:nvGraphicFramePr>
        <p:xfrm>
          <a:off x="3471168" y="1640495"/>
          <a:ext cx="3262662" cy="189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5" name="Straight Connector 74"/>
          <p:cNvCxnSpPr/>
          <p:nvPr/>
        </p:nvCxnSpPr>
        <p:spPr bwMode="auto">
          <a:xfrm>
            <a:off x="4473678" y="2125778"/>
            <a:ext cx="1552204" cy="8304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76" name="Group 75"/>
          <p:cNvGrpSpPr/>
          <p:nvPr/>
        </p:nvGrpSpPr>
        <p:grpSpPr>
          <a:xfrm>
            <a:off x="4468535" y="2103774"/>
            <a:ext cx="1639612" cy="912453"/>
            <a:chOff x="4925735" y="2094249"/>
            <a:chExt cx="1639612" cy="912453"/>
          </a:xfrm>
        </p:grpSpPr>
        <p:sp>
          <p:nvSpPr>
            <p:cNvPr id="77" name="Oval 76"/>
            <p:cNvSpPr/>
            <p:nvPr/>
          </p:nvSpPr>
          <p:spPr bwMode="auto">
            <a:xfrm>
              <a:off x="4925735" y="2094249"/>
              <a:ext cx="72000" cy="72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301359" y="2286671"/>
              <a:ext cx="72000" cy="72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127367" y="2728191"/>
              <a:ext cx="72000" cy="72000"/>
            </a:xfrm>
            <a:prstGeom prst="ellipse">
              <a:avLst/>
            </a:prstGeom>
            <a:solidFill>
              <a:srgbClr val="FF4B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493347" y="2934702"/>
              <a:ext cx="72000" cy="72000"/>
            </a:xfrm>
            <a:prstGeom prst="ellipse">
              <a:avLst/>
            </a:prstGeom>
            <a:solidFill>
              <a:srgbClr val="E6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aphicFrame>
        <p:nvGraphicFramePr>
          <p:cNvPr id="126" name="Content Placeholder 45">
            <a:extLst>
              <a:ext uri="{FF2B5EF4-FFF2-40B4-BE49-F238E27FC236}">
                <a16:creationId xmlns:a16="http://schemas.microsoft.com/office/drawing/2014/main" id="{116929AD-86A3-4DBB-9821-49D4682AF49C}"/>
              </a:ext>
            </a:extLst>
          </p:cNvPr>
          <p:cNvGraphicFramePr>
            <a:graphicFrameLocks noGrp="1" noChangeAspect="1"/>
          </p:cNvGraphicFramePr>
          <p:nvPr>
            <p:ph idx="11"/>
            <p:extLst/>
          </p:nvPr>
        </p:nvGraphicFramePr>
        <p:xfrm>
          <a:off x="-4309" y="900555"/>
          <a:ext cx="3652564" cy="26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3" name="Straight Arrow Connector 132"/>
          <p:cNvCxnSpPr/>
          <p:nvPr/>
        </p:nvCxnSpPr>
        <p:spPr bwMode="auto">
          <a:xfrm flipH="1">
            <a:off x="2668905" y="1007324"/>
            <a:ext cx="0" cy="464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H="1">
            <a:off x="4886325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5715000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2578196" y="1119301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4B4B"/>
                    </a:solidFill>
                  </a:rPr>
                  <a:t> -30.6 ˚C </a:t>
                </a:r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196" y="1119301"/>
                <a:ext cx="918241" cy="477567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37"/>
          <p:cNvGrpSpPr/>
          <p:nvPr/>
        </p:nvGrpSpPr>
        <p:grpSpPr>
          <a:xfrm>
            <a:off x="5734571" y="2620617"/>
            <a:ext cx="2345006" cy="276999"/>
            <a:chOff x="5734571" y="2620617"/>
            <a:chExt cx="2345006" cy="276999"/>
          </a:xfrm>
        </p:grpSpPr>
        <p:grpSp>
          <p:nvGrpSpPr>
            <p:cNvPr id="115" name="Group 114"/>
            <p:cNvGrpSpPr/>
            <p:nvPr/>
          </p:nvGrpSpPr>
          <p:grpSpPr>
            <a:xfrm>
              <a:off x="6510197" y="2620617"/>
              <a:ext cx="1569380" cy="276999"/>
              <a:chOff x="342681" y="2915411"/>
              <a:chExt cx="1569380" cy="276999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42681" y="2915411"/>
                <a:ext cx="912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 4.5   mm</a:t>
                </a:r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5734571" y="2774293"/>
              <a:ext cx="900000" cy="0"/>
            </a:xfrm>
            <a:prstGeom prst="line">
              <a:avLst/>
            </a:prstGeom>
            <a:ln w="9525">
              <a:solidFill>
                <a:srgbClr val="FF4B4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0066FF"/>
                    </a:solidFill>
                  </a:rPr>
                  <a:t> -32.3 ˚C </a:t>
                </a: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  <a:blipFill>
                <a:blip r:embed="rId7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4886846" y="2181901"/>
            <a:ext cx="3192731" cy="276999"/>
            <a:chOff x="4886846" y="2181901"/>
            <a:chExt cx="3192731" cy="276999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53046" y="2181901"/>
              <a:ext cx="1626531" cy="276999"/>
              <a:chOff x="285530" y="2915411"/>
              <a:chExt cx="1626531" cy="276999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285530" y="2915411"/>
                <a:ext cx="922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14.73 mm</a:t>
                </a:r>
              </a:p>
            </p:txBody>
          </p:sp>
        </p:grp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4886846" y="2336143"/>
              <a:ext cx="1656000" cy="0"/>
            </a:xfrm>
            <a:prstGeom prst="line">
              <a:avLst/>
            </a:prstGeom>
            <a:ln w="9525">
              <a:solidFill>
                <a:srgbClr val="00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6" name="Content Placeholder 12">
            <a:extLst>
              <a:ext uri="{FF2B5EF4-FFF2-40B4-BE49-F238E27FC236}">
                <a16:creationId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14"/>
            <p:extLst/>
          </p:nvPr>
        </p:nvGraphicFramePr>
        <p:xfrm>
          <a:off x="-1167" y="3543796"/>
          <a:ext cx="36778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730865" y="4447193"/>
            <a:ext cx="175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Ice height 19.46 mm at 2.4 h</a:t>
            </a:r>
          </a:p>
        </p:txBody>
      </p:sp>
      <p:cxnSp>
        <p:nvCxnSpPr>
          <p:cNvPr id="157" name="Straight Connector 156"/>
          <p:cNvCxnSpPr/>
          <p:nvPr/>
        </p:nvCxnSpPr>
        <p:spPr bwMode="auto">
          <a:xfrm>
            <a:off x="717018" y="4695825"/>
            <a:ext cx="19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2625822" y="1884271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0066FF"/>
                    </a:solidFill>
                  </a:rPr>
                  <a:t> -32.3 ˚C </a:t>
                </a:r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822" y="1884271"/>
                <a:ext cx="918241" cy="477567"/>
              </a:xfrm>
              <a:prstGeom prst="rect">
                <a:avLst/>
              </a:prstGeom>
              <a:blipFill>
                <a:blip r:embed="rId9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/>
          <p:cNvCxnSpPr/>
          <p:nvPr/>
        </p:nvCxnSpPr>
        <p:spPr bwMode="auto">
          <a:xfrm flipH="1">
            <a:off x="2657475" y="1401414"/>
            <a:ext cx="104775" cy="1249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4B4B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/>
          <p:cNvCxnSpPr/>
          <p:nvPr/>
        </p:nvCxnSpPr>
        <p:spPr bwMode="auto">
          <a:xfrm flipH="1" flipV="1">
            <a:off x="2658945" y="1852716"/>
            <a:ext cx="132170" cy="1103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4B4B"/>
                    </a:solidFill>
                  </a:rPr>
                  <a:t> -30.6 ˚C </a:t>
                </a:r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  <a:blipFill>
                <a:blip r:embed="rId10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7654892" y="928491"/>
            <a:ext cx="95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At 2.4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Ice height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2+5+3+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9.46</m:t>
                        </m:r>
                      </m:num>
                      <m:den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= 14.73 mm</a:t>
                </a:r>
              </a:p>
              <a:p>
                <a:r>
                  <a:rPr lang="en-GB" sz="1600" dirty="0"/>
                  <a:t>Ice height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	       =   4.50 mm</a:t>
                </a: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blipFill>
                <a:blip r:embed="rId11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9" name="Group 258"/>
          <p:cNvGrpSpPr/>
          <p:nvPr/>
        </p:nvGrpSpPr>
        <p:grpSpPr>
          <a:xfrm>
            <a:off x="7519706" y="2144396"/>
            <a:ext cx="1831698" cy="917931"/>
            <a:chOff x="6509082" y="5219555"/>
            <a:chExt cx="1831698" cy="917931"/>
          </a:xfrm>
        </p:grpSpPr>
        <p:sp>
          <p:nvSpPr>
            <p:cNvPr id="255" name="Right Brace 254">
              <a:extLst>
                <a:ext uri="{FF2B5EF4-FFF2-40B4-BE49-F238E27FC236}">
                  <a16:creationId xmlns:a16="http://schemas.microsoft.com/office/drawing/2014/main" id="{382D04B5-D35F-4764-A6BB-C93A4A31CA4D}"/>
                </a:ext>
              </a:extLst>
            </p:cNvPr>
            <p:cNvSpPr/>
            <p:nvPr/>
          </p:nvSpPr>
          <p:spPr bwMode="auto">
            <a:xfrm>
              <a:off x="7601219" y="5972396"/>
              <a:ext cx="40812" cy="7345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Right Brace 255">
              <a:extLst>
                <a:ext uri="{FF2B5EF4-FFF2-40B4-BE49-F238E27FC236}">
                  <a16:creationId xmlns:a16="http://schemas.microsoft.com/office/drawing/2014/main" id="{BED0879C-B018-49FA-9B8B-D65B401B2D63}"/>
                </a:ext>
              </a:extLst>
            </p:cNvPr>
            <p:cNvSpPr/>
            <p:nvPr/>
          </p:nvSpPr>
          <p:spPr bwMode="auto">
            <a:xfrm>
              <a:off x="7601219" y="5755509"/>
              <a:ext cx="40812" cy="20404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Right Brace 256">
              <a:extLst>
                <a:ext uri="{FF2B5EF4-FFF2-40B4-BE49-F238E27FC236}">
                  <a16:creationId xmlns:a16="http://schemas.microsoft.com/office/drawing/2014/main" id="{17A279A6-0593-4E9E-BCFC-9EC200F6A198}"/>
                </a:ext>
              </a:extLst>
            </p:cNvPr>
            <p:cNvSpPr/>
            <p:nvPr/>
          </p:nvSpPr>
          <p:spPr bwMode="auto">
            <a:xfrm>
              <a:off x="7601219" y="5608421"/>
              <a:ext cx="40812" cy="122428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Right Brace 257">
              <a:extLst>
                <a:ext uri="{FF2B5EF4-FFF2-40B4-BE49-F238E27FC236}">
                  <a16:creationId xmlns:a16="http://schemas.microsoft.com/office/drawing/2014/main" id="{997DD7B0-446E-4708-BA65-E374155961A9}"/>
                </a:ext>
              </a:extLst>
            </p:cNvPr>
            <p:cNvSpPr/>
            <p:nvPr/>
          </p:nvSpPr>
          <p:spPr bwMode="auto">
            <a:xfrm>
              <a:off x="7601219" y="5219555"/>
              <a:ext cx="40812" cy="3780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9F18E3E-0E01-4D02-9B23-B1D16CD1FCE5}"/>
                </a:ext>
              </a:extLst>
            </p:cNvPr>
            <p:cNvGrpSpPr/>
            <p:nvPr/>
          </p:nvGrpSpPr>
          <p:grpSpPr>
            <a:xfrm>
              <a:off x="6509082" y="5525691"/>
              <a:ext cx="1831698" cy="611795"/>
              <a:chOff x="789764" y="1428872"/>
              <a:chExt cx="2051916" cy="68541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C2743EE9-1C46-4191-BB8A-63BB76EAA30D}"/>
                  </a:ext>
                </a:extLst>
              </p:cNvPr>
              <p:cNvGrpSpPr/>
              <p:nvPr/>
            </p:nvGrpSpPr>
            <p:grpSpPr>
              <a:xfrm>
                <a:off x="789764" y="1512246"/>
                <a:ext cx="1365631" cy="495130"/>
                <a:chOff x="789764" y="1512246"/>
                <a:chExt cx="1365631" cy="495130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7D3BD9DA-D71F-459D-9B02-48AF4775B26A}"/>
                    </a:ext>
                  </a:extLst>
                </p:cNvPr>
                <p:cNvGrpSpPr/>
                <p:nvPr/>
              </p:nvGrpSpPr>
              <p:grpSpPr>
                <a:xfrm>
                  <a:off x="789764" y="1512246"/>
                  <a:ext cx="1365631" cy="1152"/>
                  <a:chOff x="789764" y="1512246"/>
                  <a:chExt cx="1365631" cy="1152"/>
                </a:xfrm>
              </p:grpSpPr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A476B578-5B83-4F92-824E-901CB7AD7DCB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513398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ABB5015C-C08F-4FC0-83B7-A1239CA7F1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512246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9D829C70-F284-46B9-8E21-10A6A5F95704}"/>
                    </a:ext>
                  </a:extLst>
                </p:cNvPr>
                <p:cNvGrpSpPr/>
                <p:nvPr/>
              </p:nvGrpSpPr>
              <p:grpSpPr>
                <a:xfrm>
                  <a:off x="789764" y="1673111"/>
                  <a:ext cx="1365631" cy="1146"/>
                  <a:chOff x="789764" y="1673111"/>
                  <a:chExt cx="1365631" cy="1146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046CCBF6-2B9D-4710-B8BB-9DE4555BF7B6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674257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FBF17C44-DBAF-4B0D-B650-B96243B1F3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673111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0550EA45-E2B1-4CC4-B243-20BC7E8A82EB}"/>
                    </a:ext>
                  </a:extLst>
                </p:cNvPr>
                <p:cNvGrpSpPr/>
                <p:nvPr/>
              </p:nvGrpSpPr>
              <p:grpSpPr>
                <a:xfrm>
                  <a:off x="800434" y="1936289"/>
                  <a:ext cx="1354961" cy="0"/>
                  <a:chOff x="800434" y="1936289"/>
                  <a:chExt cx="1354961" cy="0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14CC66D-7B42-4293-9F22-936EBFF1C9EF}"/>
                      </a:ext>
                    </a:extLst>
                  </p:cNvPr>
                  <p:cNvCxnSpPr/>
                  <p:nvPr/>
                </p:nvCxnSpPr>
                <p:spPr>
                  <a:xfrm>
                    <a:off x="800434" y="1936289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F2379211-CB80-41EE-BAEA-D5CDC7FC0E6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936289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4545D92F-D0F4-4284-8F3F-102EB7515591}"/>
                    </a:ext>
                  </a:extLst>
                </p:cNvPr>
                <p:cNvCxnSpPr/>
                <p:nvPr/>
              </p:nvCxnSpPr>
              <p:spPr>
                <a:xfrm flipV="1">
                  <a:off x="2034411" y="2007376"/>
                  <a:ext cx="12098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6CEBC6C1-636C-4AAE-96E8-63E1EC2FAC35}"/>
                  </a:ext>
                </a:extLst>
              </p:cNvPr>
              <p:cNvGrpSpPr/>
              <p:nvPr/>
            </p:nvGrpSpPr>
            <p:grpSpPr>
              <a:xfrm>
                <a:off x="2085057" y="1428872"/>
                <a:ext cx="756623" cy="685416"/>
                <a:chOff x="2085057" y="1428872"/>
                <a:chExt cx="756623" cy="685416"/>
              </a:xfrm>
            </p:grpSpPr>
            <p:sp>
              <p:nvSpPr>
                <p:cNvPr id="187" name="TextBox 16">
                  <a:extLst>
                    <a:ext uri="{FF2B5EF4-FFF2-40B4-BE49-F238E27FC236}">
                      <a16:creationId xmlns:a16="http://schemas.microsoft.com/office/drawing/2014/main" id="{52AF5A30-C734-452B-9C54-0F02E3C93D69}"/>
                    </a:ext>
                  </a:extLst>
                </p:cNvPr>
                <p:cNvSpPr txBox="1"/>
                <p:nvPr/>
              </p:nvSpPr>
              <p:spPr>
                <a:xfrm>
                  <a:off x="2088688" y="1821196"/>
                  <a:ext cx="749124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2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8" name="TextBox 17">
                  <a:extLst>
                    <a:ext uri="{FF2B5EF4-FFF2-40B4-BE49-F238E27FC236}">
                      <a16:creationId xmlns:a16="http://schemas.microsoft.com/office/drawing/2014/main" id="{4141E98E-FBBB-431D-96B9-CAE4D6428F93}"/>
                    </a:ext>
                  </a:extLst>
                </p:cNvPr>
                <p:cNvSpPr txBox="1"/>
                <p:nvPr/>
              </p:nvSpPr>
              <p:spPr>
                <a:xfrm>
                  <a:off x="2092554" y="1643836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5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9" name="TextBox 18">
                  <a:extLst>
                    <a:ext uri="{FF2B5EF4-FFF2-40B4-BE49-F238E27FC236}">
                      <a16:creationId xmlns:a16="http://schemas.microsoft.com/office/drawing/2014/main" id="{AB490056-B211-4D0D-9484-5D7C61E89BA3}"/>
                    </a:ext>
                  </a:extLst>
                </p:cNvPr>
                <p:cNvSpPr txBox="1"/>
                <p:nvPr/>
              </p:nvSpPr>
              <p:spPr>
                <a:xfrm>
                  <a:off x="2085057" y="1428872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3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60" name="TextBox 18">
            <a:extLst>
              <a:ext uri="{FF2B5EF4-FFF2-40B4-BE49-F238E27FC236}">
                <a16:creationId xmlns:a16="http://schemas.microsoft.com/office/drawing/2014/main" id="{AB490056-B211-4D0D-9484-5D7C61E89BA3}"/>
              </a:ext>
            </a:extLst>
          </p:cNvPr>
          <p:cNvSpPr txBox="1"/>
          <p:nvPr/>
        </p:nvSpPr>
        <p:spPr>
          <a:xfrm>
            <a:off x="8566706" y="2192526"/>
            <a:ext cx="75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/>
              </a:rPr>
              <a:t>9.46 mm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4281779" y="1189761"/>
                <a:ext cx="2045766" cy="313350"/>
              </a:xfrm>
              <a:prstGeom prst="rect">
                <a:avLst/>
              </a:prstGeom>
              <a:noFill/>
              <a:ln>
                <a:solidFill>
                  <a:srgbClr val="D600D6"/>
                </a:solidFill>
              </a:ln>
            </p:spPr>
            <p:txBody>
              <a:bodyPr wrap="square" lIns="0" tIns="36000" rIns="0" bIns="0" rtlCol="0" anchor="ctr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=−5.93×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−176.79</m:t>
                      </m:r>
                    </m:oMath>
                  </m:oMathPara>
                </a14:m>
                <a:endParaRPr lang="en-GB" sz="13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79" y="1189761"/>
                <a:ext cx="2045766" cy="3133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D600D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/>
          <p:cNvCxnSpPr>
            <a:endCxn id="79" idx="2"/>
          </p:cNvCxnSpPr>
          <p:nvPr/>
        </p:nvCxnSpPr>
        <p:spPr bwMode="auto">
          <a:xfrm>
            <a:off x="4884913" y="2346759"/>
            <a:ext cx="785254" cy="4269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600D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30" name="Group 129"/>
          <p:cNvGrpSpPr/>
          <p:nvPr/>
        </p:nvGrpSpPr>
        <p:grpSpPr>
          <a:xfrm>
            <a:off x="4072560" y="4466685"/>
            <a:ext cx="4250269" cy="532133"/>
            <a:chOff x="813767" y="3885415"/>
            <a:chExt cx="4250269" cy="532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>
                <a:xfrm>
                  <a:off x="813767" y="3996054"/>
                  <a:ext cx="2098908" cy="384721"/>
                </a:xfrm>
                <a:prstGeom prst="rect">
                  <a:avLst/>
                </a:prstGeom>
                <a:ln>
                  <a:solidFill>
                    <a:srgbClr val="D600D6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=−5.93×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−176.79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67" y="3996054"/>
                  <a:ext cx="2098908" cy="38472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rgbClr val="D600D6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ight Arrow 131"/>
            <p:cNvSpPr/>
            <p:nvPr/>
          </p:nvSpPr>
          <p:spPr bwMode="auto">
            <a:xfrm>
              <a:off x="3092122" y="4017521"/>
              <a:ext cx="283656" cy="251939"/>
            </a:xfrm>
            <a:prstGeom prst="rightArrow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/>
                <p:cNvSpPr/>
                <p:nvPr/>
              </p:nvSpPr>
              <p:spPr>
                <a:xfrm>
                  <a:off x="3642814" y="3885415"/>
                  <a:ext cx="1421222" cy="532133"/>
                </a:xfrm>
                <a:prstGeom prst="rect">
                  <a:avLst/>
                </a:prstGeom>
                <a:ln>
                  <a:solidFill>
                    <a:srgbClr val="800080"/>
                  </a:solidFill>
                </a:ln>
              </p:spPr>
              <p:txBody>
                <a:bodyPr wrap="none" bIns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+176.79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−5.93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814" y="3885415"/>
                  <a:ext cx="1421222" cy="53213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rgbClr val="80008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/>
              <p:cNvSpPr/>
              <p:nvPr/>
            </p:nvSpPr>
            <p:spPr>
              <a:xfrm>
                <a:off x="3998218" y="1807626"/>
                <a:ext cx="957422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300" b="1" i="1" spc="3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1" i="1" spc="3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sz="1300" b="1" i="1" spc="3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1300" b="1" dirty="0">
                    <a:solidFill>
                      <a:srgbClr val="0000CC"/>
                    </a:solidFill>
                  </a:rPr>
                  <a:t> -33.1 ˚C </a:t>
                </a:r>
              </a:p>
            </p:txBody>
          </p:sp>
        </mc:Choice>
        <mc:Fallback xmlns=""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18" y="1807626"/>
                <a:ext cx="957422" cy="292388"/>
              </a:xfrm>
              <a:prstGeom prst="rect">
                <a:avLst/>
              </a:prstGeom>
              <a:blipFill>
                <a:blip r:embed="rId15"/>
                <a:stretch>
                  <a:fillRect t="-2128" r="-1911" b="-19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4790774" y="2725845"/>
                <a:ext cx="957422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300" b="1" i="1" spc="3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1" i="1" spc="3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sz="1300" b="1" i="1" spc="3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GB" sz="1300" b="1" dirty="0">
                    <a:solidFill>
                      <a:srgbClr val="FF0000"/>
                    </a:solidFill>
                  </a:rPr>
                  <a:t> -29.8 ˚C </a:t>
                </a:r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74" y="2725845"/>
                <a:ext cx="957422" cy="292388"/>
              </a:xfrm>
              <a:prstGeom prst="rect">
                <a:avLst/>
              </a:prstGeom>
              <a:blipFill>
                <a:blip r:embed="rId16"/>
                <a:stretch>
                  <a:fillRect t="-2083" r="-3822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081281" y="2810456"/>
            <a:ext cx="2519576" cy="276999"/>
            <a:chOff x="6081281" y="2810456"/>
            <a:chExt cx="2519576" cy="276999"/>
          </a:xfrm>
        </p:grpSpPr>
        <p:grpSp>
          <p:nvGrpSpPr>
            <p:cNvPr id="103" name="Group 102"/>
            <p:cNvGrpSpPr/>
            <p:nvPr/>
          </p:nvGrpSpPr>
          <p:grpSpPr>
            <a:xfrm>
              <a:off x="6510197" y="2810456"/>
              <a:ext cx="2090660" cy="276999"/>
              <a:chOff x="342681" y="2915411"/>
              <a:chExt cx="2090660" cy="276999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78612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109728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42681" y="2915411"/>
                <a:ext cx="8508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 0      mm</a:t>
                </a:r>
              </a:p>
            </p:txBody>
          </p:sp>
        </p:grp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6081281" y="2972413"/>
              <a:ext cx="540000" cy="0"/>
            </a:xfrm>
            <a:prstGeom prst="line">
              <a:avLst/>
            </a:prstGeom>
            <a:ln w="952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540535" y="1972403"/>
            <a:ext cx="4060322" cy="276999"/>
            <a:chOff x="4540535" y="1972403"/>
            <a:chExt cx="4060322" cy="276999"/>
          </a:xfrm>
        </p:grpSpPr>
        <p:grpSp>
          <p:nvGrpSpPr>
            <p:cNvPr id="107" name="Group 106"/>
            <p:cNvGrpSpPr/>
            <p:nvPr/>
          </p:nvGrpSpPr>
          <p:grpSpPr>
            <a:xfrm>
              <a:off x="6471745" y="1972403"/>
              <a:ext cx="2129112" cy="276999"/>
              <a:chOff x="304229" y="2915411"/>
              <a:chExt cx="2129112" cy="276999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78612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73352"/>
                <a:ext cx="109728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04229" y="2915411"/>
                <a:ext cx="8892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19.46  mm</a:t>
                </a:r>
              </a:p>
            </p:txBody>
          </p:sp>
        </p:grp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4540535" y="2141631"/>
              <a:ext cx="1980000" cy="0"/>
            </a:xfrm>
            <a:prstGeom prst="line">
              <a:avLst/>
            </a:prstGeom>
            <a:ln w="9525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>
              <a:xfrm>
                <a:off x="3509773" y="5178915"/>
                <a:ext cx="5634227" cy="1379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u="sng" dirty="0"/>
                  <a:t>Ice Temperature</a:t>
                </a:r>
              </a:p>
              <a:p>
                <a:r>
                  <a:rPr lang="en-US" sz="1600" dirty="0"/>
                  <a:t>At interface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:r>
                  <a:rPr lang="en-US" sz="1300" dirty="0"/>
                  <a:t>19.46 mm</a:t>
                </a:r>
                <a:r>
                  <a:rPr lang="en-US" sz="16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19.46+176.79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</m:oMath>
                </a14:m>
                <a:r>
                  <a:rPr lang="en-GB" sz="1600" dirty="0"/>
                  <a:t> = </a:t>
                </a:r>
                <a:r>
                  <a:rPr lang="en-GB" sz="1600" b="1" dirty="0"/>
                  <a:t>-33.1 ˚C</a:t>
                </a:r>
                <a:r>
                  <a:rPr lang="en-GB" sz="1600" dirty="0"/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600" dirty="0"/>
                  <a:t>At vial’s base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:r>
                  <a:rPr lang="en-US" sz="1300" dirty="0"/>
                  <a:t>0 mm</a:t>
                </a:r>
                <a:r>
                  <a:rPr lang="en-US" sz="1600" dirty="0"/>
                  <a:t>)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</m:oMath>
                </a14:m>
                <a:r>
                  <a:rPr lang="en-GB" sz="1600" dirty="0"/>
                  <a:t>        = </a:t>
                </a:r>
                <a:r>
                  <a:rPr lang="en-GB" sz="1600" b="1" dirty="0"/>
                  <a:t>-29.8 ˚C</a:t>
                </a:r>
                <a:r>
                  <a:rPr lang="en-GB" sz="1600" dirty="0"/>
                  <a:t>  </a:t>
                </a:r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73" y="5178915"/>
                <a:ext cx="5634227" cy="1379608"/>
              </a:xfrm>
              <a:prstGeom prst="rect">
                <a:avLst/>
              </a:prstGeom>
              <a:blipFill>
                <a:blip r:embed="rId17"/>
                <a:stretch>
                  <a:fillRect l="-649" t="-1327" r="-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988652"/>
      </p:ext>
    </p:extLst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968109" y="3378306"/>
            <a:chExt cx="5965200" cy="81099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7313662" y="960664"/>
            <a:ext cx="1554480" cy="2340160"/>
            <a:chOff x="576439" y="1055553"/>
            <a:chExt cx="1554480" cy="234016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DDAD70-1079-4A15-A8CB-1E0BF33B433A}"/>
                </a:ext>
              </a:extLst>
            </p:cNvPr>
            <p:cNvGrpSpPr/>
            <p:nvPr/>
          </p:nvGrpSpPr>
          <p:grpSpPr>
            <a:xfrm>
              <a:off x="777209" y="1055553"/>
              <a:ext cx="1083933" cy="2066349"/>
              <a:chOff x="565560" y="-2774"/>
              <a:chExt cx="1084453" cy="20679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347BDD5-F9AA-446B-B864-BD02BD061F5C}"/>
                  </a:ext>
                </a:extLst>
              </p:cNvPr>
              <p:cNvGrpSpPr/>
              <p:nvPr/>
            </p:nvGrpSpPr>
            <p:grpSpPr>
              <a:xfrm>
                <a:off x="615484" y="1168215"/>
                <a:ext cx="1008224" cy="882334"/>
                <a:chOff x="615484" y="1168215"/>
                <a:chExt cx="1008224" cy="882334"/>
              </a:xfrm>
            </p:grpSpPr>
            <p:sp>
              <p:nvSpPr>
                <p:cNvPr id="64" name="Double Bracket 30">
                  <a:extLst>
                    <a:ext uri="{FF2B5EF4-FFF2-40B4-BE49-F238E27FC236}">
                      <a16:creationId xmlns:a16="http://schemas.microsoft.com/office/drawing/2014/main" id="{22372BCA-8363-457B-884D-9B4C638A4AD1}"/>
                    </a:ext>
                  </a:extLst>
                </p:cNvPr>
                <p:cNvSpPr/>
                <p:nvPr/>
              </p:nvSpPr>
              <p:spPr>
                <a:xfrm>
                  <a:off x="615708" y="1168215"/>
                  <a:ext cx="1008000" cy="810633"/>
                </a:xfrm>
                <a:prstGeom prst="rect">
                  <a:avLst/>
                </a:prstGeom>
                <a:solidFill>
                  <a:srgbClr val="3E24AC"/>
                </a:solid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:a16="http://schemas.microsoft.com/office/drawing/2014/main" id="{EEEB08C0-3AA0-417E-A0AF-626D652CEB53}"/>
                    </a:ext>
                  </a:extLst>
                </p:cNvPr>
                <p:cNvSpPr/>
                <p:nvPr/>
              </p:nvSpPr>
              <p:spPr bwMode="auto">
                <a:xfrm>
                  <a:off x="615484" y="1910186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solidFill>
                  <a:srgbClr val="3E24A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0B03A96-AAAC-4174-A406-BC75BD760DF4}"/>
                  </a:ext>
                </a:extLst>
              </p:cNvPr>
              <p:cNvGrpSpPr/>
              <p:nvPr/>
            </p:nvGrpSpPr>
            <p:grpSpPr>
              <a:xfrm>
                <a:off x="565560" y="-2774"/>
                <a:ext cx="1084453" cy="2067965"/>
                <a:chOff x="565560" y="-2774"/>
                <a:chExt cx="1084453" cy="206796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0A2BFD5-5323-4646-8465-93946A5C8C55}"/>
                    </a:ext>
                  </a:extLst>
                </p:cNvPr>
                <p:cNvGrpSpPr/>
                <p:nvPr/>
              </p:nvGrpSpPr>
              <p:grpSpPr>
                <a:xfrm>
                  <a:off x="565560" y="-2774"/>
                  <a:ext cx="1084453" cy="2067965"/>
                  <a:chOff x="565560" y="-2774"/>
                  <a:chExt cx="1084453" cy="2067965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CB220EFB-9A35-4E18-A4C4-A0E24078C807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0"/>
                    <a:ext cx="569086" cy="2065191"/>
                    <a:chOff x="565560" y="0"/>
                    <a:chExt cx="569086" cy="2065191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37CAED28-40C5-4FCA-96C0-EAF56C4DF6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sp>
                    <p:nvSpPr>
                      <p:cNvPr id="48" name="object 43">
                        <a:extLst>
                          <a:ext uri="{FF2B5EF4-FFF2-40B4-BE49-F238E27FC236}">
                            <a16:creationId xmlns:a16="http://schemas.microsoft.com/office/drawing/2014/main" id="{285B643B-F22B-4CC7-88BB-5B3093D2B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5" y="45381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object 186">
                        <a:extLst>
                          <a:ext uri="{FF2B5EF4-FFF2-40B4-BE49-F238E27FC236}">
                            <a16:creationId xmlns:a16="http://schemas.microsoft.com/office/drawing/2014/main" id="{5C3413B8-2FC8-4828-8266-2C69BFFCCB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560" y="1986197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object 188">
                        <a:extLst>
                          <a:ext uri="{FF2B5EF4-FFF2-40B4-BE49-F238E27FC236}">
                            <a16:creationId xmlns:a16="http://schemas.microsoft.com/office/drawing/2014/main" id="{4D1C6CF7-138E-4FB6-BB8B-43322BEE33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641267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" name="object 189">
                        <a:extLst>
                          <a:ext uri="{FF2B5EF4-FFF2-40B4-BE49-F238E27FC236}">
                            <a16:creationId xmlns:a16="http://schemas.microsoft.com/office/drawing/2014/main" id="{3B806EA6-3FAD-45E7-A6D4-B95B83B8E6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528397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object 190">
                        <a:extLst>
                          <a:ext uri="{FF2B5EF4-FFF2-40B4-BE49-F238E27FC236}">
                            <a16:creationId xmlns:a16="http://schemas.microsoft.com/office/drawing/2014/main" id="{2CD69BFC-8B2C-44E2-B920-1FEEA4D3FA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2720" y="264838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object 193">
                        <a:extLst>
                          <a:ext uri="{FF2B5EF4-FFF2-40B4-BE49-F238E27FC236}">
                            <a16:creationId xmlns:a16="http://schemas.microsoft.com/office/drawing/2014/main" id="{20E89EA4-5ACF-41D1-A785-BB25E5537C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15852" y="449241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object 195">
                        <a:extLst>
                          <a:ext uri="{FF2B5EF4-FFF2-40B4-BE49-F238E27FC236}">
                            <a16:creationId xmlns:a16="http://schemas.microsoft.com/office/drawing/2014/main" id="{F9F13BA6-3041-48CA-92C3-2F4787939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2" y="222166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object 196">
                        <a:extLst>
                          <a:ext uri="{FF2B5EF4-FFF2-40B4-BE49-F238E27FC236}">
                            <a16:creationId xmlns:a16="http://schemas.microsoft.com/office/drawing/2014/main" id="{5B5BD957-FF2E-41A6-872B-3B1F20E0CA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39" y="2029631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object 198">
                        <a:extLst>
                          <a:ext uri="{FF2B5EF4-FFF2-40B4-BE49-F238E27FC236}">
                            <a16:creationId xmlns:a16="http://schemas.microsoft.com/office/drawing/2014/main" id="{4062346A-28F3-4047-8DFA-8B9EA02381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07" y="1994579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object 207">
                        <a:extLst>
                          <a:ext uri="{FF2B5EF4-FFF2-40B4-BE49-F238E27FC236}">
                            <a16:creationId xmlns:a16="http://schemas.microsoft.com/office/drawing/2014/main" id="{6FC2118E-4666-418B-A46C-345F1B62D7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916" y="0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object 208">
                        <a:extLst>
                          <a:ext uri="{FF2B5EF4-FFF2-40B4-BE49-F238E27FC236}">
                            <a16:creationId xmlns:a16="http://schemas.microsoft.com/office/drawing/2014/main" id="{C4D87087-3E62-4DDD-BB36-2A37223D0F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258742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object 209">
                        <a:extLst>
                          <a:ext uri="{FF2B5EF4-FFF2-40B4-BE49-F238E27FC236}">
                            <a16:creationId xmlns:a16="http://schemas.microsoft.com/office/drawing/2014/main" id="{1268A53A-C763-4832-A6FD-E0478F0DA3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44162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object 213">
                        <a:extLst>
                          <a:ext uri="{FF2B5EF4-FFF2-40B4-BE49-F238E27FC236}">
                            <a16:creationId xmlns:a16="http://schemas.microsoft.com/office/drawing/2014/main" id="{3EA7907E-C16E-4330-B55F-A7DA99A31A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677843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object 214">
                        <a:extLst>
                          <a:ext uri="{FF2B5EF4-FFF2-40B4-BE49-F238E27FC236}">
                            <a16:creationId xmlns:a16="http://schemas.microsoft.com/office/drawing/2014/main" id="{8B6321D2-DFEC-4B93-848C-A148AF1A53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56497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object 215">
                        <a:extLst>
                          <a:ext uri="{FF2B5EF4-FFF2-40B4-BE49-F238E27FC236}">
                            <a16:creationId xmlns:a16="http://schemas.microsoft.com/office/drawing/2014/main" id="{57198132-8C29-4EC1-9E59-FD5849E983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9380" y="438575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object 212">
                        <a:extLst>
                          <a:ext uri="{FF2B5EF4-FFF2-40B4-BE49-F238E27FC236}">
                            <a16:creationId xmlns:a16="http://schemas.microsoft.com/office/drawing/2014/main" id="{43456BBF-6E84-421D-AAB4-FEC7970FD1F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42648" y="1502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5" name="object 192">
                      <a:extLst>
                        <a:ext uri="{FF2B5EF4-FFF2-40B4-BE49-F238E27FC236}">
                          <a16:creationId xmlns:a16="http://schemas.microsoft.com/office/drawing/2014/main" id="{3C4E62F5-0BDD-4387-9F1C-0318AF683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058" y="21885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object 191">
                      <a:extLst>
                        <a:ext uri="{FF2B5EF4-FFF2-40B4-BE49-F238E27FC236}">
                          <a16:creationId xmlns:a16="http://schemas.microsoft.com/office/drawing/2014/main" id="{7941AA08-1042-432C-89D1-B38561FA2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02" y="255757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bject 187">
                      <a:extLst>
                        <a:ext uri="{FF2B5EF4-FFF2-40B4-BE49-F238E27FC236}">
                          <a16:creationId xmlns:a16="http://schemas.microsoft.com/office/drawing/2014/main" id="{4C82D20E-9E6A-4841-A9A2-AB492A7C8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675" y="1985418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9F13654-BD35-475D-B50C-BA9E49B6FC3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080927" y="-2774"/>
                    <a:ext cx="569086" cy="2067711"/>
                    <a:chOff x="1080927" y="-2774"/>
                    <a:chExt cx="569086" cy="2067711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94BBDD9D-E3E5-4547-991E-C1BE173344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0927" y="-2774"/>
                      <a:ext cx="569086" cy="2067711"/>
                      <a:chOff x="1080927" y="-2774"/>
                      <a:chExt cx="569086" cy="2067711"/>
                    </a:xfrm>
                  </p:grpSpPr>
                  <p:sp>
                    <p:nvSpPr>
                      <p:cNvPr id="28" name="object 43">
                        <a:extLst>
                          <a:ext uri="{FF2B5EF4-FFF2-40B4-BE49-F238E27FC236}">
                            <a16:creationId xmlns:a16="http://schemas.microsoft.com/office/drawing/2014/main" id="{88AA4BC8-81A8-44BF-BB24-A60AB3B76D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42" y="45127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" name="object 186">
                        <a:extLst>
                          <a:ext uri="{FF2B5EF4-FFF2-40B4-BE49-F238E27FC236}">
                            <a16:creationId xmlns:a16="http://schemas.microsoft.com/office/drawing/2014/main" id="{BFC501D3-AF0B-428F-90D3-4AA8C1458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0927" y="1985943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" name="object 188">
                        <a:extLst>
                          <a:ext uri="{FF2B5EF4-FFF2-40B4-BE49-F238E27FC236}">
                            <a16:creationId xmlns:a16="http://schemas.microsoft.com/office/drawing/2014/main" id="{F5CA218A-8D40-46F8-AD70-F1B13C9A54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641013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object 189">
                        <a:extLst>
                          <a:ext uri="{FF2B5EF4-FFF2-40B4-BE49-F238E27FC236}">
                            <a16:creationId xmlns:a16="http://schemas.microsoft.com/office/drawing/2014/main" id="{755E50B4-4AE6-4368-9D54-36285A3AB8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52814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" name="object 190">
                        <a:extLst>
                          <a:ext uri="{FF2B5EF4-FFF2-40B4-BE49-F238E27FC236}">
                            <a16:creationId xmlns:a16="http://schemas.microsoft.com/office/drawing/2014/main" id="{857BB628-7677-4F71-BC74-29511B5EC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087" y="264584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object 193">
                        <a:extLst>
                          <a:ext uri="{FF2B5EF4-FFF2-40B4-BE49-F238E27FC236}">
                            <a16:creationId xmlns:a16="http://schemas.microsoft.com/office/drawing/2014/main" id="{6DD27FD6-12C9-405A-BDD7-6D8F729C9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129631" y="448987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" name="object 195">
                        <a:extLst>
                          <a:ext uri="{FF2B5EF4-FFF2-40B4-BE49-F238E27FC236}">
                            <a16:creationId xmlns:a16="http://schemas.microsoft.com/office/drawing/2014/main" id="{83293AD8-4768-4DCB-8490-98427699A9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39" y="221912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object 196">
                        <a:extLst>
                          <a:ext uri="{FF2B5EF4-FFF2-40B4-BE49-F238E27FC236}">
                            <a16:creationId xmlns:a16="http://schemas.microsoft.com/office/drawing/2014/main" id="{DD4AE630-D205-4E7E-8C13-FDEE94C551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406" y="2029377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object 198">
                        <a:extLst>
                          <a:ext uri="{FF2B5EF4-FFF2-40B4-BE49-F238E27FC236}">
                            <a16:creationId xmlns:a16="http://schemas.microsoft.com/office/drawing/2014/main" id="{7352490D-992D-465C-8F98-4D51CC3ED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374" y="1994325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" name="object 207">
                        <a:extLst>
                          <a:ext uri="{FF2B5EF4-FFF2-40B4-BE49-F238E27FC236}">
                            <a16:creationId xmlns:a16="http://schemas.microsoft.com/office/drawing/2014/main" id="{71753A14-FA9B-4150-9289-3872E9CE0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62283" y="-2774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object 208">
                        <a:extLst>
                          <a:ext uri="{FF2B5EF4-FFF2-40B4-BE49-F238E27FC236}">
                            <a16:creationId xmlns:a16="http://schemas.microsoft.com/office/drawing/2014/main" id="{D706169A-1877-4E0E-9EAD-ABFBFBD91C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6" y="258488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object 209">
                        <a:extLst>
                          <a:ext uri="{FF2B5EF4-FFF2-40B4-BE49-F238E27FC236}">
                            <a16:creationId xmlns:a16="http://schemas.microsoft.com/office/drawing/2014/main" id="{2232202C-B093-4AFF-85A4-6E4FA08312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8" y="441581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0" name="object 213">
                        <a:extLst>
                          <a:ext uri="{FF2B5EF4-FFF2-40B4-BE49-F238E27FC236}">
                            <a16:creationId xmlns:a16="http://schemas.microsoft.com/office/drawing/2014/main" id="{8BDEC21F-4468-4725-87AA-862C25E303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677589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object 214">
                        <a:extLst>
                          <a:ext uri="{FF2B5EF4-FFF2-40B4-BE49-F238E27FC236}">
                            <a16:creationId xmlns:a16="http://schemas.microsoft.com/office/drawing/2014/main" id="{459540A2-9AF6-454D-8102-6FDE559159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564719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object 215">
                        <a:extLst>
                          <a:ext uri="{FF2B5EF4-FFF2-40B4-BE49-F238E27FC236}">
                            <a16:creationId xmlns:a16="http://schemas.microsoft.com/office/drawing/2014/main" id="{F1160894-1C23-48BF-965F-646F032461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747" y="438321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object 212">
                        <a:extLst>
                          <a:ext uri="{FF2B5EF4-FFF2-40B4-BE49-F238E27FC236}">
                            <a16:creationId xmlns:a16="http://schemas.microsoft.com/office/drawing/2014/main" id="{445514C5-CE30-4876-A093-1F69727CAB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58015" y="1248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5" name="object 192">
                      <a:extLst>
                        <a:ext uri="{FF2B5EF4-FFF2-40B4-BE49-F238E27FC236}">
                          <a16:creationId xmlns:a16="http://schemas.microsoft.com/office/drawing/2014/main" id="{C05D3172-48A8-4783-811D-AEF849656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425" y="21631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bject 191">
                      <a:extLst>
                        <a:ext uri="{FF2B5EF4-FFF2-40B4-BE49-F238E27FC236}">
                          <a16:creationId xmlns:a16="http://schemas.microsoft.com/office/drawing/2014/main" id="{BA601A21-9696-4C7F-AC53-6ACE493F0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4469" y="255503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object 187">
                      <a:extLst>
                        <a:ext uri="{FF2B5EF4-FFF2-40B4-BE49-F238E27FC236}">
                          <a16:creationId xmlns:a16="http://schemas.microsoft.com/office/drawing/2014/main" id="{190BBF97-0EA9-4D60-ACD3-C889ED1EC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2042" y="1985164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F56FB8F-C60D-4457-B391-201D854268BA}"/>
                    </a:ext>
                  </a:extLst>
                </p:cNvPr>
                <p:cNvSpPr/>
                <p:nvPr/>
              </p:nvSpPr>
              <p:spPr bwMode="auto">
                <a:xfrm>
                  <a:off x="1217038" y="889976"/>
                  <a:ext cx="424866" cy="670123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65CC0A3-F17B-4323-BE9A-F1AF042E3C2B}"/>
                    </a:ext>
                  </a:extLst>
                </p:cNvPr>
                <p:cNvSpPr/>
                <p:nvPr/>
              </p:nvSpPr>
              <p:spPr bwMode="auto">
                <a:xfrm>
                  <a:off x="570518" y="1709999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56ABA2-04C8-48E3-A17E-95EE5E032E18}"/>
                </a:ext>
              </a:extLst>
            </p:cNvPr>
            <p:cNvSpPr/>
            <p:nvPr/>
          </p:nvSpPr>
          <p:spPr bwMode="auto">
            <a:xfrm>
              <a:off x="576439" y="3121393"/>
              <a:ext cx="15544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1" charset="-128"/>
                </a:rPr>
                <a:t>Freeze drying shelf</a:t>
              </a:r>
            </a:p>
          </p:txBody>
        </p:sp>
      </p:grpSp>
      <p:sp>
        <p:nvSpPr>
          <p:cNvPr id="66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67" name="Content Placeholder 10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1"/>
            <p:extLst/>
          </p:nvPr>
        </p:nvGraphicFramePr>
        <p:xfrm>
          <a:off x="3471168" y="1640495"/>
          <a:ext cx="3262662" cy="189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5" name="Straight Connector 74"/>
          <p:cNvCxnSpPr/>
          <p:nvPr/>
        </p:nvCxnSpPr>
        <p:spPr bwMode="auto">
          <a:xfrm>
            <a:off x="4473678" y="2125778"/>
            <a:ext cx="1552204" cy="8304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76" name="Group 75"/>
          <p:cNvGrpSpPr/>
          <p:nvPr/>
        </p:nvGrpSpPr>
        <p:grpSpPr>
          <a:xfrm>
            <a:off x="4468535" y="2103774"/>
            <a:ext cx="1639612" cy="912453"/>
            <a:chOff x="4925735" y="2094249"/>
            <a:chExt cx="1639612" cy="912453"/>
          </a:xfrm>
        </p:grpSpPr>
        <p:sp>
          <p:nvSpPr>
            <p:cNvPr id="77" name="Oval 76"/>
            <p:cNvSpPr/>
            <p:nvPr/>
          </p:nvSpPr>
          <p:spPr bwMode="auto">
            <a:xfrm>
              <a:off x="4925735" y="2094249"/>
              <a:ext cx="72000" cy="72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301359" y="2286671"/>
              <a:ext cx="72000" cy="72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127367" y="2728191"/>
              <a:ext cx="72000" cy="72000"/>
            </a:xfrm>
            <a:prstGeom prst="ellipse">
              <a:avLst/>
            </a:prstGeom>
            <a:solidFill>
              <a:srgbClr val="FF4B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493347" y="2934702"/>
              <a:ext cx="72000" cy="72000"/>
            </a:xfrm>
            <a:prstGeom prst="ellipse">
              <a:avLst/>
            </a:prstGeom>
            <a:solidFill>
              <a:srgbClr val="E6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aphicFrame>
        <p:nvGraphicFramePr>
          <p:cNvPr id="126" name="Content Placeholder 45">
            <a:extLst>
              <a:ext uri="{FF2B5EF4-FFF2-40B4-BE49-F238E27FC236}">
                <a16:creationId xmlns:a16="http://schemas.microsoft.com/office/drawing/2014/main" id="{116929AD-86A3-4DBB-9821-49D4682AF49C}"/>
              </a:ext>
            </a:extLst>
          </p:cNvPr>
          <p:cNvGraphicFramePr>
            <a:graphicFrameLocks noGrp="1" noChangeAspect="1"/>
          </p:cNvGraphicFramePr>
          <p:nvPr>
            <p:ph idx="11"/>
            <p:extLst/>
          </p:nvPr>
        </p:nvGraphicFramePr>
        <p:xfrm>
          <a:off x="-4309" y="900555"/>
          <a:ext cx="3652564" cy="26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3" name="Straight Arrow Connector 132"/>
          <p:cNvCxnSpPr/>
          <p:nvPr/>
        </p:nvCxnSpPr>
        <p:spPr bwMode="auto">
          <a:xfrm flipH="1">
            <a:off x="2668905" y="1007324"/>
            <a:ext cx="0" cy="464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H="1">
            <a:off x="4886325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5715000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grpSp>
        <p:nvGrpSpPr>
          <p:cNvPr id="138" name="Group 137"/>
          <p:cNvGrpSpPr/>
          <p:nvPr/>
        </p:nvGrpSpPr>
        <p:grpSpPr>
          <a:xfrm>
            <a:off x="5734571" y="2620617"/>
            <a:ext cx="2345006" cy="276999"/>
            <a:chOff x="5734571" y="2620617"/>
            <a:chExt cx="2345006" cy="276999"/>
          </a:xfrm>
        </p:grpSpPr>
        <p:grpSp>
          <p:nvGrpSpPr>
            <p:cNvPr id="115" name="Group 114"/>
            <p:cNvGrpSpPr/>
            <p:nvPr/>
          </p:nvGrpSpPr>
          <p:grpSpPr>
            <a:xfrm>
              <a:off x="6510197" y="2620617"/>
              <a:ext cx="1569380" cy="276999"/>
              <a:chOff x="342681" y="2915411"/>
              <a:chExt cx="1569380" cy="276999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42681" y="2915411"/>
                <a:ext cx="912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 4.5   mm</a:t>
                </a:r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5734571" y="2774293"/>
              <a:ext cx="900000" cy="0"/>
            </a:xfrm>
            <a:prstGeom prst="line">
              <a:avLst/>
            </a:prstGeom>
            <a:ln w="9525">
              <a:solidFill>
                <a:srgbClr val="FF4B4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0066FF"/>
                    </a:solidFill>
                  </a:rPr>
                  <a:t> -32.3 ˚C </a:t>
                </a: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4886846" y="2181901"/>
            <a:ext cx="3192731" cy="276999"/>
            <a:chOff x="4886846" y="2181901"/>
            <a:chExt cx="3192731" cy="276999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53046" y="2181901"/>
              <a:ext cx="1626531" cy="276999"/>
              <a:chOff x="285530" y="2915411"/>
              <a:chExt cx="1626531" cy="276999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285530" y="2915411"/>
                <a:ext cx="922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14.73 mm</a:t>
                </a:r>
              </a:p>
            </p:txBody>
          </p:sp>
        </p:grp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4886846" y="2336143"/>
              <a:ext cx="1656000" cy="0"/>
            </a:xfrm>
            <a:prstGeom prst="line">
              <a:avLst/>
            </a:prstGeom>
            <a:ln w="9525">
              <a:solidFill>
                <a:srgbClr val="00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6" name="Content Placeholder 12">
            <a:extLst>
              <a:ext uri="{FF2B5EF4-FFF2-40B4-BE49-F238E27FC236}">
                <a16:creationId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14"/>
            <p:extLst/>
          </p:nvPr>
        </p:nvGraphicFramePr>
        <p:xfrm>
          <a:off x="-1167" y="3543796"/>
          <a:ext cx="36778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730865" y="4447193"/>
            <a:ext cx="175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Ice height 19.46 mm at 2.4 h</a:t>
            </a:r>
          </a:p>
        </p:txBody>
      </p:sp>
      <p:cxnSp>
        <p:nvCxnSpPr>
          <p:cNvPr id="157" name="Straight Connector 156"/>
          <p:cNvCxnSpPr/>
          <p:nvPr/>
        </p:nvCxnSpPr>
        <p:spPr bwMode="auto">
          <a:xfrm>
            <a:off x="717018" y="4695825"/>
            <a:ext cx="19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4B4B"/>
                    </a:solidFill>
                  </a:rPr>
                  <a:t> -30.6 ˚C </a:t>
                </a:r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  <a:blipFill>
                <a:blip r:embed="rId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7654892" y="928491"/>
            <a:ext cx="95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At 2.4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Ice height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2+5+3+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9.46</m:t>
                        </m:r>
                      </m:num>
                      <m:den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= 14.73 mm</a:t>
                </a:r>
              </a:p>
              <a:p>
                <a:r>
                  <a:rPr lang="en-GB" sz="1600" dirty="0"/>
                  <a:t>Ice height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	       =   4.50 mm</a:t>
                </a: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blipFill>
                <a:blip r:embed="rId9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9" name="Group 258"/>
          <p:cNvGrpSpPr/>
          <p:nvPr/>
        </p:nvGrpSpPr>
        <p:grpSpPr>
          <a:xfrm>
            <a:off x="7519706" y="2144396"/>
            <a:ext cx="1831698" cy="917931"/>
            <a:chOff x="6509082" y="5219555"/>
            <a:chExt cx="1831698" cy="917931"/>
          </a:xfrm>
        </p:grpSpPr>
        <p:sp>
          <p:nvSpPr>
            <p:cNvPr id="255" name="Right Brace 254">
              <a:extLst>
                <a:ext uri="{FF2B5EF4-FFF2-40B4-BE49-F238E27FC236}">
                  <a16:creationId xmlns:a16="http://schemas.microsoft.com/office/drawing/2014/main" id="{382D04B5-D35F-4764-A6BB-C93A4A31CA4D}"/>
                </a:ext>
              </a:extLst>
            </p:cNvPr>
            <p:cNvSpPr/>
            <p:nvPr/>
          </p:nvSpPr>
          <p:spPr bwMode="auto">
            <a:xfrm>
              <a:off x="7601219" y="5972396"/>
              <a:ext cx="40812" cy="7345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Right Brace 255">
              <a:extLst>
                <a:ext uri="{FF2B5EF4-FFF2-40B4-BE49-F238E27FC236}">
                  <a16:creationId xmlns:a16="http://schemas.microsoft.com/office/drawing/2014/main" id="{BED0879C-B018-49FA-9B8B-D65B401B2D63}"/>
                </a:ext>
              </a:extLst>
            </p:cNvPr>
            <p:cNvSpPr/>
            <p:nvPr/>
          </p:nvSpPr>
          <p:spPr bwMode="auto">
            <a:xfrm>
              <a:off x="7601219" y="5755509"/>
              <a:ext cx="40812" cy="20404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Right Brace 256">
              <a:extLst>
                <a:ext uri="{FF2B5EF4-FFF2-40B4-BE49-F238E27FC236}">
                  <a16:creationId xmlns:a16="http://schemas.microsoft.com/office/drawing/2014/main" id="{17A279A6-0593-4E9E-BCFC-9EC200F6A198}"/>
                </a:ext>
              </a:extLst>
            </p:cNvPr>
            <p:cNvSpPr/>
            <p:nvPr/>
          </p:nvSpPr>
          <p:spPr bwMode="auto">
            <a:xfrm>
              <a:off x="7601219" y="5608421"/>
              <a:ext cx="40812" cy="122428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Right Brace 257">
              <a:extLst>
                <a:ext uri="{FF2B5EF4-FFF2-40B4-BE49-F238E27FC236}">
                  <a16:creationId xmlns:a16="http://schemas.microsoft.com/office/drawing/2014/main" id="{997DD7B0-446E-4708-BA65-E374155961A9}"/>
                </a:ext>
              </a:extLst>
            </p:cNvPr>
            <p:cNvSpPr/>
            <p:nvPr/>
          </p:nvSpPr>
          <p:spPr bwMode="auto">
            <a:xfrm>
              <a:off x="7601219" y="5219555"/>
              <a:ext cx="40812" cy="3780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9F18E3E-0E01-4D02-9B23-B1D16CD1FCE5}"/>
                </a:ext>
              </a:extLst>
            </p:cNvPr>
            <p:cNvGrpSpPr/>
            <p:nvPr/>
          </p:nvGrpSpPr>
          <p:grpSpPr>
            <a:xfrm>
              <a:off x="6509082" y="5525691"/>
              <a:ext cx="1831698" cy="611795"/>
              <a:chOff x="789764" y="1428872"/>
              <a:chExt cx="2051916" cy="68541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C2743EE9-1C46-4191-BB8A-63BB76EAA30D}"/>
                  </a:ext>
                </a:extLst>
              </p:cNvPr>
              <p:cNvGrpSpPr/>
              <p:nvPr/>
            </p:nvGrpSpPr>
            <p:grpSpPr>
              <a:xfrm>
                <a:off x="789764" y="1512246"/>
                <a:ext cx="1365631" cy="495130"/>
                <a:chOff x="789764" y="1512246"/>
                <a:chExt cx="1365631" cy="495130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7D3BD9DA-D71F-459D-9B02-48AF4775B26A}"/>
                    </a:ext>
                  </a:extLst>
                </p:cNvPr>
                <p:cNvGrpSpPr/>
                <p:nvPr/>
              </p:nvGrpSpPr>
              <p:grpSpPr>
                <a:xfrm>
                  <a:off x="789764" y="1512246"/>
                  <a:ext cx="1365631" cy="1152"/>
                  <a:chOff x="789764" y="1512246"/>
                  <a:chExt cx="1365631" cy="1152"/>
                </a:xfrm>
              </p:grpSpPr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A476B578-5B83-4F92-824E-901CB7AD7DCB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513398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ABB5015C-C08F-4FC0-83B7-A1239CA7F1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512246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9D829C70-F284-46B9-8E21-10A6A5F95704}"/>
                    </a:ext>
                  </a:extLst>
                </p:cNvPr>
                <p:cNvGrpSpPr/>
                <p:nvPr/>
              </p:nvGrpSpPr>
              <p:grpSpPr>
                <a:xfrm>
                  <a:off x="789764" y="1673111"/>
                  <a:ext cx="1365631" cy="1146"/>
                  <a:chOff x="789764" y="1673111"/>
                  <a:chExt cx="1365631" cy="1146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046CCBF6-2B9D-4710-B8BB-9DE4555BF7B6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674257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FBF17C44-DBAF-4B0D-B650-B96243B1F3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673111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0550EA45-E2B1-4CC4-B243-20BC7E8A82EB}"/>
                    </a:ext>
                  </a:extLst>
                </p:cNvPr>
                <p:cNvGrpSpPr/>
                <p:nvPr/>
              </p:nvGrpSpPr>
              <p:grpSpPr>
                <a:xfrm>
                  <a:off x="800434" y="1936289"/>
                  <a:ext cx="1354961" cy="0"/>
                  <a:chOff x="800434" y="1936289"/>
                  <a:chExt cx="1354961" cy="0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14CC66D-7B42-4293-9F22-936EBFF1C9EF}"/>
                      </a:ext>
                    </a:extLst>
                  </p:cNvPr>
                  <p:cNvCxnSpPr/>
                  <p:nvPr/>
                </p:nvCxnSpPr>
                <p:spPr>
                  <a:xfrm>
                    <a:off x="800434" y="1936289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F2379211-CB80-41EE-BAEA-D5CDC7FC0E6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936289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4545D92F-D0F4-4284-8F3F-102EB7515591}"/>
                    </a:ext>
                  </a:extLst>
                </p:cNvPr>
                <p:cNvCxnSpPr/>
                <p:nvPr/>
              </p:nvCxnSpPr>
              <p:spPr>
                <a:xfrm flipV="1">
                  <a:off x="2034411" y="2007376"/>
                  <a:ext cx="12098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6CEBC6C1-636C-4AAE-96E8-63E1EC2FAC35}"/>
                  </a:ext>
                </a:extLst>
              </p:cNvPr>
              <p:cNvGrpSpPr/>
              <p:nvPr/>
            </p:nvGrpSpPr>
            <p:grpSpPr>
              <a:xfrm>
                <a:off x="2085057" y="1428872"/>
                <a:ext cx="756623" cy="685416"/>
                <a:chOff x="2085057" y="1428872"/>
                <a:chExt cx="756623" cy="685416"/>
              </a:xfrm>
            </p:grpSpPr>
            <p:sp>
              <p:nvSpPr>
                <p:cNvPr id="187" name="TextBox 16">
                  <a:extLst>
                    <a:ext uri="{FF2B5EF4-FFF2-40B4-BE49-F238E27FC236}">
                      <a16:creationId xmlns:a16="http://schemas.microsoft.com/office/drawing/2014/main" id="{52AF5A30-C734-452B-9C54-0F02E3C93D69}"/>
                    </a:ext>
                  </a:extLst>
                </p:cNvPr>
                <p:cNvSpPr txBox="1"/>
                <p:nvPr/>
              </p:nvSpPr>
              <p:spPr>
                <a:xfrm>
                  <a:off x="2088688" y="1821196"/>
                  <a:ext cx="749124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2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8" name="TextBox 17">
                  <a:extLst>
                    <a:ext uri="{FF2B5EF4-FFF2-40B4-BE49-F238E27FC236}">
                      <a16:creationId xmlns:a16="http://schemas.microsoft.com/office/drawing/2014/main" id="{4141E98E-FBBB-431D-96B9-CAE4D6428F93}"/>
                    </a:ext>
                  </a:extLst>
                </p:cNvPr>
                <p:cNvSpPr txBox="1"/>
                <p:nvPr/>
              </p:nvSpPr>
              <p:spPr>
                <a:xfrm>
                  <a:off x="2092554" y="1643836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5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9" name="TextBox 18">
                  <a:extLst>
                    <a:ext uri="{FF2B5EF4-FFF2-40B4-BE49-F238E27FC236}">
                      <a16:creationId xmlns:a16="http://schemas.microsoft.com/office/drawing/2014/main" id="{AB490056-B211-4D0D-9484-5D7C61E89BA3}"/>
                    </a:ext>
                  </a:extLst>
                </p:cNvPr>
                <p:cNvSpPr txBox="1"/>
                <p:nvPr/>
              </p:nvSpPr>
              <p:spPr>
                <a:xfrm>
                  <a:off x="2085057" y="1428872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3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60" name="TextBox 18">
            <a:extLst>
              <a:ext uri="{FF2B5EF4-FFF2-40B4-BE49-F238E27FC236}">
                <a16:creationId xmlns:a16="http://schemas.microsoft.com/office/drawing/2014/main" id="{AB490056-B211-4D0D-9484-5D7C61E89BA3}"/>
              </a:ext>
            </a:extLst>
          </p:cNvPr>
          <p:cNvSpPr txBox="1"/>
          <p:nvPr/>
        </p:nvSpPr>
        <p:spPr>
          <a:xfrm>
            <a:off x="8566706" y="2192526"/>
            <a:ext cx="75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/>
              </a:rPr>
              <a:t>9.46 mm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4281779" y="1189761"/>
                <a:ext cx="2045766" cy="313350"/>
              </a:xfrm>
              <a:prstGeom prst="rect">
                <a:avLst/>
              </a:prstGeom>
              <a:noFill/>
              <a:ln>
                <a:solidFill>
                  <a:srgbClr val="D600D6"/>
                </a:solidFill>
              </a:ln>
            </p:spPr>
            <p:txBody>
              <a:bodyPr wrap="square" lIns="0" tIns="36000" rIns="0" bIns="0" rtlCol="0" anchor="ctr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=−5.93×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−176.79</m:t>
                      </m:r>
                    </m:oMath>
                  </m:oMathPara>
                </a14:m>
                <a:endParaRPr lang="en-GB" sz="13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79" y="1189761"/>
                <a:ext cx="2045766" cy="313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D600D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/>
          <p:cNvCxnSpPr>
            <a:endCxn id="79" idx="2"/>
          </p:cNvCxnSpPr>
          <p:nvPr/>
        </p:nvCxnSpPr>
        <p:spPr bwMode="auto">
          <a:xfrm>
            <a:off x="4884913" y="2346759"/>
            <a:ext cx="785254" cy="4269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600D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30" name="Group 129"/>
          <p:cNvGrpSpPr/>
          <p:nvPr/>
        </p:nvGrpSpPr>
        <p:grpSpPr>
          <a:xfrm>
            <a:off x="4072560" y="4466685"/>
            <a:ext cx="4250269" cy="532133"/>
            <a:chOff x="813767" y="3885415"/>
            <a:chExt cx="4250269" cy="532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>
                <a:xfrm>
                  <a:off x="813767" y="3996054"/>
                  <a:ext cx="2098908" cy="384721"/>
                </a:xfrm>
                <a:prstGeom prst="rect">
                  <a:avLst/>
                </a:prstGeom>
                <a:ln>
                  <a:solidFill>
                    <a:srgbClr val="D600D6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=−5.93×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−176.79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67" y="3996054"/>
                  <a:ext cx="2098908" cy="3847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D600D6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ight Arrow 131"/>
            <p:cNvSpPr/>
            <p:nvPr/>
          </p:nvSpPr>
          <p:spPr bwMode="auto">
            <a:xfrm>
              <a:off x="3092122" y="4017521"/>
              <a:ext cx="283656" cy="251939"/>
            </a:xfrm>
            <a:prstGeom prst="rightArrow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/>
                <p:cNvSpPr/>
                <p:nvPr/>
              </p:nvSpPr>
              <p:spPr>
                <a:xfrm>
                  <a:off x="3642814" y="3885415"/>
                  <a:ext cx="1421222" cy="532133"/>
                </a:xfrm>
                <a:prstGeom prst="rect">
                  <a:avLst/>
                </a:prstGeom>
                <a:ln>
                  <a:solidFill>
                    <a:srgbClr val="800080"/>
                  </a:solidFill>
                </a:ln>
              </p:spPr>
              <p:txBody>
                <a:bodyPr wrap="none" bIns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+176.79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−5.93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814" y="3885415"/>
                  <a:ext cx="1421222" cy="53213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80008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/>
              <p:cNvSpPr/>
              <p:nvPr/>
            </p:nvSpPr>
            <p:spPr>
              <a:xfrm>
                <a:off x="3998218" y="1807626"/>
                <a:ext cx="957422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300" b="1" i="1" spc="3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1" i="1" spc="3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sz="1300" b="1" i="1" spc="3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1300" b="1" dirty="0">
                    <a:solidFill>
                      <a:srgbClr val="0000CC"/>
                    </a:solidFill>
                  </a:rPr>
                  <a:t> -33.1 ˚C </a:t>
                </a:r>
              </a:p>
            </p:txBody>
          </p:sp>
        </mc:Choice>
        <mc:Fallback xmlns=""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18" y="1807626"/>
                <a:ext cx="957422" cy="292388"/>
              </a:xfrm>
              <a:prstGeom prst="rect">
                <a:avLst/>
              </a:prstGeom>
              <a:blipFill>
                <a:blip r:embed="rId13"/>
                <a:stretch>
                  <a:fillRect t="-2128" r="-1911" b="-19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4790774" y="2725845"/>
                <a:ext cx="957422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300" b="1" i="1" spc="3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1" i="1" spc="3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sz="1300" b="1" i="1" spc="3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GB" sz="1300" b="1" dirty="0">
                    <a:solidFill>
                      <a:srgbClr val="FF0000"/>
                    </a:solidFill>
                  </a:rPr>
                  <a:t> -29.8 ˚C </a:t>
                </a:r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74" y="2725845"/>
                <a:ext cx="957422" cy="292388"/>
              </a:xfrm>
              <a:prstGeom prst="rect">
                <a:avLst/>
              </a:prstGeom>
              <a:blipFill>
                <a:blip r:embed="rId14"/>
                <a:stretch>
                  <a:fillRect t="-2083" r="-3822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081281" y="2810456"/>
            <a:ext cx="2519576" cy="276999"/>
            <a:chOff x="6081281" y="2810456"/>
            <a:chExt cx="2519576" cy="276999"/>
          </a:xfrm>
        </p:grpSpPr>
        <p:grpSp>
          <p:nvGrpSpPr>
            <p:cNvPr id="103" name="Group 102"/>
            <p:cNvGrpSpPr/>
            <p:nvPr/>
          </p:nvGrpSpPr>
          <p:grpSpPr>
            <a:xfrm>
              <a:off x="6510197" y="2810456"/>
              <a:ext cx="2090660" cy="276999"/>
              <a:chOff x="342681" y="2915411"/>
              <a:chExt cx="2090660" cy="276999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78612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109728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42681" y="2915411"/>
                <a:ext cx="8508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 0      mm</a:t>
                </a:r>
              </a:p>
            </p:txBody>
          </p:sp>
        </p:grp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6081281" y="2972413"/>
              <a:ext cx="540000" cy="0"/>
            </a:xfrm>
            <a:prstGeom prst="line">
              <a:avLst/>
            </a:prstGeom>
            <a:ln w="952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540535" y="1972403"/>
            <a:ext cx="4060322" cy="276999"/>
            <a:chOff x="4540535" y="1972403"/>
            <a:chExt cx="4060322" cy="276999"/>
          </a:xfrm>
        </p:grpSpPr>
        <p:grpSp>
          <p:nvGrpSpPr>
            <p:cNvPr id="107" name="Group 106"/>
            <p:cNvGrpSpPr/>
            <p:nvPr/>
          </p:nvGrpSpPr>
          <p:grpSpPr>
            <a:xfrm>
              <a:off x="6471745" y="1972403"/>
              <a:ext cx="2129112" cy="276999"/>
              <a:chOff x="304229" y="2915411"/>
              <a:chExt cx="2129112" cy="276999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78612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73352"/>
                <a:ext cx="109728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04229" y="2915411"/>
                <a:ext cx="8892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19.46  mm</a:t>
                </a:r>
              </a:p>
            </p:txBody>
          </p:sp>
        </p:grp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4540535" y="2141631"/>
              <a:ext cx="1980000" cy="0"/>
            </a:xfrm>
            <a:prstGeom prst="line">
              <a:avLst/>
            </a:prstGeom>
            <a:ln w="9525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FF4B4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4B4B"/>
                  </a:solidFill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>
              <a:xfrm>
                <a:off x="2676837" y="1953563"/>
                <a:ext cx="91824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200" i="1" spc="3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837" y="1953563"/>
                <a:ext cx="918241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2669035" y="1054634"/>
                <a:ext cx="91824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200" b="0" i="1" spc="3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035" y="1054634"/>
                <a:ext cx="918241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1768705" y="1496952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4B4B"/>
                </a:solidFill>
              </a:rPr>
              <a:t>-30.6 ˚C 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2493994" y="1525093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4B4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7" name="Rectangle 166"/>
          <p:cNvSpPr/>
          <p:nvPr/>
        </p:nvSpPr>
        <p:spPr>
          <a:xfrm>
            <a:off x="1748943" y="1843046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66FF"/>
                </a:solidFill>
              </a:rPr>
              <a:t>-32.3 ˚C 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 flipV="1">
            <a:off x="2474232" y="1871187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/>
              <p:cNvSpPr/>
              <p:nvPr/>
            </p:nvSpPr>
            <p:spPr>
              <a:xfrm>
                <a:off x="3509773" y="5178915"/>
                <a:ext cx="5634227" cy="1379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u="sng" dirty="0"/>
                  <a:t>Ice Temperature</a:t>
                </a:r>
              </a:p>
              <a:p>
                <a:r>
                  <a:rPr lang="en-US" sz="1600" dirty="0"/>
                  <a:t>At interface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:r>
                  <a:rPr lang="en-US" sz="1300" dirty="0"/>
                  <a:t>19.46 mm</a:t>
                </a:r>
                <a:r>
                  <a:rPr lang="en-US" sz="16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19.46+176.79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</m:oMath>
                </a14:m>
                <a:r>
                  <a:rPr lang="en-GB" sz="1600" dirty="0"/>
                  <a:t> = </a:t>
                </a:r>
                <a:r>
                  <a:rPr lang="en-GB" sz="1600" b="1" dirty="0"/>
                  <a:t>-33.1 ˚C</a:t>
                </a:r>
                <a:r>
                  <a:rPr lang="en-GB" sz="1600" dirty="0"/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600" dirty="0"/>
                  <a:t>At vial’s base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:r>
                  <a:rPr lang="en-US" sz="1300" dirty="0"/>
                  <a:t>0 mm</a:t>
                </a:r>
                <a:r>
                  <a:rPr lang="en-US" sz="1600" dirty="0"/>
                  <a:t>)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</m:oMath>
                </a14:m>
                <a:r>
                  <a:rPr lang="en-GB" sz="1600" dirty="0"/>
                  <a:t>        = </a:t>
                </a:r>
                <a:r>
                  <a:rPr lang="en-GB" sz="1600" b="1" dirty="0"/>
                  <a:t>-29.8 ˚C</a:t>
                </a:r>
                <a:r>
                  <a:rPr lang="en-GB" sz="1600" dirty="0"/>
                  <a:t>  </a:t>
                </a:r>
              </a:p>
            </p:txBody>
          </p:sp>
        </mc:Choice>
        <mc:Fallback xmlns=""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73" y="5178915"/>
                <a:ext cx="5634227" cy="1379608"/>
              </a:xfrm>
              <a:prstGeom prst="rect">
                <a:avLst/>
              </a:prstGeom>
              <a:blipFill>
                <a:blip r:embed="rId19"/>
                <a:stretch>
                  <a:fillRect l="-649" t="-1327" r="-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926883"/>
      </p:ext>
    </p:extLst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 Cylinder in Contact with the Inside of the Glass Wall </a:t>
            </a:r>
          </a:p>
        </p:txBody>
      </p:sp>
      <p:cxnSp>
        <p:nvCxnSpPr>
          <p:cNvPr id="131" name="Straight Connector 130"/>
          <p:cNvCxnSpPr/>
          <p:nvPr/>
        </p:nvCxnSpPr>
        <p:spPr bwMode="auto">
          <a:xfrm flipV="1">
            <a:off x="2194563" y="3604085"/>
            <a:ext cx="3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2225217" y="3197841"/>
                <a:ext cx="47366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10.5 mm. from bottom edge of electrode (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=0.7)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17" y="3197841"/>
                <a:ext cx="4736626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235355" y="3449871"/>
                <a:ext cx="4745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25% of ice has been removed (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GB" sz="1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=0.53)</m:t>
                    </m:r>
                  </m:oMath>
                </a14:m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55" y="3449871"/>
                <a:ext cx="4745168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27860" y="5733818"/>
            <a:ext cx="133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1</a:t>
            </a:r>
          </a:p>
        </p:txBody>
      </p:sp>
      <p:cxnSp>
        <p:nvCxnSpPr>
          <p:cNvPr id="240" name="Straight Connector 239"/>
          <p:cNvCxnSpPr/>
          <p:nvPr/>
        </p:nvCxnSpPr>
        <p:spPr bwMode="auto">
          <a:xfrm flipV="1">
            <a:off x="6617745" y="3352247"/>
            <a:ext cx="3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 flipV="1">
            <a:off x="6596240" y="3605876"/>
            <a:ext cx="3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2" name="TextBox 241"/>
          <p:cNvSpPr txBox="1"/>
          <p:nvPr/>
        </p:nvSpPr>
        <p:spPr>
          <a:xfrm>
            <a:off x="7128650" y="5734774"/>
            <a:ext cx="133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2212935" y="3796679"/>
                <a:ext cx="47611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1">
                        <a:lumMod val="65000"/>
                      </a:schemeClr>
                    </a:solidFill>
                  </a:rPr>
                  <a:t>2 mm. from bottom edge of electrode (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∅=0.</m:t>
                    </m:r>
                    <m:r>
                      <a:rPr lang="en-GB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  <m:r>
                      <a:rPr lang="en-GB" sz="1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935" y="3796679"/>
                <a:ext cx="4761190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9" name="Straight Connector 178"/>
          <p:cNvCxnSpPr/>
          <p:nvPr/>
        </p:nvCxnSpPr>
        <p:spPr bwMode="auto">
          <a:xfrm flipV="1">
            <a:off x="6628824" y="3928598"/>
            <a:ext cx="3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 flipV="1">
            <a:off x="2205642" y="3948324"/>
            <a:ext cx="3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592429" y="1197133"/>
            <a:ext cx="1744780" cy="4271105"/>
            <a:chOff x="592429" y="1197133"/>
            <a:chExt cx="1744780" cy="427110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331E6F7-9044-4A79-B121-0F3A39CF59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2429" y="1736577"/>
              <a:ext cx="1625073" cy="3101014"/>
              <a:chOff x="908952" y="-3148"/>
              <a:chExt cx="1084453" cy="2070214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C87A8D5-5823-4E1C-960F-40A4CED2A963}"/>
                  </a:ext>
                </a:extLst>
              </p:cNvPr>
              <p:cNvGrpSpPr/>
              <p:nvPr/>
            </p:nvGrpSpPr>
            <p:grpSpPr>
              <a:xfrm>
                <a:off x="944742" y="1228394"/>
                <a:ext cx="1017790" cy="824030"/>
                <a:chOff x="944742" y="1228394"/>
                <a:chExt cx="1017790" cy="824030"/>
              </a:xfrm>
            </p:grpSpPr>
            <p:sp>
              <p:nvSpPr>
                <p:cNvPr id="126" name="Double Bracket 30">
                  <a:extLst>
                    <a:ext uri="{FF2B5EF4-FFF2-40B4-BE49-F238E27FC236}">
                      <a16:creationId xmlns:a16="http://schemas.microsoft.com/office/drawing/2014/main" id="{A155D43B-CBD0-482C-9CA3-07102905DC7F}"/>
                    </a:ext>
                  </a:extLst>
                </p:cNvPr>
                <p:cNvSpPr/>
                <p:nvPr/>
              </p:nvSpPr>
              <p:spPr>
                <a:xfrm>
                  <a:off x="944742" y="1228394"/>
                  <a:ext cx="1008000" cy="75162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47C8699B-A97F-44C3-BAE6-6A79F868A8D2}"/>
                    </a:ext>
                  </a:extLst>
                </p:cNvPr>
                <p:cNvSpPr/>
                <p:nvPr/>
              </p:nvSpPr>
              <p:spPr bwMode="auto">
                <a:xfrm>
                  <a:off x="958876" y="1912061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A68D3034-4DE5-4098-B72F-9B636C8DDF4A}"/>
                  </a:ext>
                </a:extLst>
              </p:cNvPr>
              <p:cNvGrpSpPr/>
              <p:nvPr/>
            </p:nvGrpSpPr>
            <p:grpSpPr>
              <a:xfrm>
                <a:off x="908952" y="-3148"/>
                <a:ext cx="1084453" cy="2070214"/>
                <a:chOff x="908952" y="-3148"/>
                <a:chExt cx="1084453" cy="2070214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44DFF858-1E37-4A2C-A164-226D68B7C42D}"/>
                    </a:ext>
                  </a:extLst>
                </p:cNvPr>
                <p:cNvGrpSpPr/>
                <p:nvPr/>
              </p:nvGrpSpPr>
              <p:grpSpPr>
                <a:xfrm>
                  <a:off x="908952" y="-3148"/>
                  <a:ext cx="1084453" cy="2070214"/>
                  <a:chOff x="908952" y="-3148"/>
                  <a:chExt cx="1084453" cy="2070214"/>
                </a:xfrm>
              </p:grpSpPr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652C22F5-CED4-457C-BA97-BDB8042C4811}"/>
                      </a:ext>
                    </a:extLst>
                  </p:cNvPr>
                  <p:cNvGrpSpPr/>
                  <p:nvPr/>
                </p:nvGrpSpPr>
                <p:grpSpPr>
                  <a:xfrm>
                    <a:off x="908952" y="1875"/>
                    <a:ext cx="569086" cy="2065191"/>
                    <a:chOff x="908952" y="1875"/>
                    <a:chExt cx="569086" cy="2065191"/>
                  </a:xfrm>
                </p:grpSpPr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id="{45DA7505-0442-4BE4-A681-3F3E2787D1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952" y="1875"/>
                      <a:ext cx="569086" cy="2065191"/>
                      <a:chOff x="908952" y="1875"/>
                      <a:chExt cx="569086" cy="2065191"/>
                    </a:xfrm>
                  </p:grpSpPr>
                  <p:sp>
                    <p:nvSpPr>
                      <p:cNvPr id="110" name="object 43">
                        <a:extLst>
                          <a:ext uri="{FF2B5EF4-FFF2-40B4-BE49-F238E27FC236}">
                            <a16:creationId xmlns:a16="http://schemas.microsoft.com/office/drawing/2014/main" id="{EDFFF994-1B38-46BC-800B-466ABCF0B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867" y="47256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1" name="object 186">
                        <a:extLst>
                          <a:ext uri="{FF2B5EF4-FFF2-40B4-BE49-F238E27FC236}">
                            <a16:creationId xmlns:a16="http://schemas.microsoft.com/office/drawing/2014/main" id="{FA525E62-6C36-490C-81D3-855720494D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8952" y="1988072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2" name="object 188">
                        <a:extLst>
                          <a:ext uri="{FF2B5EF4-FFF2-40B4-BE49-F238E27FC236}">
                            <a16:creationId xmlns:a16="http://schemas.microsoft.com/office/drawing/2014/main" id="{D38AE46F-C6FF-4AE4-9373-955D75E590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0476" y="643142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3" name="object 189">
                        <a:extLst>
                          <a:ext uri="{FF2B5EF4-FFF2-40B4-BE49-F238E27FC236}">
                            <a16:creationId xmlns:a16="http://schemas.microsoft.com/office/drawing/2014/main" id="{C99D2F01-66B2-4E5A-A389-75BFAAA7AA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0476" y="530272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4" name="object 190">
                        <a:extLst>
                          <a:ext uri="{FF2B5EF4-FFF2-40B4-BE49-F238E27FC236}">
                            <a16:creationId xmlns:a16="http://schemas.microsoft.com/office/drawing/2014/main" id="{ADB679E5-5E56-425D-8B83-9CAB85AB4E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112" y="266713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5" name="object 193">
                        <a:extLst>
                          <a:ext uri="{FF2B5EF4-FFF2-40B4-BE49-F238E27FC236}">
                            <a16:creationId xmlns:a16="http://schemas.microsoft.com/office/drawing/2014/main" id="{9AAFC651-FA0E-4AA9-A3F3-1751AA43E80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59244" y="451116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6" name="object 195">
                        <a:extLst>
                          <a:ext uri="{FF2B5EF4-FFF2-40B4-BE49-F238E27FC236}">
                            <a16:creationId xmlns:a16="http://schemas.microsoft.com/office/drawing/2014/main" id="{AA32866C-FF67-4CE4-B252-72471A16E5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864" y="224041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7" name="object 196">
                        <a:extLst>
                          <a:ext uri="{FF2B5EF4-FFF2-40B4-BE49-F238E27FC236}">
                            <a16:creationId xmlns:a16="http://schemas.microsoft.com/office/drawing/2014/main" id="{D3498079-5CB0-4846-A19B-DA3044EA9F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8431" y="2031506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8" name="object 198">
                        <a:extLst>
                          <a:ext uri="{FF2B5EF4-FFF2-40B4-BE49-F238E27FC236}">
                            <a16:creationId xmlns:a16="http://schemas.microsoft.com/office/drawing/2014/main" id="{EEBD8E06-AFFF-48D2-933C-22E77691B5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8399" y="1996454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9" name="object 207">
                        <a:extLst>
                          <a:ext uri="{FF2B5EF4-FFF2-40B4-BE49-F238E27FC236}">
                            <a16:creationId xmlns:a16="http://schemas.microsoft.com/office/drawing/2014/main" id="{AED41A0C-F9C2-41FF-97A5-296C12164F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0308" y="1875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0" name="object 208">
                        <a:extLst>
                          <a:ext uri="{FF2B5EF4-FFF2-40B4-BE49-F238E27FC236}">
                            <a16:creationId xmlns:a16="http://schemas.microsoft.com/office/drawing/2014/main" id="{8551F7CD-ABB2-4A06-B430-3B7BFB4D56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3481" y="260617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1" name="object 209">
                        <a:extLst>
                          <a:ext uri="{FF2B5EF4-FFF2-40B4-BE49-F238E27FC236}">
                            <a16:creationId xmlns:a16="http://schemas.microsoft.com/office/drawing/2014/main" id="{BECA09D7-3A40-402B-B024-177342F170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3481" y="443498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2" name="object 213">
                        <a:extLst>
                          <a:ext uri="{FF2B5EF4-FFF2-40B4-BE49-F238E27FC236}">
                            <a16:creationId xmlns:a16="http://schemas.microsoft.com/office/drawing/2014/main" id="{5991A064-3467-49A1-B99F-96B4400B55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5528" y="679718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" name="object 214">
                        <a:extLst>
                          <a:ext uri="{FF2B5EF4-FFF2-40B4-BE49-F238E27FC236}">
                            <a16:creationId xmlns:a16="http://schemas.microsoft.com/office/drawing/2014/main" id="{00D7AF93-5AB9-4C3A-9529-5F870B6D5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5528" y="566848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" name="object 215">
                        <a:extLst>
                          <a:ext uri="{FF2B5EF4-FFF2-40B4-BE49-F238E27FC236}">
                            <a16:creationId xmlns:a16="http://schemas.microsoft.com/office/drawing/2014/main" id="{5E5C89EB-B4B8-466D-96EF-6D41C9D56B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2772" y="440450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" name="object 212">
                        <a:extLst>
                          <a:ext uri="{FF2B5EF4-FFF2-40B4-BE49-F238E27FC236}">
                            <a16:creationId xmlns:a16="http://schemas.microsoft.com/office/drawing/2014/main" id="{0DE99B4F-AD9B-4907-B5CE-503BD5B67C4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986040" y="3377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07" name="object 192">
                      <a:extLst>
                        <a:ext uri="{FF2B5EF4-FFF2-40B4-BE49-F238E27FC236}">
                          <a16:creationId xmlns:a16="http://schemas.microsoft.com/office/drawing/2014/main" id="{0090ACC7-EF7D-4CF9-90DE-2DCA45B63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50" y="23760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" name="object 191">
                      <a:extLst>
                        <a:ext uri="{FF2B5EF4-FFF2-40B4-BE49-F238E27FC236}">
                          <a16:creationId xmlns:a16="http://schemas.microsoft.com/office/drawing/2014/main" id="{FF2A5E08-B9C0-401F-B7EA-F90B0BB61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494" y="257632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" name="object 187">
                      <a:extLst>
                        <a:ext uri="{FF2B5EF4-FFF2-40B4-BE49-F238E27FC236}">
                          <a16:creationId xmlns:a16="http://schemas.microsoft.com/office/drawing/2014/main" id="{ACEDCD38-4717-4E38-98C4-ADA2E8BCC1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0067" y="1987293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F6C4F4DF-9B26-42A3-9CED-C12F050D993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424319" y="-3148"/>
                    <a:ext cx="569086" cy="2069706"/>
                    <a:chOff x="1424319" y="-3148"/>
                    <a:chExt cx="569086" cy="2069706"/>
                  </a:xfrm>
                </p:grpSpPr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482D530C-B24C-4361-996A-A4B6792592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24319" y="-3148"/>
                      <a:ext cx="569086" cy="2069706"/>
                      <a:chOff x="1424319" y="-3148"/>
                      <a:chExt cx="569086" cy="2069706"/>
                    </a:xfrm>
                  </p:grpSpPr>
                  <p:sp>
                    <p:nvSpPr>
                      <p:cNvPr id="90" name="object 43">
                        <a:extLst>
                          <a:ext uri="{FF2B5EF4-FFF2-40B4-BE49-F238E27FC236}">
                            <a16:creationId xmlns:a16="http://schemas.microsoft.com/office/drawing/2014/main" id="{5A3830BD-1661-4826-8D88-4E4C30A7DA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2234" y="47002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1" name="object 186">
                        <a:extLst>
                          <a:ext uri="{FF2B5EF4-FFF2-40B4-BE49-F238E27FC236}">
                            <a16:creationId xmlns:a16="http://schemas.microsoft.com/office/drawing/2014/main" id="{F9325D38-85BF-4069-AB89-A8EA53085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4319" y="1987818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2" name="object 188">
                        <a:extLst>
                          <a:ext uri="{FF2B5EF4-FFF2-40B4-BE49-F238E27FC236}">
                            <a16:creationId xmlns:a16="http://schemas.microsoft.com/office/drawing/2014/main" id="{CAB06FEE-1069-4DB0-81BA-391E89DFE3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5843" y="642888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3" name="object 189">
                        <a:extLst>
                          <a:ext uri="{FF2B5EF4-FFF2-40B4-BE49-F238E27FC236}">
                            <a16:creationId xmlns:a16="http://schemas.microsoft.com/office/drawing/2014/main" id="{AA17C485-6297-4E5D-9861-ABC74234ED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5843" y="530018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4" name="object 190">
                        <a:extLst>
                          <a:ext uri="{FF2B5EF4-FFF2-40B4-BE49-F238E27FC236}">
                            <a16:creationId xmlns:a16="http://schemas.microsoft.com/office/drawing/2014/main" id="{6C39532E-D51D-4C3E-8C31-436910B165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1479" y="266459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5" name="object 193">
                        <a:extLst>
                          <a:ext uri="{FF2B5EF4-FFF2-40B4-BE49-F238E27FC236}">
                            <a16:creationId xmlns:a16="http://schemas.microsoft.com/office/drawing/2014/main" id="{9118547A-D8F5-4D70-9E25-EFC517BF0C9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473023" y="450862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6" name="object 195">
                        <a:extLst>
                          <a:ext uri="{FF2B5EF4-FFF2-40B4-BE49-F238E27FC236}">
                            <a16:creationId xmlns:a16="http://schemas.microsoft.com/office/drawing/2014/main" id="{DE57E5B6-73E1-474F-8058-2ED9EDB201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2231" y="223787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7" name="object 196">
                        <a:extLst>
                          <a:ext uri="{FF2B5EF4-FFF2-40B4-BE49-F238E27FC236}">
                            <a16:creationId xmlns:a16="http://schemas.microsoft.com/office/drawing/2014/main" id="{8710F78E-022C-406F-8E24-86138CB277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3798" y="2030308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8" name="object 198">
                        <a:extLst>
                          <a:ext uri="{FF2B5EF4-FFF2-40B4-BE49-F238E27FC236}">
                            <a16:creationId xmlns:a16="http://schemas.microsoft.com/office/drawing/2014/main" id="{964ADFD7-478A-47B1-A1EC-86E2CA653C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3766" y="1996200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9" name="object 207">
                        <a:extLst>
                          <a:ext uri="{FF2B5EF4-FFF2-40B4-BE49-F238E27FC236}">
                            <a16:creationId xmlns:a16="http://schemas.microsoft.com/office/drawing/2014/main" id="{85B89D51-8076-40A3-AE2E-60C9A9891F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5675" y="-3148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00" name="object 208">
                        <a:extLst>
                          <a:ext uri="{FF2B5EF4-FFF2-40B4-BE49-F238E27FC236}">
                            <a16:creationId xmlns:a16="http://schemas.microsoft.com/office/drawing/2014/main" id="{4963EACB-8D86-4F80-99D7-EE8AE3B534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8848" y="26036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01" name="object 209">
                        <a:extLst>
                          <a:ext uri="{FF2B5EF4-FFF2-40B4-BE49-F238E27FC236}">
                            <a16:creationId xmlns:a16="http://schemas.microsoft.com/office/drawing/2014/main" id="{610C9445-F4C5-4ED6-AD77-E90A89C3BC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8850" y="443041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02" name="object 213">
                        <a:extLst>
                          <a:ext uri="{FF2B5EF4-FFF2-40B4-BE49-F238E27FC236}">
                            <a16:creationId xmlns:a16="http://schemas.microsoft.com/office/drawing/2014/main" id="{A0B1A60F-B2A4-42B9-9A59-3FDF959587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0895" y="679464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03" name="object 214">
                        <a:extLst>
                          <a:ext uri="{FF2B5EF4-FFF2-40B4-BE49-F238E27FC236}">
                            <a16:creationId xmlns:a16="http://schemas.microsoft.com/office/drawing/2014/main" id="{29C4904C-2C58-408B-A19D-7B75C323C1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0895" y="566594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04" name="object 215">
                        <a:extLst>
                          <a:ext uri="{FF2B5EF4-FFF2-40B4-BE49-F238E27FC236}">
                            <a16:creationId xmlns:a16="http://schemas.microsoft.com/office/drawing/2014/main" id="{46652311-2E84-4F27-85E2-126FB1CCB5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139" y="440196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05" name="object 212">
                        <a:extLst>
                          <a:ext uri="{FF2B5EF4-FFF2-40B4-BE49-F238E27FC236}">
                            <a16:creationId xmlns:a16="http://schemas.microsoft.com/office/drawing/2014/main" id="{4B6CD4AE-ED69-4C4A-9E84-EC572C86940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501407" y="3123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87" name="object 192">
                      <a:extLst>
                        <a:ext uri="{FF2B5EF4-FFF2-40B4-BE49-F238E27FC236}">
                          <a16:creationId xmlns:a16="http://schemas.microsoft.com/office/drawing/2014/main" id="{FCAF6FDB-95C7-460E-A13A-7C32CD41E2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9817" y="23506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8" name="object 191">
                      <a:extLst>
                        <a:ext uri="{FF2B5EF4-FFF2-40B4-BE49-F238E27FC236}">
                          <a16:creationId xmlns:a16="http://schemas.microsoft.com/office/drawing/2014/main" id="{77A98EA1-82E7-4876-8F8A-5A0618AEA1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861" y="257378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9" name="object 187">
                      <a:extLst>
                        <a:ext uri="{FF2B5EF4-FFF2-40B4-BE49-F238E27FC236}">
                          <a16:creationId xmlns:a16="http://schemas.microsoft.com/office/drawing/2014/main" id="{D06E14EF-D2CA-4C95-BEE6-B3981620B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5434" y="1987039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E02957E-3E24-411E-ABF7-181587543EB6}"/>
                    </a:ext>
                  </a:extLst>
                </p:cNvPr>
                <p:cNvSpPr/>
                <p:nvPr/>
              </p:nvSpPr>
              <p:spPr bwMode="auto">
                <a:xfrm>
                  <a:off x="1567188" y="1711874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894340" y="4835919"/>
              <a:ext cx="992207" cy="632319"/>
              <a:chOff x="915856" y="4298036"/>
              <a:chExt cx="992207" cy="632319"/>
            </a:xfrm>
          </p:grpSpPr>
          <p:sp>
            <p:nvSpPr>
              <p:cNvPr id="41" name="Freeform 40"/>
              <p:cNvSpPr/>
              <p:nvPr/>
            </p:nvSpPr>
            <p:spPr bwMode="auto">
              <a:xfrm rot="5400000">
                <a:off x="689696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78" name="Freeform 277"/>
              <p:cNvSpPr/>
              <p:nvPr/>
            </p:nvSpPr>
            <p:spPr bwMode="auto">
              <a:xfrm rot="5400000">
                <a:off x="960432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 rot="5400000">
                <a:off x="1231168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 rot="5400000">
                <a:off x="1501903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grpSp>
          <p:nvGrpSpPr>
            <p:cNvPr id="296" name="Group 295"/>
            <p:cNvGrpSpPr>
              <a:grpSpLocks noChangeAspect="1"/>
            </p:cNvGrpSpPr>
            <p:nvPr/>
          </p:nvGrpSpPr>
          <p:grpSpPr>
            <a:xfrm rot="10800000">
              <a:off x="1197980" y="1197133"/>
              <a:ext cx="384928" cy="540000"/>
              <a:chOff x="1186592" y="4298036"/>
              <a:chExt cx="450736" cy="632319"/>
            </a:xfrm>
          </p:grpSpPr>
          <p:sp>
            <p:nvSpPr>
              <p:cNvPr id="298" name="Freeform 297"/>
              <p:cNvSpPr/>
              <p:nvPr/>
            </p:nvSpPr>
            <p:spPr bwMode="auto">
              <a:xfrm rot="5400000">
                <a:off x="960432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99" name="Freeform 298"/>
              <p:cNvSpPr/>
              <p:nvPr/>
            </p:nvSpPr>
            <p:spPr bwMode="auto">
              <a:xfrm rot="5400000">
                <a:off x="1231168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32190" y="3225395"/>
              <a:ext cx="1537420" cy="720495"/>
              <a:chOff x="632190" y="3225395"/>
              <a:chExt cx="1537420" cy="720495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637730" y="3474104"/>
                <a:ext cx="1531880" cy="131156"/>
                <a:chOff x="4099561" y="3686993"/>
                <a:chExt cx="1590503" cy="131156"/>
              </a:xfrm>
            </p:grpSpPr>
            <p:sp>
              <p:nvSpPr>
                <p:cNvPr id="63" name="Freeform 62"/>
                <p:cNvSpPr/>
                <p:nvPr/>
              </p:nvSpPr>
              <p:spPr bwMode="auto">
                <a:xfrm>
                  <a:off x="4099561" y="3686993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64" name="Freeform 63"/>
                <p:cNvSpPr/>
                <p:nvPr/>
              </p:nvSpPr>
              <p:spPr bwMode="auto">
                <a:xfrm flipH="1">
                  <a:off x="4880958" y="3686993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637730" y="3225395"/>
                <a:ext cx="1531880" cy="131156"/>
                <a:chOff x="4099561" y="3569999"/>
                <a:chExt cx="1590503" cy="131156"/>
              </a:xfrm>
            </p:grpSpPr>
            <p:sp>
              <p:nvSpPr>
                <p:cNvPr id="66" name="Freeform 65"/>
                <p:cNvSpPr/>
                <p:nvPr/>
              </p:nvSpPr>
              <p:spPr bwMode="auto">
                <a:xfrm>
                  <a:off x="4099561" y="3569999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67" name="Freeform 66"/>
                <p:cNvSpPr/>
                <p:nvPr/>
              </p:nvSpPr>
              <p:spPr bwMode="auto">
                <a:xfrm flipH="1">
                  <a:off x="4880958" y="3569999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637730" y="3353112"/>
                <a:ext cx="1531880" cy="131156"/>
                <a:chOff x="4099561" y="3583447"/>
                <a:chExt cx="1590503" cy="131156"/>
              </a:xfrm>
            </p:grpSpPr>
            <p:sp>
              <p:nvSpPr>
                <p:cNvPr id="72" name="Freeform 71"/>
                <p:cNvSpPr/>
                <p:nvPr/>
              </p:nvSpPr>
              <p:spPr bwMode="auto">
                <a:xfrm>
                  <a:off x="4099561" y="3583447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73" name="Freeform 72"/>
                <p:cNvSpPr/>
                <p:nvPr/>
              </p:nvSpPr>
              <p:spPr bwMode="auto">
                <a:xfrm flipH="1">
                  <a:off x="4880958" y="3583447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632190" y="3644419"/>
                <a:ext cx="1531880" cy="131156"/>
                <a:chOff x="4099561" y="3590171"/>
                <a:chExt cx="1590503" cy="131156"/>
              </a:xfrm>
            </p:grpSpPr>
            <p:sp>
              <p:nvSpPr>
                <p:cNvPr id="190" name="Freeform 189"/>
                <p:cNvSpPr/>
                <p:nvPr/>
              </p:nvSpPr>
              <p:spPr bwMode="auto">
                <a:xfrm>
                  <a:off x="4099561" y="3590171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 flipH="1">
                  <a:off x="4880958" y="3590171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632190" y="3814734"/>
                <a:ext cx="1531880" cy="131156"/>
                <a:chOff x="4099561" y="3590171"/>
                <a:chExt cx="1590503" cy="131156"/>
              </a:xfrm>
            </p:grpSpPr>
            <p:sp>
              <p:nvSpPr>
                <p:cNvPr id="188" name="Freeform 187"/>
                <p:cNvSpPr/>
                <p:nvPr/>
              </p:nvSpPr>
              <p:spPr bwMode="auto">
                <a:xfrm>
                  <a:off x="4099561" y="3590171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89" name="Freeform 188"/>
                <p:cNvSpPr/>
                <p:nvPr/>
              </p:nvSpPr>
              <p:spPr bwMode="auto">
                <a:xfrm flipH="1">
                  <a:off x="4880958" y="3590171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1752864" y="3141635"/>
              <a:ext cx="584345" cy="857688"/>
              <a:chOff x="3667518" y="1626029"/>
              <a:chExt cx="584345" cy="8576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3" name="TextBox 412"/>
                  <p:cNvSpPr txBox="1"/>
                  <p:nvPr/>
                </p:nvSpPr>
                <p:spPr>
                  <a:xfrm>
                    <a:off x="3667518" y="1916373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3" name="TextBox 4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1916373"/>
                    <a:ext cx="58434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4" name="TextBox 413"/>
                  <p:cNvSpPr txBox="1"/>
                  <p:nvPr/>
                </p:nvSpPr>
                <p:spPr>
                  <a:xfrm>
                    <a:off x="3667518" y="1771201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4" name="TextBox 4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1771201"/>
                    <a:ext cx="58434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6" name="TextBox 415"/>
                  <p:cNvSpPr txBox="1"/>
                  <p:nvPr/>
                </p:nvSpPr>
                <p:spPr>
                  <a:xfrm>
                    <a:off x="3667518" y="1626029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 xmlns="">
              <p:sp>
                <p:nvSpPr>
                  <p:cNvPr id="416" name="TextBox 4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1626029"/>
                    <a:ext cx="584345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7" name="TextBox 416"/>
                  <p:cNvSpPr txBox="1"/>
                  <p:nvPr/>
                </p:nvSpPr>
                <p:spPr>
                  <a:xfrm>
                    <a:off x="3667518" y="2206718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7" name="TextBox 4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2206718"/>
                    <a:ext cx="58434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8" name="TextBox 417"/>
                  <p:cNvSpPr txBox="1"/>
                  <p:nvPr/>
                </p:nvSpPr>
                <p:spPr>
                  <a:xfrm>
                    <a:off x="3667518" y="2061545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8" name="TextBox 4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2061545"/>
                    <a:ext cx="584345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34B4804B-C11E-441A-AF05-F52523B749B5}"/>
                </a:ext>
              </a:extLst>
            </p:cNvPr>
            <p:cNvSpPr/>
            <p:nvPr/>
          </p:nvSpPr>
          <p:spPr bwMode="auto">
            <a:xfrm>
              <a:off x="600490" y="3077213"/>
              <a:ext cx="636670" cy="100379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rgbClr val="F4724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68720" y="1177849"/>
            <a:ext cx="1729845" cy="4281421"/>
            <a:chOff x="6868720" y="1177849"/>
            <a:chExt cx="1729845" cy="4281421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331E6F7-9044-4A79-B121-0F3A39CF59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73492" y="1736577"/>
              <a:ext cx="1625073" cy="3101014"/>
              <a:chOff x="908952" y="-3148"/>
              <a:chExt cx="1084453" cy="2070214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FC87A8D5-5823-4E1C-960F-40A4CED2A963}"/>
                  </a:ext>
                </a:extLst>
              </p:cNvPr>
              <p:cNvGrpSpPr/>
              <p:nvPr/>
            </p:nvGrpSpPr>
            <p:grpSpPr>
              <a:xfrm>
                <a:off x="944742" y="1228394"/>
                <a:ext cx="1017790" cy="824030"/>
                <a:chOff x="944742" y="1228394"/>
                <a:chExt cx="1017790" cy="824030"/>
              </a:xfrm>
            </p:grpSpPr>
            <p:sp>
              <p:nvSpPr>
                <p:cNvPr id="238" name="Double Bracket 30">
                  <a:extLst>
                    <a:ext uri="{FF2B5EF4-FFF2-40B4-BE49-F238E27FC236}">
                      <a16:creationId xmlns:a16="http://schemas.microsoft.com/office/drawing/2014/main" id="{A155D43B-CBD0-482C-9CA3-07102905DC7F}"/>
                    </a:ext>
                  </a:extLst>
                </p:cNvPr>
                <p:cNvSpPr/>
                <p:nvPr/>
              </p:nvSpPr>
              <p:spPr>
                <a:xfrm>
                  <a:off x="944742" y="1228394"/>
                  <a:ext cx="1008000" cy="75162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47C8699B-A97F-44C3-BAE6-6A79F868A8D2}"/>
                    </a:ext>
                  </a:extLst>
                </p:cNvPr>
                <p:cNvSpPr/>
                <p:nvPr/>
              </p:nvSpPr>
              <p:spPr bwMode="auto">
                <a:xfrm>
                  <a:off x="958876" y="1912061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A68D3034-4DE5-4098-B72F-9B636C8DDF4A}"/>
                  </a:ext>
                </a:extLst>
              </p:cNvPr>
              <p:cNvGrpSpPr/>
              <p:nvPr/>
            </p:nvGrpSpPr>
            <p:grpSpPr>
              <a:xfrm>
                <a:off x="908952" y="-3148"/>
                <a:ext cx="1084453" cy="2070214"/>
                <a:chOff x="908952" y="-3148"/>
                <a:chExt cx="1084453" cy="2070214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44DFF858-1E37-4A2C-A164-226D68B7C42D}"/>
                    </a:ext>
                  </a:extLst>
                </p:cNvPr>
                <p:cNvGrpSpPr/>
                <p:nvPr/>
              </p:nvGrpSpPr>
              <p:grpSpPr>
                <a:xfrm>
                  <a:off x="908952" y="-3148"/>
                  <a:ext cx="1084453" cy="2070214"/>
                  <a:chOff x="908952" y="-3148"/>
                  <a:chExt cx="1084453" cy="2070214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652C22F5-CED4-457C-BA97-BDB8042C4811}"/>
                      </a:ext>
                    </a:extLst>
                  </p:cNvPr>
                  <p:cNvGrpSpPr/>
                  <p:nvPr/>
                </p:nvGrpSpPr>
                <p:grpSpPr>
                  <a:xfrm>
                    <a:off x="908952" y="1875"/>
                    <a:ext cx="569086" cy="2065191"/>
                    <a:chOff x="908952" y="1875"/>
                    <a:chExt cx="569086" cy="2065191"/>
                  </a:xfrm>
                </p:grpSpPr>
                <p:grpSp>
                  <p:nvGrpSpPr>
                    <p:cNvPr id="218" name="Group 217">
                      <a:extLst>
                        <a:ext uri="{FF2B5EF4-FFF2-40B4-BE49-F238E27FC236}">
                          <a16:creationId xmlns:a16="http://schemas.microsoft.com/office/drawing/2014/main" id="{45DA7505-0442-4BE4-A681-3F3E2787D1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952" y="1875"/>
                      <a:ext cx="569086" cy="2065191"/>
                      <a:chOff x="908952" y="1875"/>
                      <a:chExt cx="569086" cy="2065191"/>
                    </a:xfrm>
                  </p:grpSpPr>
                  <p:sp>
                    <p:nvSpPr>
                      <p:cNvPr id="222" name="object 43">
                        <a:extLst>
                          <a:ext uri="{FF2B5EF4-FFF2-40B4-BE49-F238E27FC236}">
                            <a16:creationId xmlns:a16="http://schemas.microsoft.com/office/drawing/2014/main" id="{EDFFF994-1B38-46BC-800B-466ABCF0B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867" y="47256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3" name="object 186">
                        <a:extLst>
                          <a:ext uri="{FF2B5EF4-FFF2-40B4-BE49-F238E27FC236}">
                            <a16:creationId xmlns:a16="http://schemas.microsoft.com/office/drawing/2014/main" id="{FA525E62-6C36-490C-81D3-855720494D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8952" y="1988072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4" name="object 188">
                        <a:extLst>
                          <a:ext uri="{FF2B5EF4-FFF2-40B4-BE49-F238E27FC236}">
                            <a16:creationId xmlns:a16="http://schemas.microsoft.com/office/drawing/2014/main" id="{D38AE46F-C6FF-4AE4-9373-955D75E590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0476" y="643142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5" name="object 189">
                        <a:extLst>
                          <a:ext uri="{FF2B5EF4-FFF2-40B4-BE49-F238E27FC236}">
                            <a16:creationId xmlns:a16="http://schemas.microsoft.com/office/drawing/2014/main" id="{C99D2F01-66B2-4E5A-A389-75BFAAA7AA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0476" y="530272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6" name="object 190">
                        <a:extLst>
                          <a:ext uri="{FF2B5EF4-FFF2-40B4-BE49-F238E27FC236}">
                            <a16:creationId xmlns:a16="http://schemas.microsoft.com/office/drawing/2014/main" id="{ADB679E5-5E56-425D-8B83-9CAB85AB4E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112" y="266713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7" name="object 193">
                        <a:extLst>
                          <a:ext uri="{FF2B5EF4-FFF2-40B4-BE49-F238E27FC236}">
                            <a16:creationId xmlns:a16="http://schemas.microsoft.com/office/drawing/2014/main" id="{9AAFC651-FA0E-4AA9-A3F3-1751AA43E80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59244" y="451116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8" name="object 195">
                        <a:extLst>
                          <a:ext uri="{FF2B5EF4-FFF2-40B4-BE49-F238E27FC236}">
                            <a16:creationId xmlns:a16="http://schemas.microsoft.com/office/drawing/2014/main" id="{AA32866C-FF67-4CE4-B252-72471A16E5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864" y="224041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9" name="object 196">
                        <a:extLst>
                          <a:ext uri="{FF2B5EF4-FFF2-40B4-BE49-F238E27FC236}">
                            <a16:creationId xmlns:a16="http://schemas.microsoft.com/office/drawing/2014/main" id="{D3498079-5CB0-4846-A19B-DA3044EA9F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8431" y="2031506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0" name="object 198">
                        <a:extLst>
                          <a:ext uri="{FF2B5EF4-FFF2-40B4-BE49-F238E27FC236}">
                            <a16:creationId xmlns:a16="http://schemas.microsoft.com/office/drawing/2014/main" id="{EEBD8E06-AFFF-48D2-933C-22E77691B5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8399" y="1996454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1" name="object 207">
                        <a:extLst>
                          <a:ext uri="{FF2B5EF4-FFF2-40B4-BE49-F238E27FC236}">
                            <a16:creationId xmlns:a16="http://schemas.microsoft.com/office/drawing/2014/main" id="{AED41A0C-F9C2-41FF-97A5-296C12164F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0308" y="1875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2" name="object 208">
                        <a:extLst>
                          <a:ext uri="{FF2B5EF4-FFF2-40B4-BE49-F238E27FC236}">
                            <a16:creationId xmlns:a16="http://schemas.microsoft.com/office/drawing/2014/main" id="{8551F7CD-ABB2-4A06-B430-3B7BFB4D56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3481" y="260617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3" name="object 209">
                        <a:extLst>
                          <a:ext uri="{FF2B5EF4-FFF2-40B4-BE49-F238E27FC236}">
                            <a16:creationId xmlns:a16="http://schemas.microsoft.com/office/drawing/2014/main" id="{BECA09D7-3A40-402B-B024-177342F170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3481" y="443498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4" name="object 213">
                        <a:extLst>
                          <a:ext uri="{FF2B5EF4-FFF2-40B4-BE49-F238E27FC236}">
                            <a16:creationId xmlns:a16="http://schemas.microsoft.com/office/drawing/2014/main" id="{5991A064-3467-49A1-B99F-96B4400B55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5528" y="679718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5" name="object 214">
                        <a:extLst>
                          <a:ext uri="{FF2B5EF4-FFF2-40B4-BE49-F238E27FC236}">
                            <a16:creationId xmlns:a16="http://schemas.microsoft.com/office/drawing/2014/main" id="{00D7AF93-5AB9-4C3A-9529-5F870B6D5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5528" y="566848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6" name="object 215">
                        <a:extLst>
                          <a:ext uri="{FF2B5EF4-FFF2-40B4-BE49-F238E27FC236}">
                            <a16:creationId xmlns:a16="http://schemas.microsoft.com/office/drawing/2014/main" id="{5E5C89EB-B4B8-466D-96EF-6D41C9D56B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2772" y="440450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7" name="object 212">
                        <a:extLst>
                          <a:ext uri="{FF2B5EF4-FFF2-40B4-BE49-F238E27FC236}">
                            <a16:creationId xmlns:a16="http://schemas.microsoft.com/office/drawing/2014/main" id="{0DE99B4F-AD9B-4907-B5CE-503BD5B67C4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986040" y="3377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219" name="object 192">
                      <a:extLst>
                        <a:ext uri="{FF2B5EF4-FFF2-40B4-BE49-F238E27FC236}">
                          <a16:creationId xmlns:a16="http://schemas.microsoft.com/office/drawing/2014/main" id="{0090ACC7-EF7D-4CF9-90DE-2DCA45B63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50" y="23760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0" name="object 191">
                      <a:extLst>
                        <a:ext uri="{FF2B5EF4-FFF2-40B4-BE49-F238E27FC236}">
                          <a16:creationId xmlns:a16="http://schemas.microsoft.com/office/drawing/2014/main" id="{FF2A5E08-B9C0-401F-B7EA-F90B0BB61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494" y="257632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1" name="object 187">
                      <a:extLst>
                        <a:ext uri="{FF2B5EF4-FFF2-40B4-BE49-F238E27FC236}">
                          <a16:creationId xmlns:a16="http://schemas.microsoft.com/office/drawing/2014/main" id="{ACEDCD38-4717-4E38-98C4-ADA2E8BCC1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0067" y="1987293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47" name="Group 146">
                    <a:extLst>
                      <a:ext uri="{FF2B5EF4-FFF2-40B4-BE49-F238E27FC236}">
                        <a16:creationId xmlns:a16="http://schemas.microsoft.com/office/drawing/2014/main" id="{F6C4F4DF-9B26-42A3-9CED-C12F050D993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424319" y="-3148"/>
                    <a:ext cx="569086" cy="2069706"/>
                    <a:chOff x="1424319" y="-3148"/>
                    <a:chExt cx="569086" cy="2069706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82D530C-B24C-4361-996A-A4B6792592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24319" y="-3148"/>
                      <a:ext cx="569086" cy="2069706"/>
                      <a:chOff x="1424319" y="-3148"/>
                      <a:chExt cx="569086" cy="2069706"/>
                    </a:xfrm>
                  </p:grpSpPr>
                  <p:sp>
                    <p:nvSpPr>
                      <p:cNvPr id="152" name="object 43">
                        <a:extLst>
                          <a:ext uri="{FF2B5EF4-FFF2-40B4-BE49-F238E27FC236}">
                            <a16:creationId xmlns:a16="http://schemas.microsoft.com/office/drawing/2014/main" id="{5A3830BD-1661-4826-8D88-4E4C30A7DA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2234" y="47002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3" name="object 186">
                        <a:extLst>
                          <a:ext uri="{FF2B5EF4-FFF2-40B4-BE49-F238E27FC236}">
                            <a16:creationId xmlns:a16="http://schemas.microsoft.com/office/drawing/2014/main" id="{F9325D38-85BF-4069-AB89-A8EA53085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4319" y="1987818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4" name="object 188">
                        <a:extLst>
                          <a:ext uri="{FF2B5EF4-FFF2-40B4-BE49-F238E27FC236}">
                            <a16:creationId xmlns:a16="http://schemas.microsoft.com/office/drawing/2014/main" id="{CAB06FEE-1069-4DB0-81BA-391E89DFE3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5843" y="642888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5" name="object 189">
                        <a:extLst>
                          <a:ext uri="{FF2B5EF4-FFF2-40B4-BE49-F238E27FC236}">
                            <a16:creationId xmlns:a16="http://schemas.microsoft.com/office/drawing/2014/main" id="{AA17C485-6297-4E5D-9861-ABC74234ED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5843" y="530018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6" name="object 190">
                        <a:extLst>
                          <a:ext uri="{FF2B5EF4-FFF2-40B4-BE49-F238E27FC236}">
                            <a16:creationId xmlns:a16="http://schemas.microsoft.com/office/drawing/2014/main" id="{6C39532E-D51D-4C3E-8C31-436910B165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1479" y="266459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7" name="object 193">
                        <a:extLst>
                          <a:ext uri="{FF2B5EF4-FFF2-40B4-BE49-F238E27FC236}">
                            <a16:creationId xmlns:a16="http://schemas.microsoft.com/office/drawing/2014/main" id="{9118547A-D8F5-4D70-9E25-EFC517BF0C9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473023" y="450862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8" name="object 195">
                        <a:extLst>
                          <a:ext uri="{FF2B5EF4-FFF2-40B4-BE49-F238E27FC236}">
                            <a16:creationId xmlns:a16="http://schemas.microsoft.com/office/drawing/2014/main" id="{DE57E5B6-73E1-474F-8058-2ED9EDB201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2231" y="223787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9" name="object 196">
                        <a:extLst>
                          <a:ext uri="{FF2B5EF4-FFF2-40B4-BE49-F238E27FC236}">
                            <a16:creationId xmlns:a16="http://schemas.microsoft.com/office/drawing/2014/main" id="{8710F78E-022C-406F-8E24-86138CB277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3798" y="2030308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0" name="object 198">
                        <a:extLst>
                          <a:ext uri="{FF2B5EF4-FFF2-40B4-BE49-F238E27FC236}">
                            <a16:creationId xmlns:a16="http://schemas.microsoft.com/office/drawing/2014/main" id="{964ADFD7-478A-47B1-A1EC-86E2CA653C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3766" y="1996200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1" name="object 207">
                        <a:extLst>
                          <a:ext uri="{FF2B5EF4-FFF2-40B4-BE49-F238E27FC236}">
                            <a16:creationId xmlns:a16="http://schemas.microsoft.com/office/drawing/2014/main" id="{85B89D51-8076-40A3-AE2E-60C9A9891F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5675" y="-3148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2" name="object 208">
                        <a:extLst>
                          <a:ext uri="{FF2B5EF4-FFF2-40B4-BE49-F238E27FC236}">
                            <a16:creationId xmlns:a16="http://schemas.microsoft.com/office/drawing/2014/main" id="{4963EACB-8D86-4F80-99D7-EE8AE3B534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8848" y="26036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3" name="object 209">
                        <a:extLst>
                          <a:ext uri="{FF2B5EF4-FFF2-40B4-BE49-F238E27FC236}">
                            <a16:creationId xmlns:a16="http://schemas.microsoft.com/office/drawing/2014/main" id="{610C9445-F4C5-4ED6-AD77-E90A89C3BC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8850" y="443041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4" name="object 213">
                        <a:extLst>
                          <a:ext uri="{FF2B5EF4-FFF2-40B4-BE49-F238E27FC236}">
                            <a16:creationId xmlns:a16="http://schemas.microsoft.com/office/drawing/2014/main" id="{A0B1A60F-B2A4-42B9-9A59-3FDF959587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0895" y="679464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5" name="object 214">
                        <a:extLst>
                          <a:ext uri="{FF2B5EF4-FFF2-40B4-BE49-F238E27FC236}">
                            <a16:creationId xmlns:a16="http://schemas.microsoft.com/office/drawing/2014/main" id="{29C4904C-2C58-408B-A19D-7B75C323C1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0895" y="566594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6" name="object 215">
                        <a:extLst>
                          <a:ext uri="{FF2B5EF4-FFF2-40B4-BE49-F238E27FC236}">
                            <a16:creationId xmlns:a16="http://schemas.microsoft.com/office/drawing/2014/main" id="{46652311-2E84-4F27-85E2-126FB1CCB5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139" y="440196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7" name="object 212">
                        <a:extLst>
                          <a:ext uri="{FF2B5EF4-FFF2-40B4-BE49-F238E27FC236}">
                            <a16:creationId xmlns:a16="http://schemas.microsoft.com/office/drawing/2014/main" id="{4B6CD4AE-ED69-4C4A-9E84-EC572C86940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501407" y="3123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49" name="object 192">
                      <a:extLst>
                        <a:ext uri="{FF2B5EF4-FFF2-40B4-BE49-F238E27FC236}">
                          <a16:creationId xmlns:a16="http://schemas.microsoft.com/office/drawing/2014/main" id="{FCAF6FDB-95C7-460E-A13A-7C32CD41E2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9817" y="23506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0" name="object 191">
                      <a:extLst>
                        <a:ext uri="{FF2B5EF4-FFF2-40B4-BE49-F238E27FC236}">
                          <a16:creationId xmlns:a16="http://schemas.microsoft.com/office/drawing/2014/main" id="{77A98EA1-82E7-4876-8F8A-5A0618AEA1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861" y="257378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1" name="object 187">
                      <a:extLst>
                        <a:ext uri="{FF2B5EF4-FFF2-40B4-BE49-F238E27FC236}">
                          <a16:creationId xmlns:a16="http://schemas.microsoft.com/office/drawing/2014/main" id="{D06E14EF-D2CA-4C95-BEE6-B3981620B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5434" y="1987039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BE02957E-3E24-411E-ABF7-181587543EB6}"/>
                    </a:ext>
                  </a:extLst>
                </p:cNvPr>
                <p:cNvSpPr/>
                <p:nvPr/>
              </p:nvSpPr>
              <p:spPr bwMode="auto">
                <a:xfrm>
                  <a:off x="913913" y="1711874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281" name="Group 280"/>
            <p:cNvGrpSpPr/>
            <p:nvPr/>
          </p:nvGrpSpPr>
          <p:grpSpPr>
            <a:xfrm>
              <a:off x="7286159" y="4826951"/>
              <a:ext cx="992207" cy="632319"/>
              <a:chOff x="915856" y="4298036"/>
              <a:chExt cx="992207" cy="632319"/>
            </a:xfrm>
          </p:grpSpPr>
          <p:sp>
            <p:nvSpPr>
              <p:cNvPr id="282" name="Freeform 281"/>
              <p:cNvSpPr/>
              <p:nvPr/>
            </p:nvSpPr>
            <p:spPr bwMode="auto">
              <a:xfrm rot="5400000">
                <a:off x="689696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83" name="Freeform 282"/>
              <p:cNvSpPr/>
              <p:nvPr/>
            </p:nvSpPr>
            <p:spPr bwMode="auto">
              <a:xfrm rot="5400000">
                <a:off x="960432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84" name="Freeform 283"/>
              <p:cNvSpPr/>
              <p:nvPr/>
            </p:nvSpPr>
            <p:spPr bwMode="auto">
              <a:xfrm rot="5400000">
                <a:off x="1231168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85" name="Freeform 284"/>
              <p:cNvSpPr/>
              <p:nvPr/>
            </p:nvSpPr>
            <p:spPr bwMode="auto">
              <a:xfrm rot="5400000">
                <a:off x="1501903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grpSp>
          <p:nvGrpSpPr>
            <p:cNvPr id="301" name="Group 300"/>
            <p:cNvGrpSpPr>
              <a:grpSpLocks noChangeAspect="1"/>
            </p:cNvGrpSpPr>
            <p:nvPr/>
          </p:nvGrpSpPr>
          <p:grpSpPr>
            <a:xfrm rot="10800000">
              <a:off x="7589798" y="1177849"/>
              <a:ext cx="384928" cy="540000"/>
              <a:chOff x="1186592" y="4298036"/>
              <a:chExt cx="450736" cy="632319"/>
            </a:xfrm>
          </p:grpSpPr>
          <p:sp>
            <p:nvSpPr>
              <p:cNvPr id="302" name="Freeform 301"/>
              <p:cNvSpPr/>
              <p:nvPr/>
            </p:nvSpPr>
            <p:spPr bwMode="auto">
              <a:xfrm rot="5400000">
                <a:off x="960432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303" name="Freeform 302"/>
              <p:cNvSpPr/>
              <p:nvPr/>
            </p:nvSpPr>
            <p:spPr bwMode="auto">
              <a:xfrm rot="5400000">
                <a:off x="1231168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015848" y="3222244"/>
              <a:ext cx="1559243" cy="792122"/>
              <a:chOff x="7015848" y="3222244"/>
              <a:chExt cx="1559243" cy="792122"/>
            </a:xfrm>
          </p:grpSpPr>
          <p:grpSp>
            <p:nvGrpSpPr>
              <p:cNvPr id="386" name="Group 385"/>
              <p:cNvGrpSpPr/>
              <p:nvPr/>
            </p:nvGrpSpPr>
            <p:grpSpPr>
              <a:xfrm>
                <a:off x="7029529" y="3347245"/>
                <a:ext cx="1531880" cy="131156"/>
                <a:chOff x="4099561" y="3590171"/>
                <a:chExt cx="1590503" cy="131156"/>
              </a:xfrm>
            </p:grpSpPr>
            <p:sp>
              <p:nvSpPr>
                <p:cNvPr id="410" name="Freeform 409"/>
                <p:cNvSpPr/>
                <p:nvPr/>
              </p:nvSpPr>
              <p:spPr bwMode="auto">
                <a:xfrm>
                  <a:off x="4099561" y="3590171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411" name="Freeform 410"/>
                <p:cNvSpPr/>
                <p:nvPr/>
              </p:nvSpPr>
              <p:spPr bwMode="auto">
                <a:xfrm flipH="1">
                  <a:off x="4880958" y="3590171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387" name="Group 386"/>
              <p:cNvGrpSpPr/>
              <p:nvPr/>
            </p:nvGrpSpPr>
            <p:grpSpPr>
              <a:xfrm>
                <a:off x="7021469" y="3222244"/>
                <a:ext cx="1548000" cy="131156"/>
                <a:chOff x="4099561" y="3590171"/>
                <a:chExt cx="1590503" cy="131156"/>
              </a:xfrm>
            </p:grpSpPr>
            <p:sp>
              <p:nvSpPr>
                <p:cNvPr id="408" name="Freeform 407"/>
                <p:cNvSpPr/>
                <p:nvPr/>
              </p:nvSpPr>
              <p:spPr bwMode="auto">
                <a:xfrm>
                  <a:off x="4099561" y="3590171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409" name="Freeform 408"/>
                <p:cNvSpPr/>
                <p:nvPr/>
              </p:nvSpPr>
              <p:spPr bwMode="auto">
                <a:xfrm flipH="1">
                  <a:off x="4880958" y="3590171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389" name="Group 388"/>
              <p:cNvGrpSpPr/>
              <p:nvPr/>
            </p:nvGrpSpPr>
            <p:grpSpPr>
              <a:xfrm>
                <a:off x="7029529" y="3472245"/>
                <a:ext cx="1531880" cy="131156"/>
                <a:chOff x="4099561" y="3576723"/>
                <a:chExt cx="1590503" cy="131156"/>
              </a:xfrm>
            </p:grpSpPr>
            <p:sp>
              <p:nvSpPr>
                <p:cNvPr id="404" name="Freeform 403"/>
                <p:cNvSpPr/>
                <p:nvPr/>
              </p:nvSpPr>
              <p:spPr bwMode="auto">
                <a:xfrm>
                  <a:off x="4099561" y="3576723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405" name="Freeform 404"/>
                <p:cNvSpPr/>
                <p:nvPr/>
              </p:nvSpPr>
              <p:spPr bwMode="auto">
                <a:xfrm flipH="1">
                  <a:off x="4880958" y="3576723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390" name="Group 389"/>
              <p:cNvGrpSpPr>
                <a:grpSpLocks noChangeAspect="1"/>
              </p:cNvGrpSpPr>
              <p:nvPr/>
            </p:nvGrpSpPr>
            <p:grpSpPr>
              <a:xfrm>
                <a:off x="7015848" y="3759106"/>
                <a:ext cx="1559243" cy="255260"/>
                <a:chOff x="2897634" y="4402598"/>
                <a:chExt cx="1546580" cy="253187"/>
              </a:xfrm>
            </p:grpSpPr>
            <p:grpSp>
              <p:nvGrpSpPr>
                <p:cNvPr id="398" name="Group 397"/>
                <p:cNvGrpSpPr/>
                <p:nvPr/>
              </p:nvGrpSpPr>
              <p:grpSpPr>
                <a:xfrm rot="21180000">
                  <a:off x="2897634" y="4404838"/>
                  <a:ext cx="797922" cy="250947"/>
                  <a:chOff x="2466043" y="5241338"/>
                  <a:chExt cx="830458" cy="261177"/>
                </a:xfrm>
              </p:grpSpPr>
              <p:sp>
                <p:nvSpPr>
                  <p:cNvPr id="402" name="Freeform 401"/>
                  <p:cNvSpPr/>
                  <p:nvPr/>
                </p:nvSpPr>
                <p:spPr bwMode="auto">
                  <a:xfrm rot="21540000">
                    <a:off x="2553222" y="5241338"/>
                    <a:ext cx="743279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403" name="Arc 402"/>
                  <p:cNvSpPr/>
                  <p:nvPr/>
                </p:nvSpPr>
                <p:spPr bwMode="auto">
                  <a:xfrm rot="16620000">
                    <a:off x="2486569" y="5355804"/>
                    <a:ext cx="126185" cy="167238"/>
                  </a:xfrm>
                  <a:prstGeom prst="arc">
                    <a:avLst>
                      <a:gd name="adj1" fmla="val 16584983"/>
                      <a:gd name="adj2" fmla="val 43717"/>
                    </a:avLst>
                  </a:prstGeom>
                  <a:noFill/>
                  <a:ln w="9525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grpSp>
              <p:nvGrpSpPr>
                <p:cNvPr id="399" name="Group 398"/>
                <p:cNvGrpSpPr/>
                <p:nvPr/>
              </p:nvGrpSpPr>
              <p:grpSpPr>
                <a:xfrm rot="420000" flipH="1">
                  <a:off x="3654532" y="4402598"/>
                  <a:ext cx="789682" cy="244703"/>
                  <a:chOff x="2478028" y="5240605"/>
                  <a:chExt cx="821886" cy="254679"/>
                </a:xfrm>
              </p:grpSpPr>
              <p:sp>
                <p:nvSpPr>
                  <p:cNvPr id="400" name="Freeform 399"/>
                  <p:cNvSpPr/>
                  <p:nvPr/>
                </p:nvSpPr>
                <p:spPr bwMode="auto">
                  <a:xfrm rot="21540000">
                    <a:off x="2556634" y="5240605"/>
                    <a:ext cx="743280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401" name="Arc 400"/>
                  <p:cNvSpPr/>
                  <p:nvPr/>
                </p:nvSpPr>
                <p:spPr bwMode="auto">
                  <a:xfrm rot="16873133">
                    <a:off x="2504615" y="5354632"/>
                    <a:ext cx="114065" cy="167239"/>
                  </a:xfrm>
                  <a:prstGeom prst="arc">
                    <a:avLst>
                      <a:gd name="adj1" fmla="val 15858345"/>
                      <a:gd name="adj2" fmla="val 21106378"/>
                    </a:avLst>
                  </a:prstGeom>
                  <a:noFill/>
                  <a:ln w="9525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</p:grpSp>
          <p:grpSp>
            <p:nvGrpSpPr>
              <p:cNvPr id="391" name="Group 390"/>
              <p:cNvGrpSpPr/>
              <p:nvPr/>
            </p:nvGrpSpPr>
            <p:grpSpPr>
              <a:xfrm>
                <a:off x="7025974" y="3628431"/>
                <a:ext cx="1538990" cy="240125"/>
                <a:chOff x="2824733" y="4656592"/>
                <a:chExt cx="1538990" cy="240125"/>
              </a:xfrm>
            </p:grpSpPr>
            <p:grpSp>
              <p:nvGrpSpPr>
                <p:cNvPr id="392" name="Group 391"/>
                <p:cNvGrpSpPr/>
                <p:nvPr/>
              </p:nvGrpSpPr>
              <p:grpSpPr>
                <a:xfrm rot="21300000">
                  <a:off x="2824733" y="4656728"/>
                  <a:ext cx="780650" cy="237074"/>
                  <a:chOff x="2484098" y="5240185"/>
                  <a:chExt cx="812486" cy="246739"/>
                </a:xfrm>
              </p:grpSpPr>
              <p:sp>
                <p:nvSpPr>
                  <p:cNvPr id="396" name="Freeform 395"/>
                  <p:cNvSpPr/>
                  <p:nvPr/>
                </p:nvSpPr>
                <p:spPr bwMode="auto">
                  <a:xfrm rot="21540000">
                    <a:off x="2517302" y="5240185"/>
                    <a:ext cx="779282" cy="131157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397" name="Arc 396"/>
                  <p:cNvSpPr/>
                  <p:nvPr/>
                </p:nvSpPr>
                <p:spPr bwMode="auto">
                  <a:xfrm rot="17241462">
                    <a:off x="2484098" y="5372858"/>
                    <a:ext cx="114066" cy="114066"/>
                  </a:xfrm>
                  <a:prstGeom prst="arc">
                    <a:avLst>
                      <a:gd name="adj1" fmla="val 15960719"/>
                      <a:gd name="adj2" fmla="val 19276356"/>
                    </a:avLst>
                  </a:prstGeom>
                  <a:noFill/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grpSp>
              <p:nvGrpSpPr>
                <p:cNvPr id="393" name="Group 392"/>
                <p:cNvGrpSpPr/>
                <p:nvPr/>
              </p:nvGrpSpPr>
              <p:grpSpPr>
                <a:xfrm rot="300000" flipH="1">
                  <a:off x="3575072" y="4656592"/>
                  <a:ext cx="788651" cy="240125"/>
                  <a:chOff x="2475774" y="5240189"/>
                  <a:chExt cx="820812" cy="249915"/>
                </a:xfrm>
              </p:grpSpPr>
              <p:sp>
                <p:nvSpPr>
                  <p:cNvPr id="394" name="Freeform 393"/>
                  <p:cNvSpPr/>
                  <p:nvPr/>
                </p:nvSpPr>
                <p:spPr bwMode="auto">
                  <a:xfrm rot="21540000">
                    <a:off x="2517302" y="5240189"/>
                    <a:ext cx="779284" cy="131157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395" name="Arc 394"/>
                  <p:cNvSpPr/>
                  <p:nvPr/>
                </p:nvSpPr>
                <p:spPr bwMode="auto">
                  <a:xfrm rot="17241462">
                    <a:off x="2475775" y="5376039"/>
                    <a:ext cx="114064" cy="114066"/>
                  </a:xfrm>
                  <a:prstGeom prst="arc">
                    <a:avLst>
                      <a:gd name="adj1" fmla="val 16435443"/>
                      <a:gd name="adj2" fmla="val 19777889"/>
                    </a:avLst>
                  </a:prstGeom>
                  <a:noFill/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</p:grpSp>
        </p:grpSp>
        <p:grpSp>
          <p:nvGrpSpPr>
            <p:cNvPr id="419" name="Group 418"/>
            <p:cNvGrpSpPr/>
            <p:nvPr/>
          </p:nvGrpSpPr>
          <p:grpSpPr>
            <a:xfrm>
              <a:off x="6868720" y="3141635"/>
              <a:ext cx="584345" cy="857688"/>
              <a:chOff x="3667518" y="1626029"/>
              <a:chExt cx="584345" cy="8576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0" name="TextBox 419"/>
                  <p:cNvSpPr txBox="1"/>
                  <p:nvPr/>
                </p:nvSpPr>
                <p:spPr>
                  <a:xfrm>
                    <a:off x="3667518" y="1916373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0" name="TextBox 4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1916373"/>
                    <a:ext cx="584345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1" name="TextBox 420"/>
                  <p:cNvSpPr txBox="1"/>
                  <p:nvPr/>
                </p:nvSpPr>
                <p:spPr>
                  <a:xfrm>
                    <a:off x="3667518" y="1771201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1" name="TextBox 4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1771201"/>
                    <a:ext cx="584345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2" name="TextBox 421"/>
                  <p:cNvSpPr txBox="1"/>
                  <p:nvPr/>
                </p:nvSpPr>
                <p:spPr>
                  <a:xfrm>
                    <a:off x="3667518" y="1626029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 xmlns="">
              <p:sp>
                <p:nvSpPr>
                  <p:cNvPr id="422" name="TextBox 4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1626029"/>
                    <a:ext cx="584345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3" name="TextBox 422"/>
                  <p:cNvSpPr txBox="1"/>
                  <p:nvPr/>
                </p:nvSpPr>
                <p:spPr>
                  <a:xfrm>
                    <a:off x="3667518" y="2206718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3" name="TextBox 4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2206718"/>
                    <a:ext cx="584345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4" name="TextBox 423"/>
                  <p:cNvSpPr txBox="1"/>
                  <p:nvPr/>
                </p:nvSpPr>
                <p:spPr>
                  <a:xfrm>
                    <a:off x="3667518" y="2061545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4" name="TextBox 4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2061545"/>
                    <a:ext cx="584345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34B4804B-C11E-441A-AF05-F52523B749B5}"/>
                </a:ext>
              </a:extLst>
            </p:cNvPr>
            <p:cNvSpPr/>
            <p:nvPr/>
          </p:nvSpPr>
          <p:spPr bwMode="auto">
            <a:xfrm>
              <a:off x="7960502" y="3077213"/>
              <a:ext cx="636670" cy="100379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rgbClr val="F4724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429" name="Straight Connector 428"/>
          <p:cNvCxnSpPr/>
          <p:nvPr/>
        </p:nvCxnSpPr>
        <p:spPr bwMode="auto">
          <a:xfrm flipV="1">
            <a:off x="2194563" y="3352024"/>
            <a:ext cx="3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45683916"/>
      </p:ext>
    </p:extLst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 Cylinder in Contact with the Inside of the Glass Wall </a:t>
            </a:r>
          </a:p>
        </p:txBody>
      </p:sp>
      <p:cxnSp>
        <p:nvCxnSpPr>
          <p:cNvPr id="131" name="Straight Connector 130"/>
          <p:cNvCxnSpPr/>
          <p:nvPr/>
        </p:nvCxnSpPr>
        <p:spPr bwMode="auto">
          <a:xfrm flipV="1">
            <a:off x="2194563" y="3604085"/>
            <a:ext cx="3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2225217" y="3197841"/>
                <a:ext cx="47366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10.5 mm. from bottom edge of electrode (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=0.7)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17" y="3197841"/>
                <a:ext cx="4736626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235355" y="3449871"/>
                <a:ext cx="4745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25% of ice has been removed (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GB" sz="1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=0.53)</m:t>
                    </m:r>
                  </m:oMath>
                </a14:m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55" y="3449871"/>
                <a:ext cx="4745168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27860" y="5733818"/>
            <a:ext cx="133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3</a:t>
            </a:r>
          </a:p>
        </p:txBody>
      </p:sp>
      <p:cxnSp>
        <p:nvCxnSpPr>
          <p:cNvPr id="240" name="Straight Connector 239"/>
          <p:cNvCxnSpPr/>
          <p:nvPr/>
        </p:nvCxnSpPr>
        <p:spPr bwMode="auto">
          <a:xfrm flipV="1">
            <a:off x="6617745" y="3352024"/>
            <a:ext cx="3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 flipV="1">
            <a:off x="6596240" y="3605876"/>
            <a:ext cx="3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2" name="TextBox 241"/>
          <p:cNvSpPr txBox="1"/>
          <p:nvPr/>
        </p:nvSpPr>
        <p:spPr>
          <a:xfrm>
            <a:off x="7128650" y="5734774"/>
            <a:ext cx="133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4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2194563" y="3352024"/>
            <a:ext cx="3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2212935" y="3796679"/>
                <a:ext cx="47611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1">
                        <a:lumMod val="65000"/>
                      </a:schemeClr>
                    </a:solidFill>
                  </a:rPr>
                  <a:t>2 mm. from bottom edge of electrode (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∅=0.</m:t>
                    </m:r>
                    <m:r>
                      <a:rPr lang="en-GB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  <m:r>
                      <a:rPr lang="en-GB" sz="1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935" y="3796679"/>
                <a:ext cx="4761190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9" name="Straight Connector 178"/>
          <p:cNvCxnSpPr/>
          <p:nvPr/>
        </p:nvCxnSpPr>
        <p:spPr bwMode="auto">
          <a:xfrm flipV="1">
            <a:off x="6628824" y="3928598"/>
            <a:ext cx="3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 flipV="1">
            <a:off x="2205642" y="3948324"/>
            <a:ext cx="36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6868720" y="1177849"/>
            <a:ext cx="2081637" cy="4281421"/>
            <a:chOff x="6868720" y="1177849"/>
            <a:chExt cx="2081637" cy="4281421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331E6F7-9044-4A79-B121-0F3A39CF59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73492" y="1736577"/>
              <a:ext cx="1625073" cy="3101014"/>
              <a:chOff x="908952" y="-3148"/>
              <a:chExt cx="1084453" cy="2070214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FC87A8D5-5823-4E1C-960F-40A4CED2A963}"/>
                  </a:ext>
                </a:extLst>
              </p:cNvPr>
              <p:cNvGrpSpPr/>
              <p:nvPr/>
            </p:nvGrpSpPr>
            <p:grpSpPr>
              <a:xfrm>
                <a:off x="944742" y="1228394"/>
                <a:ext cx="1017790" cy="824030"/>
                <a:chOff x="944742" y="1228394"/>
                <a:chExt cx="1017790" cy="824030"/>
              </a:xfrm>
            </p:grpSpPr>
            <p:sp>
              <p:nvSpPr>
                <p:cNvPr id="238" name="Double Bracket 30">
                  <a:extLst>
                    <a:ext uri="{FF2B5EF4-FFF2-40B4-BE49-F238E27FC236}">
                      <a16:creationId xmlns:a16="http://schemas.microsoft.com/office/drawing/2014/main" id="{A155D43B-CBD0-482C-9CA3-07102905DC7F}"/>
                    </a:ext>
                  </a:extLst>
                </p:cNvPr>
                <p:cNvSpPr/>
                <p:nvPr/>
              </p:nvSpPr>
              <p:spPr>
                <a:xfrm>
                  <a:off x="944742" y="1228394"/>
                  <a:ext cx="1008000" cy="75162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47C8699B-A97F-44C3-BAE6-6A79F868A8D2}"/>
                    </a:ext>
                  </a:extLst>
                </p:cNvPr>
                <p:cNvSpPr/>
                <p:nvPr/>
              </p:nvSpPr>
              <p:spPr bwMode="auto">
                <a:xfrm>
                  <a:off x="958876" y="1912061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A68D3034-4DE5-4098-B72F-9B636C8DDF4A}"/>
                  </a:ext>
                </a:extLst>
              </p:cNvPr>
              <p:cNvGrpSpPr/>
              <p:nvPr/>
            </p:nvGrpSpPr>
            <p:grpSpPr>
              <a:xfrm>
                <a:off x="908952" y="-3148"/>
                <a:ext cx="1084453" cy="2070214"/>
                <a:chOff x="908952" y="-3148"/>
                <a:chExt cx="1084453" cy="2070214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44DFF858-1E37-4A2C-A164-226D68B7C42D}"/>
                    </a:ext>
                  </a:extLst>
                </p:cNvPr>
                <p:cNvGrpSpPr/>
                <p:nvPr/>
              </p:nvGrpSpPr>
              <p:grpSpPr>
                <a:xfrm>
                  <a:off x="908952" y="-3148"/>
                  <a:ext cx="1084453" cy="2070214"/>
                  <a:chOff x="908952" y="-3148"/>
                  <a:chExt cx="1084453" cy="2070214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652C22F5-CED4-457C-BA97-BDB8042C4811}"/>
                      </a:ext>
                    </a:extLst>
                  </p:cNvPr>
                  <p:cNvGrpSpPr/>
                  <p:nvPr/>
                </p:nvGrpSpPr>
                <p:grpSpPr>
                  <a:xfrm>
                    <a:off x="908952" y="1875"/>
                    <a:ext cx="569086" cy="2065191"/>
                    <a:chOff x="908952" y="1875"/>
                    <a:chExt cx="569086" cy="2065191"/>
                  </a:xfrm>
                </p:grpSpPr>
                <p:grpSp>
                  <p:nvGrpSpPr>
                    <p:cNvPr id="218" name="Group 217">
                      <a:extLst>
                        <a:ext uri="{FF2B5EF4-FFF2-40B4-BE49-F238E27FC236}">
                          <a16:creationId xmlns:a16="http://schemas.microsoft.com/office/drawing/2014/main" id="{45DA7505-0442-4BE4-A681-3F3E2787D1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952" y="1875"/>
                      <a:ext cx="569086" cy="2065191"/>
                      <a:chOff x="908952" y="1875"/>
                      <a:chExt cx="569086" cy="2065191"/>
                    </a:xfrm>
                  </p:grpSpPr>
                  <p:sp>
                    <p:nvSpPr>
                      <p:cNvPr id="222" name="object 43">
                        <a:extLst>
                          <a:ext uri="{FF2B5EF4-FFF2-40B4-BE49-F238E27FC236}">
                            <a16:creationId xmlns:a16="http://schemas.microsoft.com/office/drawing/2014/main" id="{EDFFF994-1B38-46BC-800B-466ABCF0B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867" y="47256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3" name="object 186">
                        <a:extLst>
                          <a:ext uri="{FF2B5EF4-FFF2-40B4-BE49-F238E27FC236}">
                            <a16:creationId xmlns:a16="http://schemas.microsoft.com/office/drawing/2014/main" id="{FA525E62-6C36-490C-81D3-855720494D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8952" y="1988072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4" name="object 188">
                        <a:extLst>
                          <a:ext uri="{FF2B5EF4-FFF2-40B4-BE49-F238E27FC236}">
                            <a16:creationId xmlns:a16="http://schemas.microsoft.com/office/drawing/2014/main" id="{D38AE46F-C6FF-4AE4-9373-955D75E590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0476" y="643142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5" name="object 189">
                        <a:extLst>
                          <a:ext uri="{FF2B5EF4-FFF2-40B4-BE49-F238E27FC236}">
                            <a16:creationId xmlns:a16="http://schemas.microsoft.com/office/drawing/2014/main" id="{C99D2F01-66B2-4E5A-A389-75BFAAA7AA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0476" y="530272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6" name="object 190">
                        <a:extLst>
                          <a:ext uri="{FF2B5EF4-FFF2-40B4-BE49-F238E27FC236}">
                            <a16:creationId xmlns:a16="http://schemas.microsoft.com/office/drawing/2014/main" id="{ADB679E5-5E56-425D-8B83-9CAB85AB4E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112" y="266713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7" name="object 193">
                        <a:extLst>
                          <a:ext uri="{FF2B5EF4-FFF2-40B4-BE49-F238E27FC236}">
                            <a16:creationId xmlns:a16="http://schemas.microsoft.com/office/drawing/2014/main" id="{9AAFC651-FA0E-4AA9-A3F3-1751AA43E80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59244" y="451116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8" name="object 195">
                        <a:extLst>
                          <a:ext uri="{FF2B5EF4-FFF2-40B4-BE49-F238E27FC236}">
                            <a16:creationId xmlns:a16="http://schemas.microsoft.com/office/drawing/2014/main" id="{AA32866C-FF67-4CE4-B252-72471A16E5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864" y="224041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9" name="object 196">
                        <a:extLst>
                          <a:ext uri="{FF2B5EF4-FFF2-40B4-BE49-F238E27FC236}">
                            <a16:creationId xmlns:a16="http://schemas.microsoft.com/office/drawing/2014/main" id="{D3498079-5CB0-4846-A19B-DA3044EA9F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8431" y="2031506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0" name="object 198">
                        <a:extLst>
                          <a:ext uri="{FF2B5EF4-FFF2-40B4-BE49-F238E27FC236}">
                            <a16:creationId xmlns:a16="http://schemas.microsoft.com/office/drawing/2014/main" id="{EEBD8E06-AFFF-48D2-933C-22E77691B5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8399" y="1996454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1" name="object 207">
                        <a:extLst>
                          <a:ext uri="{FF2B5EF4-FFF2-40B4-BE49-F238E27FC236}">
                            <a16:creationId xmlns:a16="http://schemas.microsoft.com/office/drawing/2014/main" id="{AED41A0C-F9C2-41FF-97A5-296C12164F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0308" y="1875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2" name="object 208">
                        <a:extLst>
                          <a:ext uri="{FF2B5EF4-FFF2-40B4-BE49-F238E27FC236}">
                            <a16:creationId xmlns:a16="http://schemas.microsoft.com/office/drawing/2014/main" id="{8551F7CD-ABB2-4A06-B430-3B7BFB4D56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3481" y="260617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3" name="object 209">
                        <a:extLst>
                          <a:ext uri="{FF2B5EF4-FFF2-40B4-BE49-F238E27FC236}">
                            <a16:creationId xmlns:a16="http://schemas.microsoft.com/office/drawing/2014/main" id="{BECA09D7-3A40-402B-B024-177342F170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3481" y="437004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4" name="object 213">
                        <a:extLst>
                          <a:ext uri="{FF2B5EF4-FFF2-40B4-BE49-F238E27FC236}">
                            <a16:creationId xmlns:a16="http://schemas.microsoft.com/office/drawing/2014/main" id="{5991A064-3467-49A1-B99F-96B4400B55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5528" y="679718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5" name="object 214">
                        <a:extLst>
                          <a:ext uri="{FF2B5EF4-FFF2-40B4-BE49-F238E27FC236}">
                            <a16:creationId xmlns:a16="http://schemas.microsoft.com/office/drawing/2014/main" id="{00D7AF93-5AB9-4C3A-9529-5F870B6D5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5528" y="566848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6" name="object 215">
                        <a:extLst>
                          <a:ext uri="{FF2B5EF4-FFF2-40B4-BE49-F238E27FC236}">
                            <a16:creationId xmlns:a16="http://schemas.microsoft.com/office/drawing/2014/main" id="{5E5C89EB-B4B8-466D-96EF-6D41C9D56B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2772" y="440450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37" name="object 212">
                        <a:extLst>
                          <a:ext uri="{FF2B5EF4-FFF2-40B4-BE49-F238E27FC236}">
                            <a16:creationId xmlns:a16="http://schemas.microsoft.com/office/drawing/2014/main" id="{0DE99B4F-AD9B-4907-B5CE-503BD5B67C4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986040" y="3377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219" name="object 192">
                      <a:extLst>
                        <a:ext uri="{FF2B5EF4-FFF2-40B4-BE49-F238E27FC236}">
                          <a16:creationId xmlns:a16="http://schemas.microsoft.com/office/drawing/2014/main" id="{0090ACC7-EF7D-4CF9-90DE-2DCA45B63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50" y="23760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0" name="object 191">
                      <a:extLst>
                        <a:ext uri="{FF2B5EF4-FFF2-40B4-BE49-F238E27FC236}">
                          <a16:creationId xmlns:a16="http://schemas.microsoft.com/office/drawing/2014/main" id="{FF2A5E08-B9C0-401F-B7EA-F90B0BB61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494" y="257632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1" name="object 187">
                      <a:extLst>
                        <a:ext uri="{FF2B5EF4-FFF2-40B4-BE49-F238E27FC236}">
                          <a16:creationId xmlns:a16="http://schemas.microsoft.com/office/drawing/2014/main" id="{ACEDCD38-4717-4E38-98C4-ADA2E8BCC1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0067" y="1987293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47" name="Group 146">
                    <a:extLst>
                      <a:ext uri="{FF2B5EF4-FFF2-40B4-BE49-F238E27FC236}">
                        <a16:creationId xmlns:a16="http://schemas.microsoft.com/office/drawing/2014/main" id="{F6C4F4DF-9B26-42A3-9CED-C12F050D993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424319" y="-3148"/>
                    <a:ext cx="569086" cy="2069706"/>
                    <a:chOff x="1424319" y="-3148"/>
                    <a:chExt cx="569086" cy="2069706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82D530C-B24C-4361-996A-A4B6792592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24319" y="-3148"/>
                      <a:ext cx="569086" cy="2069706"/>
                      <a:chOff x="1424319" y="-3148"/>
                      <a:chExt cx="569086" cy="2069706"/>
                    </a:xfrm>
                  </p:grpSpPr>
                  <p:sp>
                    <p:nvSpPr>
                      <p:cNvPr id="152" name="object 43">
                        <a:extLst>
                          <a:ext uri="{FF2B5EF4-FFF2-40B4-BE49-F238E27FC236}">
                            <a16:creationId xmlns:a16="http://schemas.microsoft.com/office/drawing/2014/main" id="{5A3830BD-1661-4826-8D88-4E4C30A7DA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2234" y="47002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3" name="object 186">
                        <a:extLst>
                          <a:ext uri="{FF2B5EF4-FFF2-40B4-BE49-F238E27FC236}">
                            <a16:creationId xmlns:a16="http://schemas.microsoft.com/office/drawing/2014/main" id="{F9325D38-85BF-4069-AB89-A8EA53085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4319" y="1987818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4" name="object 188">
                        <a:extLst>
                          <a:ext uri="{FF2B5EF4-FFF2-40B4-BE49-F238E27FC236}">
                            <a16:creationId xmlns:a16="http://schemas.microsoft.com/office/drawing/2014/main" id="{CAB06FEE-1069-4DB0-81BA-391E89DFE3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5843" y="642888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5" name="object 189">
                        <a:extLst>
                          <a:ext uri="{FF2B5EF4-FFF2-40B4-BE49-F238E27FC236}">
                            <a16:creationId xmlns:a16="http://schemas.microsoft.com/office/drawing/2014/main" id="{AA17C485-6297-4E5D-9861-ABC74234ED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5843" y="530018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6" name="object 190">
                        <a:extLst>
                          <a:ext uri="{FF2B5EF4-FFF2-40B4-BE49-F238E27FC236}">
                            <a16:creationId xmlns:a16="http://schemas.microsoft.com/office/drawing/2014/main" id="{6C39532E-D51D-4C3E-8C31-436910B165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1479" y="266459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7" name="object 193">
                        <a:extLst>
                          <a:ext uri="{FF2B5EF4-FFF2-40B4-BE49-F238E27FC236}">
                            <a16:creationId xmlns:a16="http://schemas.microsoft.com/office/drawing/2014/main" id="{9118547A-D8F5-4D70-9E25-EFC517BF0C9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473023" y="450862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8" name="object 195">
                        <a:extLst>
                          <a:ext uri="{FF2B5EF4-FFF2-40B4-BE49-F238E27FC236}">
                            <a16:creationId xmlns:a16="http://schemas.microsoft.com/office/drawing/2014/main" id="{DE57E5B6-73E1-474F-8058-2ED9EDB201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2231" y="223787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59" name="object 196">
                        <a:extLst>
                          <a:ext uri="{FF2B5EF4-FFF2-40B4-BE49-F238E27FC236}">
                            <a16:creationId xmlns:a16="http://schemas.microsoft.com/office/drawing/2014/main" id="{8710F78E-022C-406F-8E24-86138CB277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3798" y="2030308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0" name="object 198">
                        <a:extLst>
                          <a:ext uri="{FF2B5EF4-FFF2-40B4-BE49-F238E27FC236}">
                            <a16:creationId xmlns:a16="http://schemas.microsoft.com/office/drawing/2014/main" id="{964ADFD7-478A-47B1-A1EC-86E2CA653C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3766" y="1996200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1" name="object 207">
                        <a:extLst>
                          <a:ext uri="{FF2B5EF4-FFF2-40B4-BE49-F238E27FC236}">
                            <a16:creationId xmlns:a16="http://schemas.microsoft.com/office/drawing/2014/main" id="{85B89D51-8076-40A3-AE2E-60C9A9891F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5675" y="-3148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2" name="object 208">
                        <a:extLst>
                          <a:ext uri="{FF2B5EF4-FFF2-40B4-BE49-F238E27FC236}">
                            <a16:creationId xmlns:a16="http://schemas.microsoft.com/office/drawing/2014/main" id="{4963EACB-8D86-4F80-99D7-EE8AE3B534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8848" y="26036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3" name="object 209">
                        <a:extLst>
                          <a:ext uri="{FF2B5EF4-FFF2-40B4-BE49-F238E27FC236}">
                            <a16:creationId xmlns:a16="http://schemas.microsoft.com/office/drawing/2014/main" id="{610C9445-F4C5-4ED6-AD77-E90A89C3BC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2359" y="436410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4" name="object 213">
                        <a:extLst>
                          <a:ext uri="{FF2B5EF4-FFF2-40B4-BE49-F238E27FC236}">
                            <a16:creationId xmlns:a16="http://schemas.microsoft.com/office/drawing/2014/main" id="{A0B1A60F-B2A4-42B9-9A59-3FDF959587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0895" y="679464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5" name="object 214">
                        <a:extLst>
                          <a:ext uri="{FF2B5EF4-FFF2-40B4-BE49-F238E27FC236}">
                            <a16:creationId xmlns:a16="http://schemas.microsoft.com/office/drawing/2014/main" id="{29C4904C-2C58-408B-A19D-7B75C323C1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0895" y="566594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6" name="object 215">
                        <a:extLst>
                          <a:ext uri="{FF2B5EF4-FFF2-40B4-BE49-F238E27FC236}">
                            <a16:creationId xmlns:a16="http://schemas.microsoft.com/office/drawing/2014/main" id="{46652311-2E84-4F27-85E2-126FB1CCB5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139" y="440196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17" name="object 212">
                        <a:extLst>
                          <a:ext uri="{FF2B5EF4-FFF2-40B4-BE49-F238E27FC236}">
                            <a16:creationId xmlns:a16="http://schemas.microsoft.com/office/drawing/2014/main" id="{4B6CD4AE-ED69-4C4A-9E84-EC572C86940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501407" y="3123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49" name="object 192">
                      <a:extLst>
                        <a:ext uri="{FF2B5EF4-FFF2-40B4-BE49-F238E27FC236}">
                          <a16:creationId xmlns:a16="http://schemas.microsoft.com/office/drawing/2014/main" id="{FCAF6FDB-95C7-460E-A13A-7C32CD41E2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9817" y="23506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0" name="object 191">
                      <a:extLst>
                        <a:ext uri="{FF2B5EF4-FFF2-40B4-BE49-F238E27FC236}">
                          <a16:creationId xmlns:a16="http://schemas.microsoft.com/office/drawing/2014/main" id="{77A98EA1-82E7-4876-8F8A-5A0618AEA1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861" y="257378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1" name="object 187">
                      <a:extLst>
                        <a:ext uri="{FF2B5EF4-FFF2-40B4-BE49-F238E27FC236}">
                          <a16:creationId xmlns:a16="http://schemas.microsoft.com/office/drawing/2014/main" id="{D06E14EF-D2CA-4C95-BEE6-B3981620B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5434" y="1987039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BE02957E-3E24-411E-ABF7-181587543EB6}"/>
                    </a:ext>
                  </a:extLst>
                </p:cNvPr>
                <p:cNvSpPr/>
                <p:nvPr/>
              </p:nvSpPr>
              <p:spPr bwMode="auto">
                <a:xfrm>
                  <a:off x="913913" y="1711874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281" name="Group 280"/>
            <p:cNvGrpSpPr/>
            <p:nvPr/>
          </p:nvGrpSpPr>
          <p:grpSpPr>
            <a:xfrm>
              <a:off x="7286159" y="4826951"/>
              <a:ext cx="992207" cy="632319"/>
              <a:chOff x="915856" y="4298036"/>
              <a:chExt cx="992207" cy="632319"/>
            </a:xfrm>
          </p:grpSpPr>
          <p:sp>
            <p:nvSpPr>
              <p:cNvPr id="282" name="Freeform 281"/>
              <p:cNvSpPr/>
              <p:nvPr/>
            </p:nvSpPr>
            <p:spPr bwMode="auto">
              <a:xfrm rot="5400000">
                <a:off x="689696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83" name="Freeform 282"/>
              <p:cNvSpPr/>
              <p:nvPr/>
            </p:nvSpPr>
            <p:spPr bwMode="auto">
              <a:xfrm rot="5400000">
                <a:off x="960432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84" name="Freeform 283"/>
              <p:cNvSpPr/>
              <p:nvPr/>
            </p:nvSpPr>
            <p:spPr bwMode="auto">
              <a:xfrm rot="5400000">
                <a:off x="1231168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85" name="Freeform 284"/>
              <p:cNvSpPr/>
              <p:nvPr/>
            </p:nvSpPr>
            <p:spPr bwMode="auto">
              <a:xfrm rot="5400000">
                <a:off x="1501903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grpSp>
          <p:nvGrpSpPr>
            <p:cNvPr id="301" name="Group 300"/>
            <p:cNvGrpSpPr>
              <a:grpSpLocks noChangeAspect="1"/>
            </p:cNvGrpSpPr>
            <p:nvPr/>
          </p:nvGrpSpPr>
          <p:grpSpPr>
            <a:xfrm rot="10800000">
              <a:off x="7589798" y="1177849"/>
              <a:ext cx="384928" cy="540000"/>
              <a:chOff x="1186592" y="4298036"/>
              <a:chExt cx="450736" cy="632319"/>
            </a:xfrm>
          </p:grpSpPr>
          <p:sp>
            <p:nvSpPr>
              <p:cNvPr id="302" name="Freeform 301"/>
              <p:cNvSpPr/>
              <p:nvPr/>
            </p:nvSpPr>
            <p:spPr bwMode="auto">
              <a:xfrm rot="5400000">
                <a:off x="960432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303" name="Freeform 302"/>
              <p:cNvSpPr/>
              <p:nvPr/>
            </p:nvSpPr>
            <p:spPr bwMode="auto">
              <a:xfrm rot="5400000">
                <a:off x="1231168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grpSp>
          <p:nvGrpSpPr>
            <p:cNvPr id="419" name="Group 418"/>
            <p:cNvGrpSpPr/>
            <p:nvPr/>
          </p:nvGrpSpPr>
          <p:grpSpPr>
            <a:xfrm>
              <a:off x="6868720" y="3141635"/>
              <a:ext cx="584345" cy="857688"/>
              <a:chOff x="3667518" y="1626029"/>
              <a:chExt cx="584345" cy="8576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0" name="TextBox 419"/>
                  <p:cNvSpPr txBox="1"/>
                  <p:nvPr/>
                </p:nvSpPr>
                <p:spPr>
                  <a:xfrm>
                    <a:off x="3667518" y="1916373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0" name="TextBox 4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1916373"/>
                    <a:ext cx="58434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1" name="TextBox 420"/>
                  <p:cNvSpPr txBox="1"/>
                  <p:nvPr/>
                </p:nvSpPr>
                <p:spPr>
                  <a:xfrm>
                    <a:off x="3667518" y="1771201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1" name="TextBox 4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1771201"/>
                    <a:ext cx="58434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2" name="TextBox 421"/>
                  <p:cNvSpPr txBox="1"/>
                  <p:nvPr/>
                </p:nvSpPr>
                <p:spPr>
                  <a:xfrm>
                    <a:off x="3667518" y="1626029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 xmlns="">
              <p:sp>
                <p:nvSpPr>
                  <p:cNvPr id="422" name="TextBox 4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1626029"/>
                    <a:ext cx="584345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3" name="TextBox 422"/>
                  <p:cNvSpPr txBox="1"/>
                  <p:nvPr/>
                </p:nvSpPr>
                <p:spPr>
                  <a:xfrm>
                    <a:off x="3667518" y="2206718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3" name="TextBox 4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2206718"/>
                    <a:ext cx="58434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4" name="TextBox 423"/>
                  <p:cNvSpPr txBox="1"/>
                  <p:nvPr/>
                </p:nvSpPr>
                <p:spPr>
                  <a:xfrm>
                    <a:off x="3667518" y="2061545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4" name="TextBox 4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2061545"/>
                    <a:ext cx="584345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5" name="Group 244"/>
            <p:cNvGrpSpPr>
              <a:grpSpLocks noChangeAspect="1"/>
            </p:cNvGrpSpPr>
            <p:nvPr/>
          </p:nvGrpSpPr>
          <p:grpSpPr>
            <a:xfrm rot="16200000">
              <a:off x="8564978" y="3444380"/>
              <a:ext cx="410757" cy="360000"/>
              <a:chOff x="915856" y="4298036"/>
              <a:chExt cx="721472" cy="632319"/>
            </a:xfrm>
          </p:grpSpPr>
          <p:sp>
            <p:nvSpPr>
              <p:cNvPr id="246" name="Freeform 245"/>
              <p:cNvSpPr/>
              <p:nvPr/>
            </p:nvSpPr>
            <p:spPr bwMode="auto">
              <a:xfrm rot="5400000">
                <a:off x="689696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47" name="Freeform 246"/>
              <p:cNvSpPr/>
              <p:nvPr/>
            </p:nvSpPr>
            <p:spPr bwMode="auto">
              <a:xfrm rot="5400000">
                <a:off x="960432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48" name="Freeform 247"/>
              <p:cNvSpPr/>
              <p:nvPr/>
            </p:nvSpPr>
            <p:spPr bwMode="auto">
              <a:xfrm rot="5400000">
                <a:off x="1231168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013421" y="3228019"/>
              <a:ext cx="1573690" cy="1035396"/>
              <a:chOff x="7013421" y="3218291"/>
              <a:chExt cx="1573690" cy="1035396"/>
            </a:xfrm>
          </p:grpSpPr>
          <p:grpSp>
            <p:nvGrpSpPr>
              <p:cNvPr id="300" name="Group 299"/>
              <p:cNvGrpSpPr/>
              <p:nvPr/>
            </p:nvGrpSpPr>
            <p:grpSpPr>
              <a:xfrm>
                <a:off x="7013421" y="3440179"/>
                <a:ext cx="1573690" cy="314611"/>
                <a:chOff x="3697905" y="5296776"/>
                <a:chExt cx="1573690" cy="314611"/>
              </a:xfrm>
            </p:grpSpPr>
            <p:grpSp>
              <p:nvGrpSpPr>
                <p:cNvPr id="304" name="Group 303"/>
                <p:cNvGrpSpPr/>
                <p:nvPr/>
              </p:nvGrpSpPr>
              <p:grpSpPr>
                <a:xfrm rot="21000000">
                  <a:off x="3697905" y="5297819"/>
                  <a:ext cx="834841" cy="313568"/>
                  <a:chOff x="2459867" y="5235407"/>
                  <a:chExt cx="861824" cy="323698"/>
                </a:xfrm>
              </p:grpSpPr>
              <p:sp>
                <p:nvSpPr>
                  <p:cNvPr id="308" name="Freeform 307"/>
                  <p:cNvSpPr/>
                  <p:nvPr/>
                </p:nvSpPr>
                <p:spPr bwMode="auto">
                  <a:xfrm rot="21540000">
                    <a:off x="2541254" y="5235407"/>
                    <a:ext cx="780437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309" name="Arc 308"/>
                  <p:cNvSpPr/>
                  <p:nvPr/>
                </p:nvSpPr>
                <p:spPr bwMode="auto">
                  <a:xfrm rot="16620000">
                    <a:off x="2459867" y="5373287"/>
                    <a:ext cx="185818" cy="185818"/>
                  </a:xfrm>
                  <a:prstGeom prst="arc">
                    <a:avLst>
                      <a:gd name="adj1" fmla="val 16584983"/>
                      <a:gd name="adj2" fmla="val 43717"/>
                    </a:avLst>
                  </a:prstGeom>
                  <a:noFill/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grpSp>
              <p:nvGrpSpPr>
                <p:cNvPr id="305" name="Group 304"/>
                <p:cNvGrpSpPr/>
                <p:nvPr/>
              </p:nvGrpSpPr>
              <p:grpSpPr>
                <a:xfrm rot="600000" flipH="1">
                  <a:off x="4453003" y="5296776"/>
                  <a:ext cx="818592" cy="310068"/>
                  <a:chOff x="2450674" y="5240190"/>
                  <a:chExt cx="845055" cy="320088"/>
                </a:xfrm>
              </p:grpSpPr>
              <p:sp>
                <p:nvSpPr>
                  <p:cNvPr id="306" name="Freeform 305"/>
                  <p:cNvSpPr/>
                  <p:nvPr/>
                </p:nvSpPr>
                <p:spPr bwMode="auto">
                  <a:xfrm rot="21540000">
                    <a:off x="2515289" y="5240190"/>
                    <a:ext cx="780440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307" name="Arc 306"/>
                  <p:cNvSpPr/>
                  <p:nvPr/>
                </p:nvSpPr>
                <p:spPr bwMode="auto">
                  <a:xfrm rot="16873133">
                    <a:off x="2450676" y="5374460"/>
                    <a:ext cx="185816" cy="185819"/>
                  </a:xfrm>
                  <a:prstGeom prst="arc">
                    <a:avLst>
                      <a:gd name="adj1" fmla="val 15858345"/>
                      <a:gd name="adj2" fmla="val 20085530"/>
                    </a:avLst>
                  </a:prstGeom>
                  <a:noFill/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7026266" y="3218291"/>
                <a:ext cx="1548000" cy="681673"/>
                <a:chOff x="7026266" y="3218291"/>
                <a:chExt cx="1548000" cy="681673"/>
              </a:xfrm>
            </p:grpSpPr>
            <p:grpSp>
              <p:nvGrpSpPr>
                <p:cNvPr id="310" name="Group 309"/>
                <p:cNvGrpSpPr/>
                <p:nvPr/>
              </p:nvGrpSpPr>
              <p:grpSpPr>
                <a:xfrm>
                  <a:off x="7026266" y="3218291"/>
                  <a:ext cx="1548000" cy="131156"/>
                  <a:chOff x="4099561" y="3590171"/>
                  <a:chExt cx="1590503" cy="131156"/>
                </a:xfrm>
              </p:grpSpPr>
              <p:sp>
                <p:nvSpPr>
                  <p:cNvPr id="311" name="Freeform 310"/>
                  <p:cNvSpPr/>
                  <p:nvPr/>
                </p:nvSpPr>
                <p:spPr bwMode="auto">
                  <a:xfrm>
                    <a:off x="4099561" y="3590171"/>
                    <a:ext cx="809106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312" name="Freeform 311"/>
                  <p:cNvSpPr/>
                  <p:nvPr/>
                </p:nvSpPr>
                <p:spPr bwMode="auto">
                  <a:xfrm flipH="1">
                    <a:off x="4880958" y="3590171"/>
                    <a:ext cx="809106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7029603" y="3325561"/>
                  <a:ext cx="1541327" cy="131156"/>
                  <a:chOff x="4102990" y="3590171"/>
                  <a:chExt cx="1583646" cy="131156"/>
                </a:xfrm>
              </p:grpSpPr>
              <p:sp>
                <p:nvSpPr>
                  <p:cNvPr id="314" name="Freeform 313"/>
                  <p:cNvSpPr/>
                  <p:nvPr/>
                </p:nvSpPr>
                <p:spPr bwMode="auto">
                  <a:xfrm rot="21180000">
                    <a:off x="4102990" y="3590171"/>
                    <a:ext cx="809106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315" name="Freeform 314"/>
                  <p:cNvSpPr/>
                  <p:nvPr/>
                </p:nvSpPr>
                <p:spPr bwMode="auto">
                  <a:xfrm rot="420000" flipH="1">
                    <a:off x="4877530" y="3590171"/>
                    <a:ext cx="809106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grpSp>
              <p:nvGrpSpPr>
                <p:cNvPr id="330" name="Group 329"/>
                <p:cNvGrpSpPr>
                  <a:grpSpLocks noChangeAspect="1"/>
                </p:cNvGrpSpPr>
                <p:nvPr/>
              </p:nvGrpSpPr>
              <p:grpSpPr>
                <a:xfrm>
                  <a:off x="7026266" y="3550093"/>
                  <a:ext cx="1548000" cy="349871"/>
                  <a:chOff x="3674237" y="5497236"/>
                  <a:chExt cx="1623973" cy="367042"/>
                </a:xfrm>
              </p:grpSpPr>
              <p:grpSp>
                <p:nvGrpSpPr>
                  <p:cNvPr id="331" name="Group 330"/>
                  <p:cNvGrpSpPr/>
                  <p:nvPr/>
                </p:nvGrpSpPr>
                <p:grpSpPr>
                  <a:xfrm>
                    <a:off x="3674237" y="5497236"/>
                    <a:ext cx="843779" cy="366012"/>
                    <a:chOff x="3665999" y="5497236"/>
                    <a:chExt cx="843779" cy="366012"/>
                  </a:xfrm>
                </p:grpSpPr>
                <p:sp>
                  <p:nvSpPr>
                    <p:cNvPr id="335" name="Freeform 334"/>
                    <p:cNvSpPr/>
                    <p:nvPr/>
                  </p:nvSpPr>
                  <p:spPr bwMode="auto">
                    <a:xfrm rot="20700000">
                      <a:off x="3753777" y="5497236"/>
                      <a:ext cx="756001" cy="127052"/>
                    </a:xfrm>
                    <a:custGeom>
                      <a:avLst/>
                      <a:gdLst>
                        <a:gd name="connsiteX0" fmla="*/ 0 w 809106"/>
                        <a:gd name="connsiteY0" fmla="*/ 131156 h 131156"/>
                        <a:gd name="connsiteX1" fmla="*/ 315884 w 809106"/>
                        <a:gd name="connsiteY1" fmla="*/ 131156 h 131156"/>
                        <a:gd name="connsiteX2" fmla="*/ 493222 w 809106"/>
                        <a:gd name="connsiteY2" fmla="*/ 120073 h 131156"/>
                        <a:gd name="connsiteX3" fmla="*/ 698269 w 809106"/>
                        <a:gd name="connsiteY3" fmla="*/ 53571 h 131156"/>
                        <a:gd name="connsiteX4" fmla="*/ 781397 w 809106"/>
                        <a:gd name="connsiteY4" fmla="*/ 3694 h 131156"/>
                        <a:gd name="connsiteX5" fmla="*/ 809106 w 809106"/>
                        <a:gd name="connsiteY5" fmla="*/ 3694 h 131156"/>
                        <a:gd name="connsiteX6" fmla="*/ 809106 w 809106"/>
                        <a:gd name="connsiteY6" fmla="*/ 3694 h 131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09106" h="131156">
                          <a:moveTo>
                            <a:pt x="0" y="131156"/>
                          </a:moveTo>
                          <a:lnTo>
                            <a:pt x="315884" y="131156"/>
                          </a:lnTo>
                          <a:cubicBezTo>
                            <a:pt x="398088" y="129309"/>
                            <a:pt x="429491" y="133004"/>
                            <a:pt x="493222" y="120073"/>
                          </a:cubicBezTo>
                          <a:cubicBezTo>
                            <a:pt x="556953" y="107142"/>
                            <a:pt x="650240" y="72967"/>
                            <a:pt x="698269" y="53571"/>
                          </a:cubicBezTo>
                          <a:cubicBezTo>
                            <a:pt x="746298" y="34175"/>
                            <a:pt x="762924" y="12007"/>
                            <a:pt x="781397" y="3694"/>
                          </a:cubicBezTo>
                          <a:cubicBezTo>
                            <a:pt x="799870" y="-4619"/>
                            <a:pt x="809106" y="3694"/>
                            <a:pt x="809106" y="3694"/>
                          </a:cubicBezTo>
                          <a:lnTo>
                            <a:pt x="809106" y="3694"/>
                          </a:ln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  <p:sp>
                  <p:nvSpPr>
                    <p:cNvPr id="336" name="Freeform 335"/>
                    <p:cNvSpPr/>
                    <p:nvPr/>
                  </p:nvSpPr>
                  <p:spPr bwMode="auto">
                    <a:xfrm rot="21356743">
                      <a:off x="3665999" y="5719086"/>
                      <a:ext cx="161553" cy="144162"/>
                    </a:xfrm>
                    <a:custGeom>
                      <a:avLst/>
                      <a:gdLst>
                        <a:gd name="connsiteX0" fmla="*/ 161553 w 161553"/>
                        <a:gd name="connsiteY0" fmla="*/ 0 h 144162"/>
                        <a:gd name="connsiteX1" fmla="*/ 66818 w 161553"/>
                        <a:gd name="connsiteY1" fmla="*/ 20595 h 144162"/>
                        <a:gd name="connsiteX2" fmla="*/ 9153 w 161553"/>
                        <a:gd name="connsiteY2" fmla="*/ 111211 h 144162"/>
                        <a:gd name="connsiteX3" fmla="*/ 915 w 161553"/>
                        <a:gd name="connsiteY3" fmla="*/ 144162 h 1441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1553" h="144162">
                          <a:moveTo>
                            <a:pt x="161553" y="0"/>
                          </a:moveTo>
                          <a:cubicBezTo>
                            <a:pt x="126885" y="1030"/>
                            <a:pt x="92218" y="2060"/>
                            <a:pt x="66818" y="20595"/>
                          </a:cubicBezTo>
                          <a:cubicBezTo>
                            <a:pt x="41418" y="39130"/>
                            <a:pt x="20137" y="90617"/>
                            <a:pt x="9153" y="111211"/>
                          </a:cubicBezTo>
                          <a:cubicBezTo>
                            <a:pt x="-1831" y="131806"/>
                            <a:pt x="-458" y="137984"/>
                            <a:pt x="915" y="144162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</p:grpSp>
              <p:grpSp>
                <p:nvGrpSpPr>
                  <p:cNvPr id="332" name="Group 331"/>
                  <p:cNvGrpSpPr/>
                  <p:nvPr/>
                </p:nvGrpSpPr>
                <p:grpSpPr>
                  <a:xfrm flipH="1">
                    <a:off x="4454431" y="5498266"/>
                    <a:ext cx="843779" cy="366012"/>
                    <a:chOff x="3665999" y="5497236"/>
                    <a:chExt cx="843779" cy="366012"/>
                  </a:xfrm>
                </p:grpSpPr>
                <p:sp>
                  <p:nvSpPr>
                    <p:cNvPr id="333" name="Freeform 332"/>
                    <p:cNvSpPr/>
                    <p:nvPr/>
                  </p:nvSpPr>
                  <p:spPr bwMode="auto">
                    <a:xfrm rot="20700000">
                      <a:off x="3753777" y="5497236"/>
                      <a:ext cx="756001" cy="127052"/>
                    </a:xfrm>
                    <a:custGeom>
                      <a:avLst/>
                      <a:gdLst>
                        <a:gd name="connsiteX0" fmla="*/ 0 w 809106"/>
                        <a:gd name="connsiteY0" fmla="*/ 131156 h 131156"/>
                        <a:gd name="connsiteX1" fmla="*/ 315884 w 809106"/>
                        <a:gd name="connsiteY1" fmla="*/ 131156 h 131156"/>
                        <a:gd name="connsiteX2" fmla="*/ 493222 w 809106"/>
                        <a:gd name="connsiteY2" fmla="*/ 120073 h 131156"/>
                        <a:gd name="connsiteX3" fmla="*/ 698269 w 809106"/>
                        <a:gd name="connsiteY3" fmla="*/ 53571 h 131156"/>
                        <a:gd name="connsiteX4" fmla="*/ 781397 w 809106"/>
                        <a:gd name="connsiteY4" fmla="*/ 3694 h 131156"/>
                        <a:gd name="connsiteX5" fmla="*/ 809106 w 809106"/>
                        <a:gd name="connsiteY5" fmla="*/ 3694 h 131156"/>
                        <a:gd name="connsiteX6" fmla="*/ 809106 w 809106"/>
                        <a:gd name="connsiteY6" fmla="*/ 3694 h 131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09106" h="131156">
                          <a:moveTo>
                            <a:pt x="0" y="131156"/>
                          </a:moveTo>
                          <a:lnTo>
                            <a:pt x="315884" y="131156"/>
                          </a:lnTo>
                          <a:cubicBezTo>
                            <a:pt x="398088" y="129309"/>
                            <a:pt x="429491" y="133004"/>
                            <a:pt x="493222" y="120073"/>
                          </a:cubicBezTo>
                          <a:cubicBezTo>
                            <a:pt x="556953" y="107142"/>
                            <a:pt x="650240" y="72967"/>
                            <a:pt x="698269" y="53571"/>
                          </a:cubicBezTo>
                          <a:cubicBezTo>
                            <a:pt x="746298" y="34175"/>
                            <a:pt x="762924" y="12007"/>
                            <a:pt x="781397" y="3694"/>
                          </a:cubicBezTo>
                          <a:cubicBezTo>
                            <a:pt x="799870" y="-4619"/>
                            <a:pt x="809106" y="3694"/>
                            <a:pt x="809106" y="3694"/>
                          </a:cubicBezTo>
                          <a:lnTo>
                            <a:pt x="809106" y="3694"/>
                          </a:ln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  <p:sp>
                  <p:nvSpPr>
                    <p:cNvPr id="334" name="Freeform 333"/>
                    <p:cNvSpPr/>
                    <p:nvPr/>
                  </p:nvSpPr>
                  <p:spPr bwMode="auto">
                    <a:xfrm rot="21356743">
                      <a:off x="3665999" y="5719086"/>
                      <a:ext cx="161553" cy="144162"/>
                    </a:xfrm>
                    <a:custGeom>
                      <a:avLst/>
                      <a:gdLst>
                        <a:gd name="connsiteX0" fmla="*/ 161553 w 161553"/>
                        <a:gd name="connsiteY0" fmla="*/ 0 h 144162"/>
                        <a:gd name="connsiteX1" fmla="*/ 66818 w 161553"/>
                        <a:gd name="connsiteY1" fmla="*/ 20595 h 144162"/>
                        <a:gd name="connsiteX2" fmla="*/ 9153 w 161553"/>
                        <a:gd name="connsiteY2" fmla="*/ 111211 h 144162"/>
                        <a:gd name="connsiteX3" fmla="*/ 915 w 161553"/>
                        <a:gd name="connsiteY3" fmla="*/ 144162 h 1441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1553" h="144162">
                          <a:moveTo>
                            <a:pt x="161553" y="0"/>
                          </a:moveTo>
                          <a:cubicBezTo>
                            <a:pt x="126885" y="1030"/>
                            <a:pt x="92218" y="2060"/>
                            <a:pt x="66818" y="20595"/>
                          </a:cubicBezTo>
                          <a:cubicBezTo>
                            <a:pt x="41418" y="39130"/>
                            <a:pt x="20137" y="90617"/>
                            <a:pt x="9153" y="111211"/>
                          </a:cubicBezTo>
                          <a:cubicBezTo>
                            <a:pt x="-1831" y="131806"/>
                            <a:pt x="-458" y="137984"/>
                            <a:pt x="915" y="144162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18" name="Group 17"/>
              <p:cNvGrpSpPr/>
              <p:nvPr/>
            </p:nvGrpSpPr>
            <p:grpSpPr>
              <a:xfrm>
                <a:off x="7037979" y="3784696"/>
                <a:ext cx="1505119" cy="468991"/>
                <a:chOff x="7027801" y="3669584"/>
                <a:chExt cx="1505119" cy="468991"/>
              </a:xfrm>
            </p:grpSpPr>
            <p:grpSp>
              <p:nvGrpSpPr>
                <p:cNvPr id="323" name="Group 322"/>
                <p:cNvGrpSpPr/>
                <p:nvPr/>
              </p:nvGrpSpPr>
              <p:grpSpPr>
                <a:xfrm>
                  <a:off x="7027801" y="3669584"/>
                  <a:ext cx="1406804" cy="468991"/>
                  <a:chOff x="3350611" y="5405836"/>
                  <a:chExt cx="1406804" cy="468991"/>
                </a:xfrm>
              </p:grpSpPr>
              <p:grpSp>
                <p:nvGrpSpPr>
                  <p:cNvPr id="324" name="Group 323"/>
                  <p:cNvGrpSpPr/>
                  <p:nvPr/>
                </p:nvGrpSpPr>
                <p:grpSpPr>
                  <a:xfrm>
                    <a:off x="3350611" y="5406190"/>
                    <a:ext cx="796845" cy="468637"/>
                    <a:chOff x="3350611" y="5406190"/>
                    <a:chExt cx="796845" cy="468637"/>
                  </a:xfrm>
                </p:grpSpPr>
                <p:sp>
                  <p:nvSpPr>
                    <p:cNvPr id="328" name="Freeform 327"/>
                    <p:cNvSpPr/>
                    <p:nvPr/>
                  </p:nvSpPr>
                  <p:spPr bwMode="auto">
                    <a:xfrm rot="20520000">
                      <a:off x="3463456" y="5406190"/>
                      <a:ext cx="684000" cy="76798"/>
                    </a:xfrm>
                    <a:custGeom>
                      <a:avLst/>
                      <a:gdLst>
                        <a:gd name="connsiteX0" fmla="*/ 0 w 809106"/>
                        <a:gd name="connsiteY0" fmla="*/ 131156 h 131156"/>
                        <a:gd name="connsiteX1" fmla="*/ 315884 w 809106"/>
                        <a:gd name="connsiteY1" fmla="*/ 131156 h 131156"/>
                        <a:gd name="connsiteX2" fmla="*/ 493222 w 809106"/>
                        <a:gd name="connsiteY2" fmla="*/ 120073 h 131156"/>
                        <a:gd name="connsiteX3" fmla="*/ 698269 w 809106"/>
                        <a:gd name="connsiteY3" fmla="*/ 53571 h 131156"/>
                        <a:gd name="connsiteX4" fmla="*/ 781397 w 809106"/>
                        <a:gd name="connsiteY4" fmla="*/ 3694 h 131156"/>
                        <a:gd name="connsiteX5" fmla="*/ 809106 w 809106"/>
                        <a:gd name="connsiteY5" fmla="*/ 3694 h 131156"/>
                        <a:gd name="connsiteX6" fmla="*/ 809106 w 809106"/>
                        <a:gd name="connsiteY6" fmla="*/ 3694 h 131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09106" h="131156">
                          <a:moveTo>
                            <a:pt x="0" y="131156"/>
                          </a:moveTo>
                          <a:lnTo>
                            <a:pt x="315884" y="131156"/>
                          </a:lnTo>
                          <a:cubicBezTo>
                            <a:pt x="398088" y="129309"/>
                            <a:pt x="429491" y="133004"/>
                            <a:pt x="493222" y="120073"/>
                          </a:cubicBezTo>
                          <a:cubicBezTo>
                            <a:pt x="556953" y="107142"/>
                            <a:pt x="650240" y="72967"/>
                            <a:pt x="698269" y="53571"/>
                          </a:cubicBezTo>
                          <a:cubicBezTo>
                            <a:pt x="746298" y="34175"/>
                            <a:pt x="762924" y="12007"/>
                            <a:pt x="781397" y="3694"/>
                          </a:cubicBezTo>
                          <a:cubicBezTo>
                            <a:pt x="799870" y="-4619"/>
                            <a:pt x="809106" y="3694"/>
                            <a:pt x="809106" y="3694"/>
                          </a:cubicBezTo>
                          <a:lnTo>
                            <a:pt x="809106" y="3694"/>
                          </a:lnTo>
                        </a:path>
                      </a:pathLst>
                    </a:custGeom>
                    <a:noFill/>
                    <a:ln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  <p:sp>
                  <p:nvSpPr>
                    <p:cNvPr id="329" name="Freeform 328"/>
                    <p:cNvSpPr/>
                    <p:nvPr/>
                  </p:nvSpPr>
                  <p:spPr bwMode="auto">
                    <a:xfrm>
                      <a:off x="3350611" y="5578526"/>
                      <a:ext cx="152741" cy="296301"/>
                    </a:xfrm>
                    <a:custGeom>
                      <a:avLst/>
                      <a:gdLst>
                        <a:gd name="connsiteX0" fmla="*/ 153512 w 153512"/>
                        <a:gd name="connsiteY0" fmla="*/ 0 h 120141"/>
                        <a:gd name="connsiteX1" fmla="*/ 83430 w 153512"/>
                        <a:gd name="connsiteY1" fmla="*/ 16687 h 120141"/>
                        <a:gd name="connsiteX2" fmla="*/ 33372 w 153512"/>
                        <a:gd name="connsiteY2" fmla="*/ 46722 h 120141"/>
                        <a:gd name="connsiteX3" fmla="*/ 0 w 153512"/>
                        <a:gd name="connsiteY3" fmla="*/ 120141 h 120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3512" h="120141">
                          <a:moveTo>
                            <a:pt x="153512" y="0"/>
                          </a:moveTo>
                          <a:cubicBezTo>
                            <a:pt x="128482" y="4450"/>
                            <a:pt x="103453" y="8900"/>
                            <a:pt x="83430" y="16687"/>
                          </a:cubicBezTo>
                          <a:cubicBezTo>
                            <a:pt x="63407" y="24474"/>
                            <a:pt x="47277" y="29480"/>
                            <a:pt x="33372" y="46722"/>
                          </a:cubicBezTo>
                          <a:cubicBezTo>
                            <a:pt x="19467" y="63964"/>
                            <a:pt x="9733" y="92052"/>
                            <a:pt x="0" y="120141"/>
                          </a:cubicBezTo>
                        </a:path>
                      </a:pathLst>
                    </a:custGeom>
                    <a:noFill/>
                    <a:ln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</p:grpSp>
              <p:sp>
                <p:nvSpPr>
                  <p:cNvPr id="326" name="Freeform 325"/>
                  <p:cNvSpPr/>
                  <p:nvPr/>
                </p:nvSpPr>
                <p:spPr bwMode="auto">
                  <a:xfrm rot="1080000" flipH="1">
                    <a:off x="4073415" y="5405836"/>
                    <a:ext cx="684000" cy="79408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1270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sp>
              <p:nvSpPr>
                <p:cNvPr id="337" name="Freeform 336"/>
                <p:cNvSpPr/>
                <p:nvPr/>
              </p:nvSpPr>
              <p:spPr bwMode="auto">
                <a:xfrm flipH="1">
                  <a:off x="8376720" y="3834368"/>
                  <a:ext cx="156200" cy="215888"/>
                </a:xfrm>
                <a:custGeom>
                  <a:avLst/>
                  <a:gdLst>
                    <a:gd name="connsiteX0" fmla="*/ 153512 w 153512"/>
                    <a:gd name="connsiteY0" fmla="*/ 0 h 120141"/>
                    <a:gd name="connsiteX1" fmla="*/ 83430 w 153512"/>
                    <a:gd name="connsiteY1" fmla="*/ 16687 h 120141"/>
                    <a:gd name="connsiteX2" fmla="*/ 33372 w 153512"/>
                    <a:gd name="connsiteY2" fmla="*/ 46722 h 120141"/>
                    <a:gd name="connsiteX3" fmla="*/ 0 w 153512"/>
                    <a:gd name="connsiteY3" fmla="*/ 120141 h 120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512" h="120141">
                      <a:moveTo>
                        <a:pt x="153512" y="0"/>
                      </a:moveTo>
                      <a:cubicBezTo>
                        <a:pt x="128482" y="4450"/>
                        <a:pt x="103453" y="8900"/>
                        <a:pt x="83430" y="16687"/>
                      </a:cubicBezTo>
                      <a:cubicBezTo>
                        <a:pt x="63407" y="24474"/>
                        <a:pt x="47277" y="29480"/>
                        <a:pt x="33372" y="46722"/>
                      </a:cubicBezTo>
                      <a:cubicBezTo>
                        <a:pt x="19467" y="63964"/>
                        <a:pt x="9733" y="92052"/>
                        <a:pt x="0" y="120141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</p:grp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34B4804B-C11E-441A-AF05-F52523B749B5}"/>
                </a:ext>
              </a:extLst>
            </p:cNvPr>
            <p:cNvSpPr/>
            <p:nvPr/>
          </p:nvSpPr>
          <p:spPr bwMode="auto">
            <a:xfrm>
              <a:off x="7960502" y="3077213"/>
              <a:ext cx="636670" cy="100379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rgbClr val="F4724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2429" y="1197133"/>
            <a:ext cx="1744780" cy="4271105"/>
            <a:chOff x="592429" y="1197133"/>
            <a:chExt cx="1744780" cy="427110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331E6F7-9044-4A79-B121-0F3A39CF59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2429" y="1736577"/>
              <a:ext cx="1625073" cy="3101014"/>
              <a:chOff x="908952" y="-3148"/>
              <a:chExt cx="1084453" cy="2070214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C87A8D5-5823-4E1C-960F-40A4CED2A963}"/>
                  </a:ext>
                </a:extLst>
              </p:cNvPr>
              <p:cNvGrpSpPr/>
              <p:nvPr/>
            </p:nvGrpSpPr>
            <p:grpSpPr>
              <a:xfrm>
                <a:off x="944742" y="1228394"/>
                <a:ext cx="1017790" cy="824030"/>
                <a:chOff x="944742" y="1228394"/>
                <a:chExt cx="1017790" cy="824030"/>
              </a:xfrm>
            </p:grpSpPr>
            <p:sp>
              <p:nvSpPr>
                <p:cNvPr id="126" name="Double Bracket 30">
                  <a:extLst>
                    <a:ext uri="{FF2B5EF4-FFF2-40B4-BE49-F238E27FC236}">
                      <a16:creationId xmlns:a16="http://schemas.microsoft.com/office/drawing/2014/main" id="{A155D43B-CBD0-482C-9CA3-07102905DC7F}"/>
                    </a:ext>
                  </a:extLst>
                </p:cNvPr>
                <p:cNvSpPr/>
                <p:nvPr/>
              </p:nvSpPr>
              <p:spPr>
                <a:xfrm>
                  <a:off x="944742" y="1228394"/>
                  <a:ext cx="1008000" cy="75162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47C8699B-A97F-44C3-BAE6-6A79F868A8D2}"/>
                    </a:ext>
                  </a:extLst>
                </p:cNvPr>
                <p:cNvSpPr/>
                <p:nvPr/>
              </p:nvSpPr>
              <p:spPr bwMode="auto">
                <a:xfrm>
                  <a:off x="958876" y="1912061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A68D3034-4DE5-4098-B72F-9B636C8DDF4A}"/>
                  </a:ext>
                </a:extLst>
              </p:cNvPr>
              <p:cNvGrpSpPr/>
              <p:nvPr/>
            </p:nvGrpSpPr>
            <p:grpSpPr>
              <a:xfrm>
                <a:off x="908952" y="-3148"/>
                <a:ext cx="1084453" cy="2070214"/>
                <a:chOff x="908952" y="-3148"/>
                <a:chExt cx="1084453" cy="2070214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44DFF858-1E37-4A2C-A164-226D68B7C42D}"/>
                    </a:ext>
                  </a:extLst>
                </p:cNvPr>
                <p:cNvGrpSpPr/>
                <p:nvPr/>
              </p:nvGrpSpPr>
              <p:grpSpPr>
                <a:xfrm>
                  <a:off x="908952" y="-3148"/>
                  <a:ext cx="1084453" cy="2070214"/>
                  <a:chOff x="908952" y="-3148"/>
                  <a:chExt cx="1084453" cy="2070214"/>
                </a:xfrm>
              </p:grpSpPr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652C22F5-CED4-457C-BA97-BDB8042C4811}"/>
                      </a:ext>
                    </a:extLst>
                  </p:cNvPr>
                  <p:cNvGrpSpPr/>
                  <p:nvPr/>
                </p:nvGrpSpPr>
                <p:grpSpPr>
                  <a:xfrm>
                    <a:off x="908952" y="1875"/>
                    <a:ext cx="569086" cy="2065191"/>
                    <a:chOff x="908952" y="1875"/>
                    <a:chExt cx="569086" cy="2065191"/>
                  </a:xfrm>
                </p:grpSpPr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id="{45DA7505-0442-4BE4-A681-3F3E2787D1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952" y="1875"/>
                      <a:ext cx="569086" cy="2065191"/>
                      <a:chOff x="908952" y="1875"/>
                      <a:chExt cx="569086" cy="2065191"/>
                    </a:xfrm>
                  </p:grpSpPr>
                  <p:sp>
                    <p:nvSpPr>
                      <p:cNvPr id="110" name="object 43">
                        <a:extLst>
                          <a:ext uri="{FF2B5EF4-FFF2-40B4-BE49-F238E27FC236}">
                            <a16:creationId xmlns:a16="http://schemas.microsoft.com/office/drawing/2014/main" id="{EDFFF994-1B38-46BC-800B-466ABCF0B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867" y="47256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1" name="object 186">
                        <a:extLst>
                          <a:ext uri="{FF2B5EF4-FFF2-40B4-BE49-F238E27FC236}">
                            <a16:creationId xmlns:a16="http://schemas.microsoft.com/office/drawing/2014/main" id="{FA525E62-6C36-490C-81D3-855720494D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8952" y="1988072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2" name="object 188">
                        <a:extLst>
                          <a:ext uri="{FF2B5EF4-FFF2-40B4-BE49-F238E27FC236}">
                            <a16:creationId xmlns:a16="http://schemas.microsoft.com/office/drawing/2014/main" id="{D38AE46F-C6FF-4AE4-9373-955D75E590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0476" y="643142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3" name="object 189">
                        <a:extLst>
                          <a:ext uri="{FF2B5EF4-FFF2-40B4-BE49-F238E27FC236}">
                            <a16:creationId xmlns:a16="http://schemas.microsoft.com/office/drawing/2014/main" id="{C99D2F01-66B2-4E5A-A389-75BFAAA7AA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0476" y="530272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4" name="object 190">
                        <a:extLst>
                          <a:ext uri="{FF2B5EF4-FFF2-40B4-BE49-F238E27FC236}">
                            <a16:creationId xmlns:a16="http://schemas.microsoft.com/office/drawing/2014/main" id="{ADB679E5-5E56-425D-8B83-9CAB85AB4E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112" y="266713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5" name="object 193">
                        <a:extLst>
                          <a:ext uri="{FF2B5EF4-FFF2-40B4-BE49-F238E27FC236}">
                            <a16:creationId xmlns:a16="http://schemas.microsoft.com/office/drawing/2014/main" id="{9AAFC651-FA0E-4AA9-A3F3-1751AA43E80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959244" y="451116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6" name="object 195">
                        <a:extLst>
                          <a:ext uri="{FF2B5EF4-FFF2-40B4-BE49-F238E27FC236}">
                            <a16:creationId xmlns:a16="http://schemas.microsoft.com/office/drawing/2014/main" id="{AA32866C-FF67-4CE4-B252-72471A16E5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864" y="224041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7" name="object 196">
                        <a:extLst>
                          <a:ext uri="{FF2B5EF4-FFF2-40B4-BE49-F238E27FC236}">
                            <a16:creationId xmlns:a16="http://schemas.microsoft.com/office/drawing/2014/main" id="{D3498079-5CB0-4846-A19B-DA3044EA9F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8431" y="2031506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8" name="object 198">
                        <a:extLst>
                          <a:ext uri="{FF2B5EF4-FFF2-40B4-BE49-F238E27FC236}">
                            <a16:creationId xmlns:a16="http://schemas.microsoft.com/office/drawing/2014/main" id="{EEBD8E06-AFFF-48D2-933C-22E77691B5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8399" y="1996454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19" name="object 207">
                        <a:extLst>
                          <a:ext uri="{FF2B5EF4-FFF2-40B4-BE49-F238E27FC236}">
                            <a16:creationId xmlns:a16="http://schemas.microsoft.com/office/drawing/2014/main" id="{AED41A0C-F9C2-41FF-97A5-296C12164F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0308" y="1875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0" name="object 208">
                        <a:extLst>
                          <a:ext uri="{FF2B5EF4-FFF2-40B4-BE49-F238E27FC236}">
                            <a16:creationId xmlns:a16="http://schemas.microsoft.com/office/drawing/2014/main" id="{8551F7CD-ABB2-4A06-B430-3B7BFB4D56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3481" y="260617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1" name="object 209">
                        <a:extLst>
                          <a:ext uri="{FF2B5EF4-FFF2-40B4-BE49-F238E27FC236}">
                            <a16:creationId xmlns:a16="http://schemas.microsoft.com/office/drawing/2014/main" id="{BECA09D7-3A40-402B-B024-177342F170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3481" y="44999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2" name="object 213">
                        <a:extLst>
                          <a:ext uri="{FF2B5EF4-FFF2-40B4-BE49-F238E27FC236}">
                            <a16:creationId xmlns:a16="http://schemas.microsoft.com/office/drawing/2014/main" id="{5991A064-3467-49A1-B99F-96B4400B55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5528" y="679718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3" name="object 214">
                        <a:extLst>
                          <a:ext uri="{FF2B5EF4-FFF2-40B4-BE49-F238E27FC236}">
                            <a16:creationId xmlns:a16="http://schemas.microsoft.com/office/drawing/2014/main" id="{00D7AF93-5AB9-4C3A-9529-5F870B6D5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5528" y="566848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4" name="object 215">
                        <a:extLst>
                          <a:ext uri="{FF2B5EF4-FFF2-40B4-BE49-F238E27FC236}">
                            <a16:creationId xmlns:a16="http://schemas.microsoft.com/office/drawing/2014/main" id="{5E5C89EB-B4B8-466D-96EF-6D41C9D56B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2772" y="440450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25" name="object 212">
                        <a:extLst>
                          <a:ext uri="{FF2B5EF4-FFF2-40B4-BE49-F238E27FC236}">
                            <a16:creationId xmlns:a16="http://schemas.microsoft.com/office/drawing/2014/main" id="{0DE99B4F-AD9B-4907-B5CE-503BD5B67C4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986040" y="3377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07" name="object 192">
                      <a:extLst>
                        <a:ext uri="{FF2B5EF4-FFF2-40B4-BE49-F238E27FC236}">
                          <a16:creationId xmlns:a16="http://schemas.microsoft.com/office/drawing/2014/main" id="{0090ACC7-EF7D-4CF9-90DE-2DCA45B63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50" y="23760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" name="object 191">
                      <a:extLst>
                        <a:ext uri="{FF2B5EF4-FFF2-40B4-BE49-F238E27FC236}">
                          <a16:creationId xmlns:a16="http://schemas.microsoft.com/office/drawing/2014/main" id="{FF2A5E08-B9C0-401F-B7EA-F90B0BB61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494" y="257632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9" name="object 187">
                      <a:extLst>
                        <a:ext uri="{FF2B5EF4-FFF2-40B4-BE49-F238E27FC236}">
                          <a16:creationId xmlns:a16="http://schemas.microsoft.com/office/drawing/2014/main" id="{ACEDCD38-4717-4E38-98C4-ADA2E8BCC1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0067" y="1987293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F6C4F4DF-9B26-42A3-9CED-C12F050D993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424319" y="-3148"/>
                    <a:ext cx="569086" cy="2069706"/>
                    <a:chOff x="1424319" y="-3148"/>
                    <a:chExt cx="569086" cy="2069706"/>
                  </a:xfrm>
                </p:grpSpPr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482D530C-B24C-4361-996A-A4B6792592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24319" y="-3148"/>
                      <a:ext cx="569086" cy="2069706"/>
                      <a:chOff x="1424319" y="-3148"/>
                      <a:chExt cx="569086" cy="2069706"/>
                    </a:xfrm>
                  </p:grpSpPr>
                  <p:sp>
                    <p:nvSpPr>
                      <p:cNvPr id="90" name="object 43">
                        <a:extLst>
                          <a:ext uri="{FF2B5EF4-FFF2-40B4-BE49-F238E27FC236}">
                            <a16:creationId xmlns:a16="http://schemas.microsoft.com/office/drawing/2014/main" id="{5A3830BD-1661-4826-8D88-4E4C30A7DA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2234" y="47002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1" name="object 186">
                        <a:extLst>
                          <a:ext uri="{FF2B5EF4-FFF2-40B4-BE49-F238E27FC236}">
                            <a16:creationId xmlns:a16="http://schemas.microsoft.com/office/drawing/2014/main" id="{F9325D38-85BF-4069-AB89-A8EA53085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4319" y="1987818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2" name="object 188">
                        <a:extLst>
                          <a:ext uri="{FF2B5EF4-FFF2-40B4-BE49-F238E27FC236}">
                            <a16:creationId xmlns:a16="http://schemas.microsoft.com/office/drawing/2014/main" id="{CAB06FEE-1069-4DB0-81BA-391E89DFE3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5843" y="642888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3" name="object 189">
                        <a:extLst>
                          <a:ext uri="{FF2B5EF4-FFF2-40B4-BE49-F238E27FC236}">
                            <a16:creationId xmlns:a16="http://schemas.microsoft.com/office/drawing/2014/main" id="{AA17C485-6297-4E5D-9861-ABC74234ED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5843" y="530018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4" name="object 190">
                        <a:extLst>
                          <a:ext uri="{FF2B5EF4-FFF2-40B4-BE49-F238E27FC236}">
                            <a16:creationId xmlns:a16="http://schemas.microsoft.com/office/drawing/2014/main" id="{6C39532E-D51D-4C3E-8C31-436910B165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1479" y="266459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5" name="object 193">
                        <a:extLst>
                          <a:ext uri="{FF2B5EF4-FFF2-40B4-BE49-F238E27FC236}">
                            <a16:creationId xmlns:a16="http://schemas.microsoft.com/office/drawing/2014/main" id="{9118547A-D8F5-4D70-9E25-EFC517BF0C9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473023" y="450862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6" name="object 195">
                        <a:extLst>
                          <a:ext uri="{FF2B5EF4-FFF2-40B4-BE49-F238E27FC236}">
                            <a16:creationId xmlns:a16="http://schemas.microsoft.com/office/drawing/2014/main" id="{DE57E5B6-73E1-474F-8058-2ED9EDB201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2231" y="223787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7" name="object 196">
                        <a:extLst>
                          <a:ext uri="{FF2B5EF4-FFF2-40B4-BE49-F238E27FC236}">
                            <a16:creationId xmlns:a16="http://schemas.microsoft.com/office/drawing/2014/main" id="{8710F78E-022C-406F-8E24-86138CB277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3798" y="2030308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8" name="object 198">
                        <a:extLst>
                          <a:ext uri="{FF2B5EF4-FFF2-40B4-BE49-F238E27FC236}">
                            <a16:creationId xmlns:a16="http://schemas.microsoft.com/office/drawing/2014/main" id="{964ADFD7-478A-47B1-A1EC-86E2CA653C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3766" y="1996200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99" name="object 207">
                        <a:extLst>
                          <a:ext uri="{FF2B5EF4-FFF2-40B4-BE49-F238E27FC236}">
                            <a16:creationId xmlns:a16="http://schemas.microsoft.com/office/drawing/2014/main" id="{85B89D51-8076-40A3-AE2E-60C9A9891F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5675" y="-3148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00" name="object 208">
                        <a:extLst>
                          <a:ext uri="{FF2B5EF4-FFF2-40B4-BE49-F238E27FC236}">
                            <a16:creationId xmlns:a16="http://schemas.microsoft.com/office/drawing/2014/main" id="{4963EACB-8D86-4F80-99D7-EE8AE3B534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8848" y="26036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01" name="object 209">
                        <a:extLst>
                          <a:ext uri="{FF2B5EF4-FFF2-40B4-BE49-F238E27FC236}">
                            <a16:creationId xmlns:a16="http://schemas.microsoft.com/office/drawing/2014/main" id="{610C9445-F4C5-4ED6-AD77-E90A89C3BC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2359" y="449399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02" name="object 213">
                        <a:extLst>
                          <a:ext uri="{FF2B5EF4-FFF2-40B4-BE49-F238E27FC236}">
                            <a16:creationId xmlns:a16="http://schemas.microsoft.com/office/drawing/2014/main" id="{A0B1A60F-B2A4-42B9-9A59-3FDF959587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0895" y="679464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03" name="object 214">
                        <a:extLst>
                          <a:ext uri="{FF2B5EF4-FFF2-40B4-BE49-F238E27FC236}">
                            <a16:creationId xmlns:a16="http://schemas.microsoft.com/office/drawing/2014/main" id="{29C4904C-2C58-408B-A19D-7B75C323C1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0895" y="566594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04" name="object 215">
                        <a:extLst>
                          <a:ext uri="{FF2B5EF4-FFF2-40B4-BE49-F238E27FC236}">
                            <a16:creationId xmlns:a16="http://schemas.microsoft.com/office/drawing/2014/main" id="{46652311-2E84-4F27-85E2-126FB1CCB5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139" y="440196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05" name="object 212">
                        <a:extLst>
                          <a:ext uri="{FF2B5EF4-FFF2-40B4-BE49-F238E27FC236}">
                            <a16:creationId xmlns:a16="http://schemas.microsoft.com/office/drawing/2014/main" id="{4B6CD4AE-ED69-4C4A-9E84-EC572C86940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501407" y="3123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87" name="object 192">
                      <a:extLst>
                        <a:ext uri="{FF2B5EF4-FFF2-40B4-BE49-F238E27FC236}">
                          <a16:creationId xmlns:a16="http://schemas.microsoft.com/office/drawing/2014/main" id="{FCAF6FDB-95C7-460E-A13A-7C32CD41E2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9817" y="23506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8" name="object 191">
                      <a:extLst>
                        <a:ext uri="{FF2B5EF4-FFF2-40B4-BE49-F238E27FC236}">
                          <a16:creationId xmlns:a16="http://schemas.microsoft.com/office/drawing/2014/main" id="{77A98EA1-82E7-4876-8F8A-5A0618AEA1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861" y="257378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9" name="object 187">
                      <a:extLst>
                        <a:ext uri="{FF2B5EF4-FFF2-40B4-BE49-F238E27FC236}">
                          <a16:creationId xmlns:a16="http://schemas.microsoft.com/office/drawing/2014/main" id="{D06E14EF-D2CA-4C95-BEE6-B3981620B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5434" y="1987039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E02957E-3E24-411E-ABF7-181587543EB6}"/>
                    </a:ext>
                  </a:extLst>
                </p:cNvPr>
                <p:cNvSpPr/>
                <p:nvPr/>
              </p:nvSpPr>
              <p:spPr bwMode="auto">
                <a:xfrm>
                  <a:off x="1567188" y="1711874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894340" y="4835919"/>
              <a:ext cx="992207" cy="632319"/>
              <a:chOff x="915856" y="4298036"/>
              <a:chExt cx="992207" cy="632319"/>
            </a:xfrm>
          </p:grpSpPr>
          <p:sp>
            <p:nvSpPr>
              <p:cNvPr id="41" name="Freeform 40"/>
              <p:cNvSpPr/>
              <p:nvPr/>
            </p:nvSpPr>
            <p:spPr bwMode="auto">
              <a:xfrm rot="5400000">
                <a:off x="689696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78" name="Freeform 277"/>
              <p:cNvSpPr/>
              <p:nvPr/>
            </p:nvSpPr>
            <p:spPr bwMode="auto">
              <a:xfrm rot="5400000">
                <a:off x="960432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 rot="5400000">
                <a:off x="1231168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 rot="5400000">
                <a:off x="1501903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grpSp>
          <p:nvGrpSpPr>
            <p:cNvPr id="296" name="Group 295"/>
            <p:cNvGrpSpPr>
              <a:grpSpLocks noChangeAspect="1"/>
            </p:cNvGrpSpPr>
            <p:nvPr/>
          </p:nvGrpSpPr>
          <p:grpSpPr>
            <a:xfrm rot="10800000">
              <a:off x="1197980" y="1197133"/>
              <a:ext cx="384928" cy="540000"/>
              <a:chOff x="1186592" y="4298036"/>
              <a:chExt cx="450736" cy="632319"/>
            </a:xfrm>
          </p:grpSpPr>
          <p:sp>
            <p:nvSpPr>
              <p:cNvPr id="298" name="Freeform 297"/>
              <p:cNvSpPr/>
              <p:nvPr/>
            </p:nvSpPr>
            <p:spPr bwMode="auto">
              <a:xfrm rot="5400000">
                <a:off x="960432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99" name="Freeform 298"/>
              <p:cNvSpPr/>
              <p:nvPr/>
            </p:nvSpPr>
            <p:spPr bwMode="auto">
              <a:xfrm rot="5400000">
                <a:off x="1231168" y="4524196"/>
                <a:ext cx="632319" cy="180000"/>
              </a:xfrm>
              <a:custGeom>
                <a:avLst/>
                <a:gdLst>
                  <a:gd name="connsiteX0" fmla="*/ 0 w 1075765"/>
                  <a:gd name="connsiteY0" fmla="*/ 173771 h 292143"/>
                  <a:gd name="connsiteX1" fmla="*/ 290457 w 1075765"/>
                  <a:gd name="connsiteY1" fmla="*/ 173771 h 292143"/>
                  <a:gd name="connsiteX2" fmla="*/ 451821 w 1075765"/>
                  <a:gd name="connsiteY2" fmla="*/ 1648 h 292143"/>
                  <a:gd name="connsiteX3" fmla="*/ 645459 w 1075765"/>
                  <a:gd name="connsiteY3" fmla="*/ 292105 h 292143"/>
                  <a:gd name="connsiteX4" fmla="*/ 817581 w 1075765"/>
                  <a:gd name="connsiteY4" fmla="*/ 23164 h 292143"/>
                  <a:gd name="connsiteX5" fmla="*/ 903642 w 1075765"/>
                  <a:gd name="connsiteY5" fmla="*/ 152255 h 292143"/>
                  <a:gd name="connsiteX6" fmla="*/ 1075765 w 1075765"/>
                  <a:gd name="connsiteY6" fmla="*/ 184528 h 29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5765" h="292143">
                    <a:moveTo>
                      <a:pt x="0" y="173771"/>
                    </a:moveTo>
                    <a:cubicBezTo>
                      <a:pt x="107577" y="188114"/>
                      <a:pt x="215154" y="202458"/>
                      <a:pt x="290457" y="173771"/>
                    </a:cubicBezTo>
                    <a:cubicBezTo>
                      <a:pt x="365760" y="145084"/>
                      <a:pt x="392654" y="-18074"/>
                      <a:pt x="451821" y="1648"/>
                    </a:cubicBezTo>
                    <a:cubicBezTo>
                      <a:pt x="510988" y="21370"/>
                      <a:pt x="584499" y="288519"/>
                      <a:pt x="645459" y="292105"/>
                    </a:cubicBezTo>
                    <a:cubicBezTo>
                      <a:pt x="706419" y="295691"/>
                      <a:pt x="774551" y="46472"/>
                      <a:pt x="817581" y="23164"/>
                    </a:cubicBezTo>
                    <a:cubicBezTo>
                      <a:pt x="860611" y="-144"/>
                      <a:pt x="860611" y="125361"/>
                      <a:pt x="903642" y="152255"/>
                    </a:cubicBezTo>
                    <a:cubicBezTo>
                      <a:pt x="946673" y="179149"/>
                      <a:pt x="1011219" y="181838"/>
                      <a:pt x="1075765" y="184528"/>
                    </a:cubicBez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752864" y="3141635"/>
              <a:ext cx="584345" cy="857688"/>
              <a:chOff x="3667518" y="1626029"/>
              <a:chExt cx="584345" cy="8576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3" name="TextBox 412"/>
                  <p:cNvSpPr txBox="1"/>
                  <p:nvPr/>
                </p:nvSpPr>
                <p:spPr>
                  <a:xfrm>
                    <a:off x="3667518" y="1916373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3" name="TextBox 4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1916373"/>
                    <a:ext cx="584345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4" name="TextBox 413"/>
                  <p:cNvSpPr txBox="1"/>
                  <p:nvPr/>
                </p:nvSpPr>
                <p:spPr>
                  <a:xfrm>
                    <a:off x="3667518" y="1771201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4" name="TextBox 4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1771201"/>
                    <a:ext cx="584345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6" name="TextBox 415"/>
                  <p:cNvSpPr txBox="1"/>
                  <p:nvPr/>
                </p:nvSpPr>
                <p:spPr>
                  <a:xfrm>
                    <a:off x="3667518" y="1626029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 xmlns="">
              <p:sp>
                <p:nvSpPr>
                  <p:cNvPr id="416" name="TextBox 4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1626029"/>
                    <a:ext cx="584345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7" name="TextBox 416"/>
                  <p:cNvSpPr txBox="1"/>
                  <p:nvPr/>
                </p:nvSpPr>
                <p:spPr>
                  <a:xfrm>
                    <a:off x="3667518" y="2206718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7" name="TextBox 4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2206718"/>
                    <a:ext cx="584345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8" name="TextBox 417"/>
                  <p:cNvSpPr txBox="1"/>
                  <p:nvPr/>
                </p:nvSpPr>
                <p:spPr>
                  <a:xfrm>
                    <a:off x="3667518" y="2061545"/>
                    <a:ext cx="5843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20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GB" sz="12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8" name="TextBox 4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7518" y="2061545"/>
                    <a:ext cx="584345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625128" y="3217197"/>
              <a:ext cx="1548064" cy="786491"/>
              <a:chOff x="625128" y="3217197"/>
              <a:chExt cx="1548064" cy="786491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625128" y="3322090"/>
                <a:ext cx="1548064" cy="131156"/>
                <a:chOff x="4091159" y="3590171"/>
                <a:chExt cx="1607307" cy="131156"/>
              </a:xfrm>
            </p:grpSpPr>
            <p:sp>
              <p:nvSpPr>
                <p:cNvPr id="243" name="Freeform 242"/>
                <p:cNvSpPr/>
                <p:nvPr/>
              </p:nvSpPr>
              <p:spPr bwMode="auto">
                <a:xfrm>
                  <a:off x="4091159" y="3590171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 flipH="1">
                  <a:off x="4889360" y="3590171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643160" y="3217197"/>
                <a:ext cx="1512000" cy="131156"/>
                <a:chOff x="4091247" y="3590171"/>
                <a:chExt cx="1607131" cy="131156"/>
              </a:xfrm>
            </p:grpSpPr>
            <p:sp>
              <p:nvSpPr>
                <p:cNvPr id="208" name="Freeform 207"/>
                <p:cNvSpPr/>
                <p:nvPr/>
              </p:nvSpPr>
              <p:spPr bwMode="auto">
                <a:xfrm>
                  <a:off x="4091247" y="3590171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09" name="Freeform 208"/>
                <p:cNvSpPr/>
                <p:nvPr/>
              </p:nvSpPr>
              <p:spPr bwMode="auto">
                <a:xfrm flipH="1">
                  <a:off x="4889272" y="3590171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633220" y="3449827"/>
                <a:ext cx="1531880" cy="131156"/>
                <a:chOff x="4099561" y="3576723"/>
                <a:chExt cx="1590503" cy="131156"/>
              </a:xfrm>
            </p:grpSpPr>
            <p:sp>
              <p:nvSpPr>
                <p:cNvPr id="206" name="Freeform 205"/>
                <p:cNvSpPr/>
                <p:nvPr/>
              </p:nvSpPr>
              <p:spPr bwMode="auto">
                <a:xfrm rot="21300000">
                  <a:off x="4099561" y="3576723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07" name="Freeform 206"/>
                <p:cNvSpPr/>
                <p:nvPr/>
              </p:nvSpPr>
              <p:spPr bwMode="auto">
                <a:xfrm rot="300000" flipH="1">
                  <a:off x="4880958" y="3576723"/>
                  <a:ext cx="809106" cy="131156"/>
                </a:xfrm>
                <a:custGeom>
                  <a:avLst/>
                  <a:gdLst>
                    <a:gd name="connsiteX0" fmla="*/ 0 w 809106"/>
                    <a:gd name="connsiteY0" fmla="*/ 131156 h 131156"/>
                    <a:gd name="connsiteX1" fmla="*/ 315884 w 809106"/>
                    <a:gd name="connsiteY1" fmla="*/ 131156 h 131156"/>
                    <a:gd name="connsiteX2" fmla="*/ 493222 w 809106"/>
                    <a:gd name="connsiteY2" fmla="*/ 120073 h 131156"/>
                    <a:gd name="connsiteX3" fmla="*/ 698269 w 809106"/>
                    <a:gd name="connsiteY3" fmla="*/ 53571 h 131156"/>
                    <a:gd name="connsiteX4" fmla="*/ 781397 w 809106"/>
                    <a:gd name="connsiteY4" fmla="*/ 3694 h 131156"/>
                    <a:gd name="connsiteX5" fmla="*/ 809106 w 809106"/>
                    <a:gd name="connsiteY5" fmla="*/ 3694 h 131156"/>
                    <a:gd name="connsiteX6" fmla="*/ 809106 w 809106"/>
                    <a:gd name="connsiteY6" fmla="*/ 3694 h 131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106" h="131156">
                      <a:moveTo>
                        <a:pt x="0" y="131156"/>
                      </a:moveTo>
                      <a:lnTo>
                        <a:pt x="315884" y="131156"/>
                      </a:lnTo>
                      <a:cubicBezTo>
                        <a:pt x="398088" y="129309"/>
                        <a:pt x="429491" y="133004"/>
                        <a:pt x="493222" y="120073"/>
                      </a:cubicBezTo>
                      <a:cubicBezTo>
                        <a:pt x="556953" y="107142"/>
                        <a:pt x="650240" y="72967"/>
                        <a:pt x="698269" y="53571"/>
                      </a:cubicBezTo>
                      <a:cubicBezTo>
                        <a:pt x="746298" y="34175"/>
                        <a:pt x="762924" y="12007"/>
                        <a:pt x="781397" y="3694"/>
                      </a:cubicBezTo>
                      <a:cubicBezTo>
                        <a:pt x="799870" y="-4619"/>
                        <a:pt x="809106" y="3694"/>
                        <a:pt x="809106" y="3694"/>
                      </a:cubicBezTo>
                      <a:lnTo>
                        <a:pt x="809106" y="3694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640244" y="3611491"/>
                <a:ext cx="1517832" cy="248641"/>
                <a:chOff x="2846209" y="4655346"/>
                <a:chExt cx="1517832" cy="248641"/>
              </a:xfrm>
            </p:grpSpPr>
            <p:grpSp>
              <p:nvGrpSpPr>
                <p:cNvPr id="194" name="Group 193"/>
                <p:cNvGrpSpPr/>
                <p:nvPr/>
              </p:nvGrpSpPr>
              <p:grpSpPr>
                <a:xfrm rot="21300000">
                  <a:off x="2846209" y="4655346"/>
                  <a:ext cx="759503" cy="246667"/>
                  <a:chOff x="2506099" y="5239738"/>
                  <a:chExt cx="790477" cy="256724"/>
                </a:xfrm>
              </p:grpSpPr>
              <p:sp>
                <p:nvSpPr>
                  <p:cNvPr id="198" name="Freeform 197"/>
                  <p:cNvSpPr/>
                  <p:nvPr/>
                </p:nvSpPr>
                <p:spPr bwMode="auto">
                  <a:xfrm rot="21480000">
                    <a:off x="2542876" y="5239738"/>
                    <a:ext cx="753700" cy="131157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199" name="Arc 198"/>
                  <p:cNvSpPr/>
                  <p:nvPr/>
                </p:nvSpPr>
                <p:spPr bwMode="auto">
                  <a:xfrm rot="17241462">
                    <a:off x="2506100" y="5382395"/>
                    <a:ext cx="114066" cy="114067"/>
                  </a:xfrm>
                  <a:prstGeom prst="arc">
                    <a:avLst>
                      <a:gd name="adj1" fmla="val 14891393"/>
                      <a:gd name="adj2" fmla="val 20998947"/>
                    </a:avLst>
                  </a:prstGeom>
                  <a:noFill/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grpSp>
              <p:nvGrpSpPr>
                <p:cNvPr id="195" name="Group 194"/>
                <p:cNvGrpSpPr/>
                <p:nvPr/>
              </p:nvGrpSpPr>
              <p:grpSpPr>
                <a:xfrm rot="300000" flipH="1">
                  <a:off x="3574753" y="4656604"/>
                  <a:ext cx="789288" cy="247383"/>
                  <a:chOff x="2475112" y="5240189"/>
                  <a:chExt cx="821475" cy="257469"/>
                </a:xfrm>
              </p:grpSpPr>
              <p:sp>
                <p:nvSpPr>
                  <p:cNvPr id="196" name="Freeform 195"/>
                  <p:cNvSpPr/>
                  <p:nvPr/>
                </p:nvSpPr>
                <p:spPr bwMode="auto">
                  <a:xfrm rot="21480000">
                    <a:off x="2517303" y="5240189"/>
                    <a:ext cx="779284" cy="131157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197" name="Arc 196"/>
                  <p:cNvSpPr/>
                  <p:nvPr/>
                </p:nvSpPr>
                <p:spPr bwMode="auto">
                  <a:xfrm rot="17241462">
                    <a:off x="2475113" y="5383593"/>
                    <a:ext cx="114064" cy="114066"/>
                  </a:xfrm>
                  <a:prstGeom prst="arc">
                    <a:avLst>
                      <a:gd name="adj1" fmla="val 16435443"/>
                      <a:gd name="adj2" fmla="val 19777889"/>
                    </a:avLst>
                  </a:prstGeom>
                  <a:noFill/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657262" y="3745452"/>
                <a:ext cx="1483796" cy="258236"/>
                <a:chOff x="659388" y="3760024"/>
                <a:chExt cx="1483796" cy="25823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59388" y="3764273"/>
                  <a:ext cx="759445" cy="253987"/>
                  <a:chOff x="659388" y="3764273"/>
                  <a:chExt cx="759445" cy="253987"/>
                </a:xfrm>
              </p:grpSpPr>
              <p:sp>
                <p:nvSpPr>
                  <p:cNvPr id="204" name="Freeform 203"/>
                  <p:cNvSpPr/>
                  <p:nvPr/>
                </p:nvSpPr>
                <p:spPr bwMode="auto">
                  <a:xfrm rot="20936446">
                    <a:off x="831274" y="3764273"/>
                    <a:ext cx="587559" cy="127051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 bwMode="auto">
                  <a:xfrm>
                    <a:off x="659388" y="3949042"/>
                    <a:ext cx="167579" cy="69218"/>
                  </a:xfrm>
                  <a:custGeom>
                    <a:avLst/>
                    <a:gdLst>
                      <a:gd name="connsiteX0" fmla="*/ 167579 w 167579"/>
                      <a:gd name="connsiteY0" fmla="*/ 0 h 69218"/>
                      <a:gd name="connsiteX1" fmla="*/ 116577 w 167579"/>
                      <a:gd name="connsiteY1" fmla="*/ 7286 h 69218"/>
                      <a:gd name="connsiteX2" fmla="*/ 69218 w 167579"/>
                      <a:gd name="connsiteY2" fmla="*/ 21858 h 69218"/>
                      <a:gd name="connsiteX3" fmla="*/ 18215 w 167579"/>
                      <a:gd name="connsiteY3" fmla="*/ 54646 h 69218"/>
                      <a:gd name="connsiteX4" fmla="*/ 0 w 167579"/>
                      <a:gd name="connsiteY4" fmla="*/ 69218 h 69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579" h="69218">
                        <a:moveTo>
                          <a:pt x="167579" y="0"/>
                        </a:moveTo>
                        <a:cubicBezTo>
                          <a:pt x="150274" y="1821"/>
                          <a:pt x="132970" y="3643"/>
                          <a:pt x="116577" y="7286"/>
                        </a:cubicBezTo>
                        <a:cubicBezTo>
                          <a:pt x="100183" y="10929"/>
                          <a:pt x="85612" y="13965"/>
                          <a:pt x="69218" y="21858"/>
                        </a:cubicBezTo>
                        <a:cubicBezTo>
                          <a:pt x="52824" y="29751"/>
                          <a:pt x="29751" y="46753"/>
                          <a:pt x="18215" y="54646"/>
                        </a:cubicBezTo>
                        <a:cubicBezTo>
                          <a:pt x="6679" y="62539"/>
                          <a:pt x="3339" y="65878"/>
                          <a:pt x="0" y="69218"/>
                        </a:cubicBez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grpSp>
              <p:nvGrpSpPr>
                <p:cNvPr id="356" name="Group 355"/>
                <p:cNvGrpSpPr/>
                <p:nvPr/>
              </p:nvGrpSpPr>
              <p:grpSpPr>
                <a:xfrm flipH="1">
                  <a:off x="1387382" y="3760024"/>
                  <a:ext cx="755802" cy="246701"/>
                  <a:chOff x="659388" y="3760630"/>
                  <a:chExt cx="755802" cy="246701"/>
                </a:xfrm>
              </p:grpSpPr>
              <p:sp>
                <p:nvSpPr>
                  <p:cNvPr id="357" name="Freeform 356"/>
                  <p:cNvSpPr/>
                  <p:nvPr/>
                </p:nvSpPr>
                <p:spPr bwMode="auto">
                  <a:xfrm rot="20940000">
                    <a:off x="827631" y="3760630"/>
                    <a:ext cx="587559" cy="127051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358" name="Freeform 357"/>
                  <p:cNvSpPr/>
                  <p:nvPr/>
                </p:nvSpPr>
                <p:spPr bwMode="auto">
                  <a:xfrm>
                    <a:off x="659388" y="3938113"/>
                    <a:ext cx="167579" cy="69218"/>
                  </a:xfrm>
                  <a:custGeom>
                    <a:avLst/>
                    <a:gdLst>
                      <a:gd name="connsiteX0" fmla="*/ 167579 w 167579"/>
                      <a:gd name="connsiteY0" fmla="*/ 0 h 69218"/>
                      <a:gd name="connsiteX1" fmla="*/ 116577 w 167579"/>
                      <a:gd name="connsiteY1" fmla="*/ 7286 h 69218"/>
                      <a:gd name="connsiteX2" fmla="*/ 69218 w 167579"/>
                      <a:gd name="connsiteY2" fmla="*/ 21858 h 69218"/>
                      <a:gd name="connsiteX3" fmla="*/ 18215 w 167579"/>
                      <a:gd name="connsiteY3" fmla="*/ 54646 h 69218"/>
                      <a:gd name="connsiteX4" fmla="*/ 0 w 167579"/>
                      <a:gd name="connsiteY4" fmla="*/ 69218 h 69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579" h="69218">
                        <a:moveTo>
                          <a:pt x="167579" y="0"/>
                        </a:moveTo>
                        <a:cubicBezTo>
                          <a:pt x="150274" y="1821"/>
                          <a:pt x="132970" y="3643"/>
                          <a:pt x="116577" y="7286"/>
                        </a:cubicBezTo>
                        <a:cubicBezTo>
                          <a:pt x="100183" y="10929"/>
                          <a:pt x="85612" y="13965"/>
                          <a:pt x="69218" y="21858"/>
                        </a:cubicBezTo>
                        <a:cubicBezTo>
                          <a:pt x="52824" y="29751"/>
                          <a:pt x="29751" y="46753"/>
                          <a:pt x="18215" y="54646"/>
                        </a:cubicBezTo>
                        <a:cubicBezTo>
                          <a:pt x="6679" y="62539"/>
                          <a:pt x="3339" y="65878"/>
                          <a:pt x="0" y="69218"/>
                        </a:cubicBez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</p:grpSp>
        </p:grp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4B4804B-C11E-441A-AF05-F52523B749B5}"/>
                </a:ext>
              </a:extLst>
            </p:cNvPr>
            <p:cNvSpPr/>
            <p:nvPr/>
          </p:nvSpPr>
          <p:spPr bwMode="auto">
            <a:xfrm>
              <a:off x="600490" y="3077213"/>
              <a:ext cx="636670" cy="100379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rgbClr val="F4724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590858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EEC162B-A2DE-4A35-A0BA-A48B75A01716}"/>
              </a:ext>
            </a:extLst>
          </p:cNvPr>
          <p:cNvGrpSpPr/>
          <p:nvPr/>
        </p:nvGrpSpPr>
        <p:grpSpPr>
          <a:xfrm>
            <a:off x="68072" y="65054"/>
            <a:ext cx="9083550" cy="6476436"/>
            <a:chOff x="68072" y="65054"/>
            <a:chExt cx="9083550" cy="64764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712FE3-6214-4504-B6DA-9DC451004A18}"/>
                </a:ext>
              </a:extLst>
            </p:cNvPr>
            <p:cNvGrpSpPr/>
            <p:nvPr/>
          </p:nvGrpSpPr>
          <p:grpSpPr>
            <a:xfrm>
              <a:off x="68072" y="65054"/>
              <a:ext cx="9083550" cy="6476436"/>
              <a:chOff x="68072" y="65054"/>
              <a:chExt cx="9083550" cy="6476436"/>
            </a:xfrm>
          </p:grpSpPr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5A7C7452-237F-49EC-A78F-1A798584E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78422" y="4336314"/>
                <a:ext cx="2027556" cy="118872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7AA83A6-F86C-4A98-9364-5EF87BF70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32775" y="4333952"/>
                <a:ext cx="2019931" cy="1188720"/>
              </a:xfrm>
              <a:prstGeom prst="rect">
                <a:avLst/>
              </a:prstGeom>
            </p:spPr>
          </p:pic>
          <p:cxnSp>
            <p:nvCxnSpPr>
              <p:cNvPr id="86" name="Straight Connector 85"/>
              <p:cNvCxnSpPr/>
              <p:nvPr/>
            </p:nvCxnSpPr>
            <p:spPr>
              <a:xfrm>
                <a:off x="7114142" y="2657923"/>
                <a:ext cx="0" cy="3240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94097" y="2647669"/>
                <a:ext cx="0" cy="3240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oup 94"/>
              <p:cNvGrpSpPr/>
              <p:nvPr/>
            </p:nvGrpSpPr>
            <p:grpSpPr>
              <a:xfrm>
                <a:off x="4549920" y="65054"/>
                <a:ext cx="110833" cy="360000"/>
                <a:chOff x="3499659" y="2751512"/>
                <a:chExt cx="110833" cy="360000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3499659" y="2769512"/>
                  <a:ext cx="0" cy="324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H="1">
                  <a:off x="3610492" y="2823512"/>
                  <a:ext cx="0" cy="2160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Rectangle 97"/>
                <p:cNvSpPr/>
                <p:nvPr/>
              </p:nvSpPr>
              <p:spPr>
                <a:xfrm>
                  <a:off x="3502427" y="2751512"/>
                  <a:ext cx="105294" cy="36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49892" y="224470"/>
                <a:ext cx="8203504" cy="2456148"/>
                <a:chOff x="225308" y="224470"/>
                <a:chExt cx="8203504" cy="245614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25308" y="224470"/>
                  <a:ext cx="7507600" cy="2448110"/>
                  <a:chOff x="225308" y="224470"/>
                  <a:chExt cx="7507600" cy="2448110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1772682" y="224470"/>
                    <a:ext cx="5960226" cy="465502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65" name="Group 2064"/>
                  <p:cNvGrpSpPr/>
                  <p:nvPr/>
                </p:nvGrpSpPr>
                <p:grpSpPr>
                  <a:xfrm>
                    <a:off x="225308" y="777442"/>
                    <a:ext cx="1361321" cy="1558274"/>
                    <a:chOff x="140109" y="-1887"/>
                    <a:chExt cx="1361321" cy="1558274"/>
                  </a:xfrm>
                </p:grpSpPr>
                <p:grpSp>
                  <p:nvGrpSpPr>
                    <p:cNvPr id="125" name="Group 12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34457" y="296387"/>
                      <a:ext cx="720000" cy="1260000"/>
                      <a:chOff x="1332" y="0"/>
                      <a:chExt cx="738836" cy="1295399"/>
                    </a:xfrm>
                  </p:grpSpPr>
                  <p:grpSp>
                    <p:nvGrpSpPr>
                      <p:cNvPr id="127" name="Group 126"/>
                      <p:cNvGrpSpPr/>
                      <p:nvPr/>
                    </p:nvGrpSpPr>
                    <p:grpSpPr>
                      <a:xfrm>
                        <a:off x="21771" y="0"/>
                        <a:ext cx="687070" cy="1295399"/>
                        <a:chOff x="0" y="0"/>
                        <a:chExt cx="687386" cy="1295399"/>
                      </a:xfrm>
                    </p:grpSpPr>
                    <p:grpSp>
                      <p:nvGrpSpPr>
                        <p:cNvPr id="129" name="Group 128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0" y="0"/>
                          <a:ext cx="682624" cy="1295399"/>
                          <a:chOff x="-3711" y="0"/>
                          <a:chExt cx="1088164" cy="2066219"/>
                        </a:xfrm>
                      </p:grpSpPr>
                      <p:grpSp>
                        <p:nvGrpSpPr>
                          <p:cNvPr id="131" name="Group 130"/>
                          <p:cNvGrpSpPr/>
                          <p:nvPr/>
                        </p:nvGrpSpPr>
                        <p:grpSpPr>
                          <a:xfrm>
                            <a:off x="40398" y="1445498"/>
                            <a:ext cx="1008222" cy="596549"/>
                            <a:chOff x="40398" y="1445499"/>
                            <a:chExt cx="1008223" cy="596549"/>
                          </a:xfrm>
                        </p:grpSpPr>
                        <p:sp>
                          <p:nvSpPr>
                            <p:cNvPr id="177" name="Double Bracket 30"/>
                            <p:cNvSpPr/>
                            <p:nvPr/>
                          </p:nvSpPr>
                          <p:spPr>
                            <a:xfrm>
                              <a:off x="40621" y="1445499"/>
                              <a:ext cx="1008000" cy="510737"/>
                            </a:xfrm>
                            <a:prstGeom prst="rect">
                              <a:avLst/>
                            </a:prstGeom>
                            <a:solidFill>
                              <a:srgbClr val="0000FF"/>
                            </a:solidFill>
                            <a:ln w="12700"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l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78" name="Freeform 177"/>
                            <p:cNvSpPr/>
                            <p:nvPr/>
                          </p:nvSpPr>
                          <p:spPr bwMode="auto">
                            <a:xfrm>
                              <a:off x="40398" y="1925743"/>
                              <a:ext cx="1003656" cy="116305"/>
                            </a:xfrm>
                            <a:custGeom>
                              <a:avLst/>
                              <a:gdLst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5213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58516 w 1010653"/>
                                <a:gd name="connsiteY10" fmla="*/ 11229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58516 w 1010653"/>
                                <a:gd name="connsiteY10" fmla="*/ 11229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70476 w 1010653"/>
                                <a:gd name="connsiteY10" fmla="*/ 10828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70476 w 1010653"/>
                                <a:gd name="connsiteY10" fmla="*/ 108284 h 116305"/>
                                <a:gd name="connsiteX11" fmla="*/ 1010653 w 1010653"/>
                                <a:gd name="connsiteY11" fmla="*/ 76200 h 116305"/>
                                <a:gd name="connsiteX12" fmla="*/ 1002679 w 1010653"/>
                                <a:gd name="connsiteY12" fmla="*/ 4010 h 116305"/>
                                <a:gd name="connsiteX13" fmla="*/ 4011 w 1010653"/>
                                <a:gd name="connsiteY13" fmla="*/ 0 h 11630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</a:cxnLst>
                              <a:rect l="l" t="t" r="r" b="b"/>
                              <a:pathLst>
                                <a:path w="1010653" h="116305">
                                  <a:moveTo>
                                    <a:pt x="4011" y="0"/>
                                  </a:moveTo>
                                  <a:lnTo>
                                    <a:pt x="0" y="80210"/>
                                  </a:lnTo>
                                  <a:lnTo>
                                    <a:pt x="40177" y="116305"/>
                                  </a:lnTo>
                                  <a:lnTo>
                                    <a:pt x="80211" y="108284"/>
                                  </a:lnTo>
                                  <a:lnTo>
                                    <a:pt x="176463" y="92242"/>
                                  </a:lnTo>
                                  <a:lnTo>
                                    <a:pt x="264695" y="84221"/>
                                  </a:lnTo>
                                  <a:lnTo>
                                    <a:pt x="493295" y="68179"/>
                                  </a:lnTo>
                                  <a:lnTo>
                                    <a:pt x="581527" y="68179"/>
                                  </a:lnTo>
                                  <a:lnTo>
                                    <a:pt x="749969" y="84221"/>
                                  </a:lnTo>
                                  <a:cubicBezTo>
                                    <a:pt x="790074" y="89568"/>
                                    <a:pt x="833534" y="96253"/>
                                    <a:pt x="870285" y="100263"/>
                                  </a:cubicBezTo>
                                  <a:cubicBezTo>
                                    <a:pt x="907036" y="104273"/>
                                    <a:pt x="937079" y="105610"/>
                                    <a:pt x="970476" y="108284"/>
                                  </a:cubicBezTo>
                                  <a:lnTo>
                                    <a:pt x="1010653" y="76200"/>
                                  </a:lnTo>
                                  <a:lnTo>
                                    <a:pt x="1002679" y="4010"/>
                                  </a:lnTo>
                                  <a:lnTo>
                                    <a:pt x="401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FF"/>
                            </a:solidFill>
                            <a:ln w="9525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32" name="Group 131"/>
                          <p:cNvGrpSpPr/>
                          <p:nvPr/>
                        </p:nvGrpSpPr>
                        <p:grpSpPr>
                          <a:xfrm>
                            <a:off x="-3711" y="0"/>
                            <a:ext cx="1088164" cy="2066219"/>
                            <a:chOff x="-3711" y="0"/>
                            <a:chExt cx="1088164" cy="2066219"/>
                          </a:xfrm>
                        </p:grpSpPr>
                        <p:grpSp>
                          <p:nvGrpSpPr>
                            <p:cNvPr id="133" name="Group 132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1084453" cy="2066219"/>
                              <a:chOff x="0" y="0"/>
                              <a:chExt cx="1084453" cy="2066219"/>
                            </a:xfrm>
                          </p:grpSpPr>
                          <p:grpSp>
                            <p:nvGrpSpPr>
                              <p:cNvPr id="135" name="Group 134"/>
                              <p:cNvGrpSpPr/>
                              <p:nvPr/>
                            </p:nvGrpSpPr>
                            <p:grpSpPr>
                              <a:xfrm>
                                <a:off x="0" y="1028"/>
                                <a:ext cx="569086" cy="2065191"/>
                                <a:chOff x="0" y="1028"/>
                                <a:chExt cx="569086" cy="2065191"/>
                              </a:xfrm>
                            </p:grpSpPr>
                            <p:grpSp>
                              <p:nvGrpSpPr>
                                <p:cNvPr id="157" name="Group 156"/>
                                <p:cNvGrpSpPr/>
                                <p:nvPr/>
                              </p:nvGrpSpPr>
                              <p:grpSpPr>
                                <a:xfrm>
                                  <a:off x="0" y="1028"/>
                                  <a:ext cx="569086" cy="2065191"/>
                                  <a:chOff x="0" y="1028"/>
                                  <a:chExt cx="569086" cy="2065191"/>
                                </a:xfrm>
                              </p:grpSpPr>
                              <p:sp>
                                <p:nvSpPr>
                                  <p:cNvPr id="161" name="object 43"/>
                                  <p:cNvSpPr/>
                                  <p:nvPr/>
                                </p:nvSpPr>
                                <p:spPr>
                                  <a:xfrm>
                                    <a:off x="57915" y="46409"/>
                                    <a:ext cx="0" cy="17716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77164">
                                        <a:moveTo>
                                          <a:pt x="0" y="176783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5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2" name="object 186"/>
                                  <p:cNvSpPr/>
                                  <p:nvPr/>
                                </p:nvSpPr>
                                <p:spPr>
                                  <a:xfrm>
                                    <a:off x="0" y="1987225"/>
                                    <a:ext cx="78740" cy="7874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8740" h="78739">
                                        <a:moveTo>
                                          <a:pt x="0" y="0"/>
                                        </a:moveTo>
                                        <a:lnTo>
                                          <a:pt x="6167" y="30550"/>
                                        </a:lnTo>
                                        <a:lnTo>
                                          <a:pt x="22988" y="55498"/>
                                        </a:lnTo>
                                        <a:lnTo>
                                          <a:pt x="47935" y="72318"/>
                                        </a:lnTo>
                                        <a:lnTo>
                                          <a:pt x="78486" y="78486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3" name="object 188"/>
                                  <p:cNvSpPr/>
                                  <p:nvPr/>
                                </p:nvSpPr>
                                <p:spPr>
                                  <a:xfrm>
                                    <a:off x="1524" y="642295"/>
                                    <a:ext cx="0" cy="134429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344295">
                                        <a:moveTo>
                                          <a:pt x="0" y="1344168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4" name="object 189"/>
                                  <p:cNvSpPr/>
                                  <p:nvPr/>
                                </p:nvSpPr>
                                <p:spPr>
                                  <a:xfrm>
                                    <a:off x="1524" y="529425"/>
                                    <a:ext cx="48895" cy="11366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8894" h="113664">
                                        <a:moveTo>
                                          <a:pt x="48336" y="0"/>
                                        </a:moveTo>
                                        <a:lnTo>
                                          <a:pt x="27754" y="24270"/>
                                        </a:lnTo>
                                        <a:lnTo>
                                          <a:pt x="12586" y="51889"/>
                                        </a:lnTo>
                                        <a:lnTo>
                                          <a:pt x="3209" y="81971"/>
                                        </a:lnTo>
                                        <a:lnTo>
                                          <a:pt x="0" y="113631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5" name="object 190"/>
                                  <p:cNvSpPr/>
                                  <p:nvPr/>
                                </p:nvSpPr>
                                <p:spPr>
                                  <a:xfrm>
                                    <a:off x="137160" y="265866"/>
                                    <a:ext cx="0" cy="18000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66369">
                                        <a:moveTo>
                                          <a:pt x="0" y="166116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6" name="object 19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>
                                  <a:xfrm>
                                    <a:off x="50292" y="450269"/>
                                    <a:ext cx="80169" cy="7888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9375" h="78105">
                                        <a:moveTo>
                                          <a:pt x="79248" y="0"/>
                                        </a:moveTo>
                                        <a:lnTo>
                                          <a:pt x="0" y="77724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7" name="object 195"/>
                                  <p:cNvSpPr/>
                                  <p:nvPr/>
                                </p:nvSpPr>
                                <p:spPr>
                                  <a:xfrm>
                                    <a:off x="57912" y="223194"/>
                                    <a:ext cx="71755" cy="323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1755" h="32385">
                                        <a:moveTo>
                                          <a:pt x="0" y="0"/>
                                        </a:moveTo>
                                        <a:lnTo>
                                          <a:pt x="71628" y="32004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8" name="object 196"/>
                                  <p:cNvSpPr/>
                                  <p:nvPr/>
                                </p:nvSpPr>
                                <p:spPr>
                                  <a:xfrm>
                                    <a:off x="79479" y="2030659"/>
                                    <a:ext cx="474980" cy="3556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74980" h="35560">
                                        <a:moveTo>
                                          <a:pt x="474495" y="0"/>
                                        </a:moveTo>
                                        <a:lnTo>
                                          <a:pt x="421561" y="439"/>
                                        </a:lnTo>
                                        <a:lnTo>
                                          <a:pt x="368655" y="1759"/>
                                        </a:lnTo>
                                        <a:lnTo>
                                          <a:pt x="315788" y="3957"/>
                                        </a:lnTo>
                                        <a:lnTo>
                                          <a:pt x="262969" y="7033"/>
                                        </a:lnTo>
                                        <a:lnTo>
                                          <a:pt x="210211" y="10985"/>
                                        </a:lnTo>
                                        <a:lnTo>
                                          <a:pt x="157524" y="15814"/>
                                        </a:lnTo>
                                        <a:lnTo>
                                          <a:pt x="104919" y="21518"/>
                                        </a:lnTo>
                                        <a:lnTo>
                                          <a:pt x="52407" y="28097"/>
                                        </a:lnTo>
                                        <a:lnTo>
                                          <a:pt x="0" y="35549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9" name="object 198"/>
                                  <p:cNvSpPr/>
                                  <p:nvPr/>
                                </p:nvSpPr>
                                <p:spPr>
                                  <a:xfrm>
                                    <a:off x="79447" y="1995607"/>
                                    <a:ext cx="474980" cy="3683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74980" h="36829">
                                        <a:moveTo>
                                          <a:pt x="474527" y="0"/>
                                        </a:moveTo>
                                        <a:lnTo>
                                          <a:pt x="421578" y="452"/>
                                        </a:lnTo>
                                        <a:lnTo>
                                          <a:pt x="368657" y="1810"/>
                                        </a:lnTo>
                                        <a:lnTo>
                                          <a:pt x="315778" y="4072"/>
                                        </a:lnTo>
                                        <a:lnTo>
                                          <a:pt x="262950" y="7237"/>
                                        </a:lnTo>
                                        <a:lnTo>
                                          <a:pt x="210186" y="11305"/>
                                        </a:lnTo>
                                        <a:lnTo>
                                          <a:pt x="157498" y="16274"/>
                                        </a:lnTo>
                                        <a:lnTo>
                                          <a:pt x="104896" y="22144"/>
                                        </a:lnTo>
                                        <a:lnTo>
                                          <a:pt x="52393" y="28913"/>
                                        </a:lnTo>
                                        <a:lnTo>
                                          <a:pt x="0" y="36581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0" name="object 207"/>
                                  <p:cNvSpPr/>
                                  <p:nvPr/>
                                </p:nvSpPr>
                                <p:spPr>
                                  <a:xfrm>
                                    <a:off x="181356" y="1028"/>
                                    <a:ext cx="387730" cy="4571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46760">
                                        <a:moveTo>
                                          <a:pt x="0" y="0"/>
                                        </a:moveTo>
                                        <a:lnTo>
                                          <a:pt x="74676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1" name="object 208"/>
                                  <p:cNvSpPr/>
                                  <p:nvPr/>
                                </p:nvSpPr>
                                <p:spPr>
                                  <a:xfrm>
                                    <a:off x="144529" y="259770"/>
                                    <a:ext cx="419100" cy="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19100">
                                        <a:moveTo>
                                          <a:pt x="419100" y="0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2" name="object 209"/>
                                  <p:cNvSpPr/>
                                  <p:nvPr/>
                                </p:nvSpPr>
                                <p:spPr>
                                  <a:xfrm>
                                    <a:off x="144529" y="442651"/>
                                    <a:ext cx="419100" cy="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19100">
                                        <a:moveTo>
                                          <a:pt x="419100" y="0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3" name="object 213"/>
                                  <p:cNvSpPr/>
                                  <p:nvPr/>
                                </p:nvSpPr>
                                <p:spPr>
                                  <a:xfrm>
                                    <a:off x="36576" y="678871"/>
                                    <a:ext cx="0" cy="130810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308100">
                                        <a:moveTo>
                                          <a:pt x="0" y="1307592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4" name="object 214"/>
                                  <p:cNvSpPr/>
                                  <p:nvPr/>
                                </p:nvSpPr>
                                <p:spPr>
                                  <a:xfrm>
                                    <a:off x="36576" y="566001"/>
                                    <a:ext cx="48895" cy="11366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8894" h="113664">
                                        <a:moveTo>
                                          <a:pt x="48336" y="0"/>
                                        </a:moveTo>
                                        <a:lnTo>
                                          <a:pt x="27754" y="24270"/>
                                        </a:lnTo>
                                        <a:lnTo>
                                          <a:pt x="12586" y="51889"/>
                                        </a:lnTo>
                                        <a:lnTo>
                                          <a:pt x="3209" y="81971"/>
                                        </a:lnTo>
                                        <a:lnTo>
                                          <a:pt x="0" y="113631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5" name="object 215"/>
                                  <p:cNvSpPr/>
                                  <p:nvPr/>
                                </p:nvSpPr>
                                <p:spPr>
                                  <a:xfrm>
                                    <a:off x="83820" y="439603"/>
                                    <a:ext cx="129539" cy="12509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29540" h="125094">
                                        <a:moveTo>
                                          <a:pt x="129540" y="0"/>
                                        </a:moveTo>
                                        <a:lnTo>
                                          <a:pt x="0" y="124968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6" name="object 212"/>
                                  <p:cNvSpPr/>
                                  <p:nvPr/>
                                </p:nvSpPr>
                                <p:spPr>
                                  <a:xfrm flipH="1">
                                    <a:off x="77088" y="2530"/>
                                    <a:ext cx="102235" cy="1841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02235" h="18414">
                                        <a:moveTo>
                                          <a:pt x="0" y="0"/>
                                        </a:moveTo>
                                        <a:lnTo>
                                          <a:pt x="102108" y="18288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58" name="object 192"/>
                                <p:cNvSpPr/>
                                <p:nvPr/>
                              </p:nvSpPr>
                              <p:spPr>
                                <a:xfrm>
                                  <a:off x="55498" y="22913"/>
                                  <a:ext cx="21590" cy="2286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1590" h="22860">
                                      <a:moveTo>
                                        <a:pt x="21336" y="0"/>
                                      </a:moveTo>
                                      <a:lnTo>
                                        <a:pt x="0" y="2286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object 191"/>
                                <p:cNvSpPr/>
                                <p:nvPr/>
                              </p:nvSpPr>
                              <p:spPr>
                                <a:xfrm>
                                  <a:off x="133542" y="256785"/>
                                  <a:ext cx="6985" cy="107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6984" h="10794">
                                      <a:moveTo>
                                        <a:pt x="6690" y="10399"/>
                                      </a:moveTo>
                                      <a:lnTo>
                                        <a:pt x="6689" y="5922"/>
                                      </a:lnTo>
                                      <a:lnTo>
                                        <a:pt x="4074" y="1856"/>
                                      </a:ln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0" name="object 187"/>
                                <p:cNvSpPr/>
                                <p:nvPr/>
                              </p:nvSpPr>
                              <p:spPr>
                                <a:xfrm>
                                  <a:off x="41115" y="1986446"/>
                                  <a:ext cx="43815" cy="4381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815" h="43814">
                                      <a:moveTo>
                                        <a:pt x="0" y="0"/>
                                      </a:moveTo>
                                      <a:lnTo>
                                        <a:pt x="3413" y="16906"/>
                                      </a:lnTo>
                                      <a:lnTo>
                                        <a:pt x="12721" y="30712"/>
                                      </a:lnTo>
                                      <a:lnTo>
                                        <a:pt x="26527" y="40020"/>
                                      </a:lnTo>
                                      <a:lnTo>
                                        <a:pt x="43434" y="4343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36" name="Group 135"/>
                              <p:cNvGrpSpPr/>
                              <p:nvPr/>
                            </p:nvGrpSpPr>
                            <p:grpSpPr>
                              <a:xfrm flipH="1">
                                <a:off x="515367" y="0"/>
                                <a:ext cx="569086" cy="2065965"/>
                                <a:chOff x="515367" y="0"/>
                                <a:chExt cx="569086" cy="2065965"/>
                              </a:xfrm>
                            </p:grpSpPr>
                            <p:grpSp>
                              <p:nvGrpSpPr>
                                <p:cNvPr id="137" name="Group 136"/>
                                <p:cNvGrpSpPr/>
                                <p:nvPr/>
                              </p:nvGrpSpPr>
                              <p:grpSpPr>
                                <a:xfrm>
                                  <a:off x="515367" y="0"/>
                                  <a:ext cx="569086" cy="2065965"/>
                                  <a:chOff x="515367" y="0"/>
                                  <a:chExt cx="569086" cy="2065965"/>
                                </a:xfrm>
                              </p:grpSpPr>
                              <p:sp>
                                <p:nvSpPr>
                                  <p:cNvPr id="141" name="object 43"/>
                                  <p:cNvSpPr/>
                                  <p:nvPr/>
                                </p:nvSpPr>
                                <p:spPr>
                                  <a:xfrm>
                                    <a:off x="573282" y="46155"/>
                                    <a:ext cx="0" cy="17716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77164">
                                        <a:moveTo>
                                          <a:pt x="0" y="176783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5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2" name="object 186"/>
                                  <p:cNvSpPr/>
                                  <p:nvPr/>
                                </p:nvSpPr>
                                <p:spPr>
                                  <a:xfrm>
                                    <a:off x="515367" y="1986971"/>
                                    <a:ext cx="78740" cy="7874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8740" h="78739">
                                        <a:moveTo>
                                          <a:pt x="0" y="0"/>
                                        </a:moveTo>
                                        <a:lnTo>
                                          <a:pt x="6167" y="30550"/>
                                        </a:lnTo>
                                        <a:lnTo>
                                          <a:pt x="22988" y="55498"/>
                                        </a:lnTo>
                                        <a:lnTo>
                                          <a:pt x="47935" y="72318"/>
                                        </a:lnTo>
                                        <a:lnTo>
                                          <a:pt x="78486" y="78486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3" name="object 188"/>
                                  <p:cNvSpPr/>
                                  <p:nvPr/>
                                </p:nvSpPr>
                                <p:spPr>
                                  <a:xfrm>
                                    <a:off x="516891" y="642041"/>
                                    <a:ext cx="0" cy="134429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344295">
                                        <a:moveTo>
                                          <a:pt x="0" y="1344168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4" name="object 189"/>
                                  <p:cNvSpPr/>
                                  <p:nvPr/>
                                </p:nvSpPr>
                                <p:spPr>
                                  <a:xfrm>
                                    <a:off x="516891" y="529171"/>
                                    <a:ext cx="48895" cy="11366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8894" h="113664">
                                        <a:moveTo>
                                          <a:pt x="48336" y="0"/>
                                        </a:moveTo>
                                        <a:lnTo>
                                          <a:pt x="27754" y="24270"/>
                                        </a:lnTo>
                                        <a:lnTo>
                                          <a:pt x="12586" y="51889"/>
                                        </a:lnTo>
                                        <a:lnTo>
                                          <a:pt x="3209" y="81971"/>
                                        </a:lnTo>
                                        <a:lnTo>
                                          <a:pt x="0" y="113631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5" name="object 190"/>
                                  <p:cNvSpPr/>
                                  <p:nvPr/>
                                </p:nvSpPr>
                                <p:spPr>
                                  <a:xfrm>
                                    <a:off x="652527" y="265612"/>
                                    <a:ext cx="0" cy="18000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66369">
                                        <a:moveTo>
                                          <a:pt x="0" y="166116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6" name="object 19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>
                                  <a:xfrm>
                                    <a:off x="564071" y="450015"/>
                                    <a:ext cx="80963" cy="7966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9375" h="78105">
                                        <a:moveTo>
                                          <a:pt x="79248" y="0"/>
                                        </a:moveTo>
                                        <a:lnTo>
                                          <a:pt x="0" y="77724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7" name="object 195"/>
                                  <p:cNvSpPr/>
                                  <p:nvPr/>
                                </p:nvSpPr>
                                <p:spPr>
                                  <a:xfrm>
                                    <a:off x="573279" y="222940"/>
                                    <a:ext cx="71755" cy="323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1755" h="32385">
                                        <a:moveTo>
                                          <a:pt x="0" y="0"/>
                                        </a:moveTo>
                                        <a:lnTo>
                                          <a:pt x="71628" y="32004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8" name="object 196"/>
                                  <p:cNvSpPr/>
                                  <p:nvPr/>
                                </p:nvSpPr>
                                <p:spPr>
                                  <a:xfrm>
                                    <a:off x="594846" y="2030405"/>
                                    <a:ext cx="474980" cy="3556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74980" h="35560">
                                        <a:moveTo>
                                          <a:pt x="474495" y="0"/>
                                        </a:moveTo>
                                        <a:lnTo>
                                          <a:pt x="421561" y="439"/>
                                        </a:lnTo>
                                        <a:lnTo>
                                          <a:pt x="368655" y="1759"/>
                                        </a:lnTo>
                                        <a:lnTo>
                                          <a:pt x="315788" y="3957"/>
                                        </a:lnTo>
                                        <a:lnTo>
                                          <a:pt x="262969" y="7033"/>
                                        </a:lnTo>
                                        <a:lnTo>
                                          <a:pt x="210211" y="10985"/>
                                        </a:lnTo>
                                        <a:lnTo>
                                          <a:pt x="157524" y="15814"/>
                                        </a:lnTo>
                                        <a:lnTo>
                                          <a:pt x="104919" y="21518"/>
                                        </a:lnTo>
                                        <a:lnTo>
                                          <a:pt x="52407" y="28097"/>
                                        </a:lnTo>
                                        <a:lnTo>
                                          <a:pt x="0" y="35549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9" name="object 198"/>
                                  <p:cNvSpPr/>
                                  <p:nvPr/>
                                </p:nvSpPr>
                                <p:spPr>
                                  <a:xfrm>
                                    <a:off x="594814" y="1995353"/>
                                    <a:ext cx="474980" cy="3683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74980" h="36829">
                                        <a:moveTo>
                                          <a:pt x="474527" y="0"/>
                                        </a:moveTo>
                                        <a:lnTo>
                                          <a:pt x="421578" y="452"/>
                                        </a:lnTo>
                                        <a:lnTo>
                                          <a:pt x="368657" y="1810"/>
                                        </a:lnTo>
                                        <a:lnTo>
                                          <a:pt x="315778" y="4072"/>
                                        </a:lnTo>
                                        <a:lnTo>
                                          <a:pt x="262950" y="7237"/>
                                        </a:lnTo>
                                        <a:lnTo>
                                          <a:pt x="210186" y="11305"/>
                                        </a:lnTo>
                                        <a:lnTo>
                                          <a:pt x="157498" y="16274"/>
                                        </a:lnTo>
                                        <a:lnTo>
                                          <a:pt x="104896" y="22144"/>
                                        </a:lnTo>
                                        <a:lnTo>
                                          <a:pt x="52393" y="28913"/>
                                        </a:lnTo>
                                        <a:lnTo>
                                          <a:pt x="0" y="36581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0" name="object 207"/>
                                  <p:cNvSpPr/>
                                  <p:nvPr/>
                                </p:nvSpPr>
                                <p:spPr>
                                  <a:xfrm>
                                    <a:off x="696723" y="0"/>
                                    <a:ext cx="387730" cy="4571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46760">
                                        <a:moveTo>
                                          <a:pt x="0" y="0"/>
                                        </a:moveTo>
                                        <a:lnTo>
                                          <a:pt x="74676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1" name="object 208"/>
                                  <p:cNvSpPr/>
                                  <p:nvPr/>
                                </p:nvSpPr>
                                <p:spPr>
                                  <a:xfrm>
                                    <a:off x="659896" y="259516"/>
                                    <a:ext cx="419100" cy="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19100">
                                        <a:moveTo>
                                          <a:pt x="419100" y="0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2" name="object 209"/>
                                  <p:cNvSpPr/>
                                  <p:nvPr/>
                                </p:nvSpPr>
                                <p:spPr>
                                  <a:xfrm>
                                    <a:off x="659896" y="442397"/>
                                    <a:ext cx="419100" cy="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19100">
                                        <a:moveTo>
                                          <a:pt x="419100" y="0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3" name="object 213"/>
                                  <p:cNvSpPr/>
                                  <p:nvPr/>
                                </p:nvSpPr>
                                <p:spPr>
                                  <a:xfrm>
                                    <a:off x="551943" y="678617"/>
                                    <a:ext cx="0" cy="130810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h="1308100">
                                        <a:moveTo>
                                          <a:pt x="0" y="1307592"/>
                                        </a:moveTo>
                                        <a:lnTo>
                                          <a:pt x="0" y="0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4" name="object 214"/>
                                  <p:cNvSpPr/>
                                  <p:nvPr/>
                                </p:nvSpPr>
                                <p:spPr>
                                  <a:xfrm>
                                    <a:off x="551943" y="565747"/>
                                    <a:ext cx="48895" cy="11366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48894" h="113664">
                                        <a:moveTo>
                                          <a:pt x="48336" y="0"/>
                                        </a:moveTo>
                                        <a:lnTo>
                                          <a:pt x="27754" y="24270"/>
                                        </a:lnTo>
                                        <a:lnTo>
                                          <a:pt x="12586" y="51889"/>
                                        </a:lnTo>
                                        <a:lnTo>
                                          <a:pt x="3209" y="81971"/>
                                        </a:lnTo>
                                        <a:lnTo>
                                          <a:pt x="0" y="113631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5" name="object 215"/>
                                  <p:cNvSpPr/>
                                  <p:nvPr/>
                                </p:nvSpPr>
                                <p:spPr>
                                  <a:xfrm>
                                    <a:off x="599187" y="439349"/>
                                    <a:ext cx="129539" cy="12509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29540" h="125094">
                                        <a:moveTo>
                                          <a:pt x="129540" y="0"/>
                                        </a:moveTo>
                                        <a:lnTo>
                                          <a:pt x="0" y="124968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56" name="object 212"/>
                                  <p:cNvSpPr/>
                                  <p:nvPr/>
                                </p:nvSpPr>
                                <p:spPr>
                                  <a:xfrm flipH="1">
                                    <a:off x="592455" y="2276"/>
                                    <a:ext cx="102235" cy="1841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02235" h="18414">
                                        <a:moveTo>
                                          <a:pt x="0" y="0"/>
                                        </a:moveTo>
                                        <a:lnTo>
                                          <a:pt x="102108" y="18288"/>
                                        </a:lnTo>
                                      </a:path>
                                    </a:pathLst>
                                  </a:custGeom>
                                  <a:ln w="13716">
                                    <a:solidFill>
                                      <a:srgbClr val="000000"/>
                                    </a:solidFill>
                                  </a:ln>
                                </p:spPr>
                                <p:txBody>
                                  <a:bodyPr wrap="square" lIns="0" tIns="0" rIns="0" bIns="0" rtlCol="0"/>
                                  <a:lstStyle/>
                                  <a:p>
                                    <a:pPr marL="0" marR="0" lvl="0" indent="0" algn="l" defTabSz="4572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38" name="object 192"/>
                                <p:cNvSpPr/>
                                <p:nvPr/>
                              </p:nvSpPr>
                              <p:spPr>
                                <a:xfrm>
                                  <a:off x="570865" y="22659"/>
                                  <a:ext cx="21590" cy="2286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1590" h="22860">
                                      <a:moveTo>
                                        <a:pt x="21336" y="0"/>
                                      </a:moveTo>
                                      <a:lnTo>
                                        <a:pt x="0" y="2286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9" name="object 191"/>
                                <p:cNvSpPr/>
                                <p:nvPr/>
                              </p:nvSpPr>
                              <p:spPr>
                                <a:xfrm>
                                  <a:off x="648909" y="256531"/>
                                  <a:ext cx="6985" cy="107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6984" h="10794">
                                      <a:moveTo>
                                        <a:pt x="6690" y="10399"/>
                                      </a:moveTo>
                                      <a:lnTo>
                                        <a:pt x="6689" y="5922"/>
                                      </a:lnTo>
                                      <a:lnTo>
                                        <a:pt x="4074" y="1856"/>
                                      </a:ln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0" name="object 187"/>
                                <p:cNvSpPr/>
                                <p:nvPr/>
                              </p:nvSpPr>
                              <p:spPr>
                                <a:xfrm>
                                  <a:off x="556482" y="1986192"/>
                                  <a:ext cx="43815" cy="4381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815" h="43814">
                                      <a:moveTo>
                                        <a:pt x="0" y="0"/>
                                      </a:moveTo>
                                      <a:lnTo>
                                        <a:pt x="3413" y="16906"/>
                                      </a:lnTo>
                                      <a:lnTo>
                                        <a:pt x="12721" y="30712"/>
                                      </a:lnTo>
                                      <a:lnTo>
                                        <a:pt x="26527" y="40020"/>
                                      </a:lnTo>
                                      <a:lnTo>
                                        <a:pt x="43434" y="4343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marL="0" marR="0" lvl="0" indent="0" algn="l" defTabSz="4572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34" name="Rectangle 133"/>
                            <p:cNvSpPr/>
                            <p:nvPr/>
                          </p:nvSpPr>
                          <p:spPr bwMode="auto">
                            <a:xfrm>
                              <a:off x="-3711" y="1441275"/>
                              <a:ext cx="45910" cy="450488"/>
                            </a:xfrm>
                            <a:prstGeom prst="rect">
                              <a:avLst/>
                            </a:prstGeom>
                            <a:solidFill>
                              <a:srgbClr val="FF6600"/>
                            </a:solidFill>
                            <a:ln w="9525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30" name="Rectangle 129"/>
                        <p:cNvSpPr/>
                        <p:nvPr/>
                      </p:nvSpPr>
                      <p:spPr bwMode="auto">
                        <a:xfrm>
                          <a:off x="658586" y="903514"/>
                          <a:ext cx="28800" cy="282430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2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32" y="865280"/>
                        <a:ext cx="738836" cy="32591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prstDash val="sys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060" name="TextBox 2059"/>
                    <p:cNvSpPr txBox="1"/>
                    <p:nvPr/>
                  </p:nvSpPr>
                  <p:spPr>
                    <a:xfrm>
                      <a:off x="140109" y="-1887"/>
                      <a:ext cx="136132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Measurement vial</a:t>
                      </a:r>
                    </a:p>
                  </p:txBody>
                </p:sp>
              </p:grpSp>
              <p:sp>
                <p:nvSpPr>
                  <p:cNvPr id="2061" name="Right Arrow 2060"/>
                  <p:cNvSpPr>
                    <a:spLocks noChangeAspect="1"/>
                  </p:cNvSpPr>
                  <p:nvPr/>
                </p:nvSpPr>
                <p:spPr>
                  <a:xfrm>
                    <a:off x="1500324" y="1586928"/>
                    <a:ext cx="240362" cy="163429"/>
                  </a:xfrm>
                  <a:prstGeom prst="rightArrow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67" name="Group 2066"/>
                  <p:cNvGrpSpPr>
                    <a:grpSpLocks noChangeAspect="1"/>
                  </p:cNvGrpSpPr>
                  <p:nvPr/>
                </p:nvGrpSpPr>
                <p:grpSpPr>
                  <a:xfrm>
                    <a:off x="1946500" y="440579"/>
                    <a:ext cx="315312" cy="2232000"/>
                    <a:chOff x="2060814" y="299258"/>
                    <a:chExt cx="177995" cy="1260000"/>
                  </a:xfrm>
                </p:grpSpPr>
                <p:sp>
                  <p:nvSpPr>
                    <p:cNvPr id="2062" name="Rectangle 2061"/>
                    <p:cNvSpPr/>
                    <p:nvPr/>
                  </p:nvSpPr>
                  <p:spPr>
                    <a:xfrm>
                      <a:off x="2060814" y="299258"/>
                      <a:ext cx="36000" cy="1260000"/>
                    </a:xfrm>
                    <a:prstGeom prst="rect">
                      <a:avLst/>
                    </a:prstGeom>
                    <a:solidFill>
                      <a:srgbClr val="EE6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66" name="Rectangle 2065"/>
                    <p:cNvSpPr/>
                    <p:nvPr/>
                  </p:nvSpPr>
                  <p:spPr>
                    <a:xfrm>
                      <a:off x="2094809" y="299258"/>
                      <a:ext cx="144000" cy="1260000"/>
                    </a:xfrm>
                    <a:prstGeom prst="rect">
                      <a:avLst/>
                    </a:prstGeom>
                    <a:pattFill prst="sphere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270" lIns="0" tIns="0" rIns="0" bIns="0"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Glass</a:t>
                      </a:r>
                    </a:p>
                  </p:txBody>
                </p:sp>
              </p:grpSp>
              <p:grpSp>
                <p:nvGrpSpPr>
                  <p:cNvPr id="226" name="Group 225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7191481" y="440579"/>
                    <a:ext cx="315315" cy="2232000"/>
                    <a:chOff x="2060814" y="299258"/>
                    <a:chExt cx="177993" cy="1260000"/>
                  </a:xfrm>
                </p:grpSpPr>
                <p:sp>
                  <p:nvSpPr>
                    <p:cNvPr id="227" name="Rectangle 226"/>
                    <p:cNvSpPr/>
                    <p:nvPr/>
                  </p:nvSpPr>
                  <p:spPr>
                    <a:xfrm>
                      <a:off x="2060814" y="299258"/>
                      <a:ext cx="36000" cy="1260000"/>
                    </a:xfrm>
                    <a:prstGeom prst="rect">
                      <a:avLst/>
                    </a:prstGeom>
                    <a:solidFill>
                      <a:srgbClr val="EE6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8" name="Rectangle 227"/>
                    <p:cNvSpPr/>
                    <p:nvPr/>
                  </p:nvSpPr>
                  <p:spPr>
                    <a:xfrm>
                      <a:off x="2094807" y="299258"/>
                      <a:ext cx="144000" cy="1260000"/>
                    </a:xfrm>
                    <a:prstGeom prst="rect">
                      <a:avLst/>
                    </a:prstGeom>
                    <a:pattFill prst="sphere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" lIns="0" tIns="0" rIns="0" bIns="0"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Glass</a:t>
                      </a:r>
                    </a:p>
                  </p:txBody>
                </p:sp>
              </p:grpSp>
              <p:sp>
                <p:nvSpPr>
                  <p:cNvPr id="2068" name="Rectangle 2067"/>
                  <p:cNvSpPr>
                    <a:spLocks noChangeAspect="1"/>
                  </p:cNvSpPr>
                  <p:nvPr/>
                </p:nvSpPr>
                <p:spPr>
                  <a:xfrm>
                    <a:off x="2274980" y="443530"/>
                    <a:ext cx="4910400" cy="2229050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1868827" y="451501"/>
                    <a:ext cx="515389" cy="461665"/>
                    <a:chOff x="1972025" y="-22340"/>
                    <a:chExt cx="515389" cy="461665"/>
                  </a:xfrm>
                </p:grpSpPr>
                <p:cxnSp>
                  <p:nvCxnSpPr>
                    <p:cNvPr id="5" name="Straight Arrow Connector 4"/>
                    <p:cNvCxnSpPr/>
                    <p:nvPr/>
                  </p:nvCxnSpPr>
                  <p:spPr>
                    <a:xfrm>
                      <a:off x="2104403" y="216130"/>
                      <a:ext cx="255091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arrow" w="sm" len="sm"/>
                      <a:tailEnd type="arrow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1972025" y="-22340"/>
                      <a:ext cx="51538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1.1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mm</a:t>
                      </a:r>
                    </a:p>
                  </p:txBody>
                </p:sp>
              </p:grpSp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2252064" y="451501"/>
                    <a:ext cx="4968000" cy="461665"/>
                    <a:chOff x="2104402" y="-22340"/>
                    <a:chExt cx="4968000" cy="461665"/>
                  </a:xfrm>
                </p:grpSpPr>
                <p:cxnSp>
                  <p:nvCxnSpPr>
                    <p:cNvPr id="74" name="Straight Arrow Connector 73"/>
                    <p:cNvCxnSpPr/>
                    <p:nvPr/>
                  </p:nvCxnSpPr>
                  <p:spPr>
                    <a:xfrm>
                      <a:off x="2104402" y="216130"/>
                      <a:ext cx="4968000" cy="0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headEnd type="arrow" w="sm" len="sm"/>
                      <a:tailEnd type="arrow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4293504" y="-22340"/>
                      <a:ext cx="51538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mm</a:t>
                      </a:r>
                    </a:p>
                  </p:txBody>
                </p:sp>
              </p:grpSp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7055386" y="435418"/>
                    <a:ext cx="515389" cy="461665"/>
                    <a:chOff x="1943744" y="-41194"/>
                    <a:chExt cx="515389" cy="461665"/>
                  </a:xfrm>
                </p:grpSpPr>
                <p:cxnSp>
                  <p:nvCxnSpPr>
                    <p:cNvPr id="77" name="Straight Arrow Connector 76"/>
                    <p:cNvCxnSpPr/>
                    <p:nvPr/>
                  </p:nvCxnSpPr>
                  <p:spPr>
                    <a:xfrm>
                      <a:off x="2104403" y="216130"/>
                      <a:ext cx="255091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arrow" w="sm" len="sm"/>
                      <a:tailEnd type="arrow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8" name="TextBox 77"/>
                    <p:cNvSpPr txBox="1"/>
                    <p:nvPr/>
                  </p:nvSpPr>
                  <p:spPr>
                    <a:xfrm>
                      <a:off x="1943744" y="-41194"/>
                      <a:ext cx="51538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1.1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mm</a:t>
                      </a:r>
                    </a:p>
                  </p:txBody>
                </p:sp>
              </p:grpSp>
            </p:grpSp>
            <p:cxnSp>
              <p:nvCxnSpPr>
                <p:cNvPr id="99" name="Straight Arrow Connector 98"/>
                <p:cNvCxnSpPr/>
                <p:nvPr/>
              </p:nvCxnSpPr>
              <p:spPr>
                <a:xfrm>
                  <a:off x="7874530" y="448618"/>
                  <a:ext cx="0" cy="2232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/>
                <p:cNvSpPr txBox="1"/>
                <p:nvPr/>
              </p:nvSpPr>
              <p:spPr>
                <a:xfrm>
                  <a:off x="7912966" y="1489543"/>
                  <a:ext cx="515846" cy="276999"/>
                </a:xfrm>
                <a:prstGeom prst="rect">
                  <a:avLst/>
                </a:prstGeom>
                <a:noFill/>
              </p:spPr>
              <p:txBody>
                <a:bodyPr wrap="square" lIns="3600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rPr>
                    <a:t>10 mm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8072" y="2651895"/>
                <a:ext cx="1949198" cy="553998"/>
                <a:chOff x="257796" y="2717679"/>
                <a:chExt cx="1949198" cy="553998"/>
              </a:xfrm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257796" y="2717679"/>
                  <a:ext cx="14040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Electronic polarization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distortion of electrons relative to the nuclei</a:t>
                  </a:r>
                  <a:endPara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0" name="Group 109"/>
                <p:cNvGrpSpPr/>
                <p:nvPr/>
              </p:nvGrpSpPr>
              <p:grpSpPr>
                <a:xfrm>
                  <a:off x="1724855" y="2817450"/>
                  <a:ext cx="482139" cy="377538"/>
                  <a:chOff x="1449185" y="2814374"/>
                  <a:chExt cx="482139" cy="377538"/>
                </a:xfrm>
              </p:grpSpPr>
              <p:sp>
                <p:nvSpPr>
                  <p:cNvPr id="111" name="Oval 110"/>
                  <p:cNvSpPr/>
                  <p:nvPr/>
                </p:nvSpPr>
                <p:spPr>
                  <a:xfrm>
                    <a:off x="1449185" y="2975912"/>
                    <a:ext cx="482139" cy="216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  <a:alpha val="76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1765068" y="3020291"/>
                    <a:ext cx="108000" cy="108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7200" tIns="0" rIns="0" bIns="1080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+</a:t>
                    </a:r>
                  </a:p>
                </p:txBody>
              </p:sp>
              <p:sp>
                <p:nvSpPr>
                  <p:cNvPr id="113" name="Oval 112"/>
                  <p:cNvSpPr/>
                  <p:nvPr/>
                </p:nvSpPr>
                <p:spPr>
                  <a:xfrm>
                    <a:off x="1460267" y="3114500"/>
                    <a:ext cx="72000" cy="7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7200" tIns="0" rIns="0" bIns="2520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-</a:t>
                    </a:r>
                  </a:p>
                </p:txBody>
              </p:sp>
              <p:cxnSp>
                <p:nvCxnSpPr>
                  <p:cNvPr id="114" name="Straight Arrow Connector 113"/>
                  <p:cNvCxnSpPr/>
                  <p:nvPr/>
                </p:nvCxnSpPr>
                <p:spPr>
                  <a:xfrm>
                    <a:off x="1577805" y="2903912"/>
                    <a:ext cx="285807" cy="0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1475264" y="2814374"/>
                        <a:ext cx="114006" cy="1538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oMath>
                          </m:oMathPara>
                        </a14:m>
                        <a:endPara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5" name="TextBox 1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75264" y="2814374"/>
                        <a:ext cx="114006" cy="153888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26316" r="-21053" b="-769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74797" y="3189139"/>
                <a:ext cx="1976021" cy="707886"/>
                <a:chOff x="264521" y="3339860"/>
                <a:chExt cx="1976021" cy="707886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264521" y="3339860"/>
                  <a:ext cx="1404000" cy="707886"/>
                </a:xfrm>
                <a:prstGeom prst="rect">
                  <a:avLst/>
                </a:prstGeom>
                <a:noFill/>
              </p:spPr>
              <p:txBody>
                <a:bodyPr wrap="square" lIns="7200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Atomic polarization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distortion of nuclei across a heteroatom bond by stretching and bending</a:t>
                  </a: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1669298" y="3589230"/>
                  <a:ext cx="571244" cy="203122"/>
                  <a:chOff x="1669298" y="3589230"/>
                  <a:chExt cx="571244" cy="203122"/>
                </a:xfrm>
              </p:grpSpPr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1669298" y="3655192"/>
                    <a:ext cx="571244" cy="137160"/>
                    <a:chOff x="2178985" y="4738254"/>
                    <a:chExt cx="571244" cy="137160"/>
                  </a:xfrm>
                </p:grpSpPr>
                <p:pic>
                  <p:nvPicPr>
                    <p:cNvPr id="118" name="Picture 121" descr="Tensions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586" t="4090" r="80562" b="78182"/>
                    <a:stretch/>
                  </p:blipFill>
                  <p:spPr bwMode="auto">
                    <a:xfrm>
                      <a:off x="2291475" y="4760454"/>
                      <a:ext cx="336253" cy="636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2178985" y="4752834"/>
                      <a:ext cx="108000" cy="108000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7200" tIns="0" rIns="0" bIns="25200"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p:txBody>
                </p: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2613069" y="4738254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7200" tIns="0" rIns="0" bIns="10800"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p:txBody>
                </p:sp>
              </p:grpSp>
              <p:cxnSp>
                <p:nvCxnSpPr>
                  <p:cNvPr id="25" name="Straight Arrow Connector 24"/>
                  <p:cNvCxnSpPr/>
                  <p:nvPr/>
                </p:nvCxnSpPr>
                <p:spPr>
                  <a:xfrm>
                    <a:off x="1737262" y="3589230"/>
                    <a:ext cx="425206" cy="0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headEnd type="arrow" w="sm" len="sm"/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24" name="Right Brace 223"/>
              <p:cNvSpPr/>
              <p:nvPr/>
            </p:nvSpPr>
            <p:spPr>
              <a:xfrm rot="5400000">
                <a:off x="1059934" y="2991170"/>
                <a:ext cx="121857" cy="18720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136604" y="4036223"/>
                <a:ext cx="2016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Instantaneous polarization dominant mechanism in the glass wall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7227258" y="2651895"/>
                <a:ext cx="1838993" cy="553998"/>
                <a:chOff x="7302674" y="2715797"/>
                <a:chExt cx="1838993" cy="553998"/>
              </a:xfrm>
            </p:grpSpPr>
            <p:sp>
              <p:nvSpPr>
                <p:cNvPr id="362" name="TextBox 361"/>
                <p:cNvSpPr txBox="1"/>
                <p:nvPr/>
              </p:nvSpPr>
              <p:spPr>
                <a:xfrm>
                  <a:off x="7737667" y="2715797"/>
                  <a:ext cx="14040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Electronic polarization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distortion of electrons relative to the nuclei</a:t>
                  </a:r>
                  <a:endPara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63" name="Group 362"/>
                <p:cNvGrpSpPr/>
                <p:nvPr/>
              </p:nvGrpSpPr>
              <p:grpSpPr>
                <a:xfrm>
                  <a:off x="7302674" y="2815568"/>
                  <a:ext cx="482139" cy="377538"/>
                  <a:chOff x="1449185" y="2814374"/>
                  <a:chExt cx="482139" cy="377538"/>
                </a:xfrm>
              </p:grpSpPr>
              <p:sp>
                <p:nvSpPr>
                  <p:cNvPr id="364" name="Oval 363"/>
                  <p:cNvSpPr/>
                  <p:nvPr/>
                </p:nvSpPr>
                <p:spPr>
                  <a:xfrm>
                    <a:off x="1449185" y="2975912"/>
                    <a:ext cx="482139" cy="216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  <a:alpha val="76000"/>
                    </a:schemeClr>
                  </a:solidFill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5" name="Oval 364"/>
                  <p:cNvSpPr/>
                  <p:nvPr/>
                </p:nvSpPr>
                <p:spPr>
                  <a:xfrm>
                    <a:off x="1765068" y="3020291"/>
                    <a:ext cx="108000" cy="108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7200" tIns="0" rIns="0" bIns="1080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+</a:t>
                    </a:r>
                  </a:p>
                </p:txBody>
              </p:sp>
              <p:sp>
                <p:nvSpPr>
                  <p:cNvPr id="366" name="Oval 365"/>
                  <p:cNvSpPr/>
                  <p:nvPr/>
                </p:nvSpPr>
                <p:spPr>
                  <a:xfrm>
                    <a:off x="1460267" y="3114500"/>
                    <a:ext cx="72000" cy="7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7200" tIns="0" rIns="0" bIns="2520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rPr>
                      <a:t>-</a:t>
                    </a:r>
                  </a:p>
                </p:txBody>
              </p:sp>
              <p:cxnSp>
                <p:nvCxnSpPr>
                  <p:cNvPr id="367" name="Straight Arrow Connector 366"/>
                  <p:cNvCxnSpPr/>
                  <p:nvPr/>
                </p:nvCxnSpPr>
                <p:spPr>
                  <a:xfrm>
                    <a:off x="1577805" y="2903912"/>
                    <a:ext cx="285807" cy="0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8" name="TextBox 367"/>
                      <p:cNvSpPr txBox="1"/>
                      <p:nvPr/>
                    </p:nvSpPr>
                    <p:spPr>
                      <a:xfrm>
                        <a:off x="1475264" y="2814374"/>
                        <a:ext cx="114006" cy="1538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GB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oMath>
                          </m:oMathPara>
                        </a14:m>
                        <a:endPara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68" name="TextBox 3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75264" y="2814374"/>
                        <a:ext cx="114006" cy="153888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26316" r="-2105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7208426" y="3189139"/>
                <a:ext cx="1862608" cy="707886"/>
                <a:chOff x="7283842" y="3259825"/>
                <a:chExt cx="1862608" cy="707886"/>
              </a:xfrm>
            </p:grpSpPr>
            <p:sp>
              <p:nvSpPr>
                <p:cNvPr id="355" name="TextBox 354"/>
                <p:cNvSpPr txBox="1"/>
                <p:nvPr/>
              </p:nvSpPr>
              <p:spPr>
                <a:xfrm>
                  <a:off x="7742450" y="3259825"/>
                  <a:ext cx="1404000" cy="707886"/>
                </a:xfrm>
                <a:prstGeom prst="rect">
                  <a:avLst/>
                </a:prstGeom>
                <a:noFill/>
              </p:spPr>
              <p:txBody>
                <a:bodyPr wrap="square" lIns="7200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Atomic polarization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distortion of nuclei across a heteroatom bond by stretching and bending</a:t>
                  </a:r>
                </a:p>
              </p:txBody>
            </p:sp>
            <p:grpSp>
              <p:nvGrpSpPr>
                <p:cNvPr id="356" name="Group 355"/>
                <p:cNvGrpSpPr/>
                <p:nvPr/>
              </p:nvGrpSpPr>
              <p:grpSpPr>
                <a:xfrm>
                  <a:off x="7283842" y="3542176"/>
                  <a:ext cx="552194" cy="203122"/>
                  <a:chOff x="1688348" y="3589230"/>
                  <a:chExt cx="552194" cy="203122"/>
                </a:xfrm>
              </p:grpSpPr>
              <p:grpSp>
                <p:nvGrpSpPr>
                  <p:cNvPr id="357" name="Group 356"/>
                  <p:cNvGrpSpPr/>
                  <p:nvPr/>
                </p:nvGrpSpPr>
                <p:grpSpPr>
                  <a:xfrm>
                    <a:off x="1688348" y="3655192"/>
                    <a:ext cx="552194" cy="137160"/>
                    <a:chOff x="2198035" y="4738254"/>
                    <a:chExt cx="552194" cy="137160"/>
                  </a:xfrm>
                </p:grpSpPr>
                <p:pic>
                  <p:nvPicPr>
                    <p:cNvPr id="359" name="Picture 121" descr="Tensions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586" t="4090" r="80562" b="78182"/>
                    <a:stretch/>
                  </p:blipFill>
                  <p:spPr bwMode="auto">
                    <a:xfrm>
                      <a:off x="2291475" y="4760454"/>
                      <a:ext cx="336253" cy="636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60" name="Oval 359"/>
                    <p:cNvSpPr/>
                    <p:nvPr/>
                  </p:nvSpPr>
                  <p:spPr>
                    <a:xfrm>
                      <a:off x="2198035" y="4752834"/>
                      <a:ext cx="108000" cy="108000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7200" tIns="0" rIns="0" bIns="25200"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p:txBody>
                </p:sp>
                <p:sp>
                  <p:nvSpPr>
                    <p:cNvPr id="361" name="Oval 360"/>
                    <p:cNvSpPr/>
                    <p:nvPr/>
                  </p:nvSpPr>
                  <p:spPr>
                    <a:xfrm>
                      <a:off x="2613069" y="4738254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7200" tIns="0" rIns="0" bIns="10800"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p:txBody>
                </p:sp>
              </p:grpSp>
              <p:cxnSp>
                <p:nvCxnSpPr>
                  <p:cNvPr id="358" name="Straight Arrow Connector 357"/>
                  <p:cNvCxnSpPr/>
                  <p:nvPr/>
                </p:nvCxnSpPr>
                <p:spPr>
                  <a:xfrm>
                    <a:off x="1737262" y="3589230"/>
                    <a:ext cx="425206" cy="0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headEnd type="arrow" w="sm" len="sm"/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69" name="Right Brace 368"/>
              <p:cNvSpPr/>
              <p:nvPr/>
            </p:nvSpPr>
            <p:spPr>
              <a:xfrm rot="5400000">
                <a:off x="8034545" y="3009170"/>
                <a:ext cx="121857" cy="18360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7109964" y="4028529"/>
                <a:ext cx="2016000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Instantaneous polarization dominant mechanism in the glass wall</a:t>
                </a:r>
              </a:p>
            </p:txBody>
          </p:sp>
          <p:grpSp>
            <p:nvGrpSpPr>
              <p:cNvPr id="2054" name="Group 2053"/>
              <p:cNvGrpSpPr/>
              <p:nvPr/>
            </p:nvGrpSpPr>
            <p:grpSpPr>
              <a:xfrm>
                <a:off x="1144784" y="5858876"/>
                <a:ext cx="2130641" cy="446263"/>
                <a:chOff x="1210472" y="5953861"/>
                <a:chExt cx="2130641" cy="446263"/>
              </a:xfrm>
            </p:grpSpPr>
            <p:sp>
              <p:nvSpPr>
                <p:cNvPr id="1191" name="Right Brace 1190"/>
                <p:cNvSpPr/>
                <p:nvPr/>
              </p:nvSpPr>
              <p:spPr>
                <a:xfrm rot="5400000">
                  <a:off x="2202851" y="5870790"/>
                  <a:ext cx="121857" cy="28800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2" name="TextBox 1191"/>
                <p:cNvSpPr txBox="1"/>
                <p:nvPr/>
              </p:nvSpPr>
              <p:spPr>
                <a:xfrm>
                  <a:off x="1210472" y="6092347"/>
                  <a:ext cx="213064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MW (space-charge) polarization at glass wall – sample interface</a:t>
                  </a:r>
                </a:p>
              </p:txBody>
            </p:sp>
          </p:grpSp>
          <p:grpSp>
            <p:nvGrpSpPr>
              <p:cNvPr id="2053" name="Group 2052"/>
              <p:cNvGrpSpPr/>
              <p:nvPr/>
            </p:nvGrpSpPr>
            <p:grpSpPr>
              <a:xfrm>
                <a:off x="6055852" y="5858876"/>
                <a:ext cx="2130641" cy="436535"/>
                <a:chOff x="6150724" y="5977906"/>
                <a:chExt cx="2130641" cy="436535"/>
              </a:xfrm>
            </p:grpSpPr>
            <p:sp>
              <p:nvSpPr>
                <p:cNvPr id="1193" name="Right Brace 1192"/>
                <p:cNvSpPr/>
                <p:nvPr/>
              </p:nvSpPr>
              <p:spPr>
                <a:xfrm rot="5400000">
                  <a:off x="7143103" y="5894835"/>
                  <a:ext cx="121857" cy="28800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4" name="TextBox 1193"/>
                <p:cNvSpPr txBox="1"/>
                <p:nvPr/>
              </p:nvSpPr>
              <p:spPr>
                <a:xfrm>
                  <a:off x="6150724" y="6106664"/>
                  <a:ext cx="213064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MW (space-charge) polarization at glass wall – sample interface</a:t>
                  </a:r>
                </a:p>
              </p:txBody>
            </p:sp>
          </p:grpSp>
          <p:grpSp>
            <p:nvGrpSpPr>
              <p:cNvPr id="2056" name="Group 2055"/>
              <p:cNvGrpSpPr/>
              <p:nvPr/>
            </p:nvGrpSpPr>
            <p:grpSpPr>
              <a:xfrm>
                <a:off x="155483" y="6272435"/>
                <a:ext cx="2030913" cy="269055"/>
                <a:chOff x="230899" y="6289445"/>
                <a:chExt cx="2592000" cy="269055"/>
              </a:xfrm>
            </p:grpSpPr>
            <p:sp>
              <p:nvSpPr>
                <p:cNvPr id="1195" name="Right Brace 1194"/>
                <p:cNvSpPr/>
                <p:nvPr/>
              </p:nvSpPr>
              <p:spPr>
                <a:xfrm rot="5400000">
                  <a:off x="1483746" y="5036598"/>
                  <a:ext cx="86305" cy="259200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6" name="TextBox 1195"/>
                <p:cNvSpPr txBox="1"/>
                <p:nvPr/>
              </p:nvSpPr>
              <p:spPr>
                <a:xfrm>
                  <a:off x="468941" y="6404612"/>
                  <a:ext cx="2130641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TVIS response for empty vial</a:t>
                  </a:r>
                </a:p>
              </p:txBody>
            </p:sp>
          </p:grpSp>
          <p:grpSp>
            <p:nvGrpSpPr>
              <p:cNvPr id="2057" name="Group 2056"/>
              <p:cNvGrpSpPr/>
              <p:nvPr/>
            </p:nvGrpSpPr>
            <p:grpSpPr>
              <a:xfrm>
                <a:off x="175678" y="5490046"/>
                <a:ext cx="2016000" cy="452647"/>
                <a:chOff x="258980" y="5300837"/>
                <a:chExt cx="2016000" cy="452647"/>
              </a:xfrm>
            </p:grpSpPr>
            <p:sp>
              <p:nvSpPr>
                <p:cNvPr id="1199" name="Right Brace 1198"/>
                <p:cNvSpPr/>
                <p:nvPr/>
              </p:nvSpPr>
              <p:spPr>
                <a:xfrm rot="5400000">
                  <a:off x="1182310" y="4425766"/>
                  <a:ext cx="121857" cy="187200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0" name="TextBox 1199"/>
                <p:cNvSpPr txBox="1"/>
                <p:nvPr/>
              </p:nvSpPr>
              <p:spPr>
                <a:xfrm>
                  <a:off x="258980" y="5445707"/>
                  <a:ext cx="201600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Space charge polarization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(weak frequency dependence)</a:t>
                  </a:r>
                </a:p>
              </p:txBody>
            </p:sp>
          </p:grpSp>
          <p:grpSp>
            <p:nvGrpSpPr>
              <p:cNvPr id="1201" name="Group 1200"/>
              <p:cNvGrpSpPr/>
              <p:nvPr/>
            </p:nvGrpSpPr>
            <p:grpSpPr>
              <a:xfrm>
                <a:off x="7135622" y="5490046"/>
                <a:ext cx="2016000" cy="452647"/>
                <a:chOff x="258980" y="5300837"/>
                <a:chExt cx="2016000" cy="452647"/>
              </a:xfrm>
            </p:grpSpPr>
            <p:sp>
              <p:nvSpPr>
                <p:cNvPr id="1202" name="Right Brace 1201"/>
                <p:cNvSpPr/>
                <p:nvPr/>
              </p:nvSpPr>
              <p:spPr>
                <a:xfrm rot="5400000">
                  <a:off x="1182310" y="4425766"/>
                  <a:ext cx="121857" cy="187200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3" name="TextBox 1202"/>
                <p:cNvSpPr txBox="1"/>
                <p:nvPr/>
              </p:nvSpPr>
              <p:spPr>
                <a:xfrm>
                  <a:off x="258980" y="5445707"/>
                  <a:ext cx="201600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Space charge polarization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(weak frequency dependence)</a:t>
                  </a:r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2D431C4-A010-4FD8-97B0-1A342620B2FD}"/>
                  </a:ext>
                </a:extLst>
              </p:cNvPr>
              <p:cNvGrpSpPr/>
              <p:nvPr/>
            </p:nvGrpSpPr>
            <p:grpSpPr>
              <a:xfrm>
                <a:off x="1732773" y="663494"/>
                <a:ext cx="5836642" cy="2031325"/>
                <a:chOff x="1808189" y="663494"/>
                <a:chExt cx="5836642" cy="2031325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5612449-EB9A-4938-B689-3E6508770E91}"/>
                    </a:ext>
                  </a:extLst>
                </p:cNvPr>
                <p:cNvSpPr txBox="1"/>
                <p:nvPr/>
              </p:nvSpPr>
              <p:spPr>
                <a:xfrm>
                  <a:off x="1808189" y="663494"/>
                  <a:ext cx="192174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</p:txBody>
            </p: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55203D56-81F1-4645-9BDF-5FAF8066FAEE}"/>
                    </a:ext>
                  </a:extLst>
                </p:cNvPr>
                <p:cNvSpPr txBox="1"/>
                <p:nvPr/>
              </p:nvSpPr>
              <p:spPr>
                <a:xfrm>
                  <a:off x="7452657" y="663494"/>
                  <a:ext cx="192174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2F30CC42-56BA-46CC-8418-58864579588F}"/>
                    </a:ext>
                  </a:extLst>
                </p:cNvPr>
                <p:cNvSpPr txBox="1"/>
                <p:nvPr/>
              </p:nvSpPr>
              <p:spPr>
                <a:xfrm>
                  <a:off x="1950541" y="663494"/>
                  <a:ext cx="192174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67D4FF4C-22D9-4451-BFAC-44ECF5922E3F}"/>
                    </a:ext>
                  </a:extLst>
                </p:cNvPr>
                <p:cNvSpPr txBox="1"/>
                <p:nvPr/>
              </p:nvSpPr>
              <p:spPr>
                <a:xfrm>
                  <a:off x="2138109" y="663494"/>
                  <a:ext cx="192174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67EEBC78-9AB4-4A92-ACBA-FE1C159BFD56}"/>
                    </a:ext>
                  </a:extLst>
                </p:cNvPr>
                <p:cNvSpPr txBox="1"/>
                <p:nvPr/>
              </p:nvSpPr>
              <p:spPr>
                <a:xfrm>
                  <a:off x="7316380" y="663494"/>
                  <a:ext cx="192174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</p:txBody>
            </p:sp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E678F82F-CC3D-469A-900F-8BC67F4E27D0}"/>
                    </a:ext>
                  </a:extLst>
                </p:cNvPr>
                <p:cNvSpPr txBox="1"/>
                <p:nvPr/>
              </p:nvSpPr>
              <p:spPr>
                <a:xfrm>
                  <a:off x="7113316" y="663494"/>
                  <a:ext cx="192174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</p:txBody>
            </p:sp>
          </p:grpSp>
        </p:grpSp>
        <p:sp>
          <p:nvSpPr>
            <p:cNvPr id="192" name="Right Brace 191">
              <a:extLst>
                <a:ext uri="{FF2B5EF4-FFF2-40B4-BE49-F238E27FC236}">
                  <a16:creationId xmlns:a16="http://schemas.microsoft.com/office/drawing/2014/main" id="{598181BD-1893-464D-8B56-62932AEA25DB}"/>
                </a:ext>
              </a:extLst>
            </p:cNvPr>
            <p:cNvSpPr/>
            <p:nvPr/>
          </p:nvSpPr>
          <p:spPr>
            <a:xfrm rot="5400000">
              <a:off x="8060173" y="5355468"/>
              <a:ext cx="86305" cy="192024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68A07D6-8BCD-4CDC-B26A-7C6601045286}"/>
                </a:ext>
              </a:extLst>
            </p:cNvPr>
            <p:cNvSpPr txBox="1"/>
            <p:nvPr/>
          </p:nvSpPr>
          <p:spPr>
            <a:xfrm>
              <a:off x="7304771" y="6387602"/>
              <a:ext cx="166942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TVIS response for empty vial</a:t>
              </a:r>
            </a:p>
          </p:txBody>
        </p:sp>
      </p:grpSp>
      <p:pic>
        <p:nvPicPr>
          <p:cNvPr id="2052" name="Picture 20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4644" y="2724810"/>
            <a:ext cx="1219477" cy="1368000"/>
          </a:xfrm>
          <a:prstGeom prst="rect">
            <a:avLst/>
          </a:prstGeom>
        </p:spPr>
      </p:pic>
      <p:grpSp>
        <p:nvGrpSpPr>
          <p:cNvPr id="2050" name="Group 2049"/>
          <p:cNvGrpSpPr/>
          <p:nvPr/>
        </p:nvGrpSpPr>
        <p:grpSpPr>
          <a:xfrm>
            <a:off x="3423988" y="4856897"/>
            <a:ext cx="2151131" cy="861774"/>
            <a:chOff x="2365576" y="2723300"/>
            <a:chExt cx="2151131" cy="861774"/>
          </a:xfrm>
        </p:grpSpPr>
        <p:grpSp>
          <p:nvGrpSpPr>
            <p:cNvPr id="230" name="Group 229"/>
            <p:cNvGrpSpPr/>
            <p:nvPr/>
          </p:nvGrpSpPr>
          <p:grpSpPr>
            <a:xfrm>
              <a:off x="3453908" y="2754631"/>
              <a:ext cx="1062799" cy="822124"/>
              <a:chOff x="2463317" y="2611769"/>
              <a:chExt cx="1062799" cy="822124"/>
            </a:xfrm>
          </p:grpSpPr>
          <p:grpSp>
            <p:nvGrpSpPr>
              <p:cNvPr id="180" name="Group 179"/>
              <p:cNvGrpSpPr>
                <a:grpSpLocks noChangeAspect="1"/>
              </p:cNvGrpSpPr>
              <p:nvPr/>
            </p:nvGrpSpPr>
            <p:grpSpPr>
              <a:xfrm rot="19657958">
                <a:off x="2463317" y="2611769"/>
                <a:ext cx="1062799" cy="725728"/>
                <a:chOff x="3809240" y="2141309"/>
                <a:chExt cx="1326931" cy="906090"/>
              </a:xfrm>
            </p:grpSpPr>
            <p:grpSp>
              <p:nvGrpSpPr>
                <p:cNvPr id="181" name="Group 180"/>
                <p:cNvGrpSpPr/>
                <p:nvPr/>
              </p:nvGrpSpPr>
              <p:grpSpPr>
                <a:xfrm>
                  <a:off x="3889717" y="2414193"/>
                  <a:ext cx="978390" cy="405955"/>
                  <a:chOff x="3889717" y="2414193"/>
                  <a:chExt cx="978390" cy="405955"/>
                </a:xfrm>
              </p:grpSpPr>
              <p:cxnSp>
                <p:nvCxnSpPr>
                  <p:cNvPr id="187" name="Straight Connector 186"/>
                  <p:cNvCxnSpPr/>
                  <p:nvPr/>
                </p:nvCxnSpPr>
                <p:spPr>
                  <a:xfrm flipV="1">
                    <a:off x="3963814" y="2564181"/>
                    <a:ext cx="322868" cy="18669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8" name="Oval 187"/>
                  <p:cNvSpPr/>
                  <p:nvPr/>
                </p:nvSpPr>
                <p:spPr>
                  <a:xfrm>
                    <a:off x="4288779" y="2414193"/>
                    <a:ext cx="216000" cy="216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o</a:t>
                    </a:r>
                  </a:p>
                </p:txBody>
              </p:sp>
              <p:cxnSp>
                <p:nvCxnSpPr>
                  <p:cNvPr id="189" name="Straight Connector 188"/>
                  <p:cNvCxnSpPr/>
                  <p:nvPr/>
                </p:nvCxnSpPr>
                <p:spPr>
                  <a:xfrm flipH="1" flipV="1">
                    <a:off x="4504779" y="2564181"/>
                    <a:ext cx="322868" cy="18669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0" name="Oval 189"/>
                  <p:cNvSpPr/>
                  <p:nvPr/>
                </p:nvSpPr>
                <p:spPr>
                  <a:xfrm>
                    <a:off x="3889717" y="2676148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bIns="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H</a:t>
                    </a:r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724107" y="2676148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bIns="0"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H</a:t>
                    </a:r>
                  </a:p>
                </p:txBody>
              </p:sp>
            </p:grpSp>
            <p:cxnSp>
              <p:nvCxnSpPr>
                <p:cNvPr id="182" name="Straight Arrow Connector 181"/>
                <p:cNvCxnSpPr>
                  <a:stCxn id="188" idx="4"/>
                </p:cNvCxnSpPr>
                <p:nvPr/>
              </p:nvCxnSpPr>
              <p:spPr>
                <a:xfrm>
                  <a:off x="4396779" y="2630193"/>
                  <a:ext cx="161774" cy="274372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TextBox 182"/>
                <p:cNvSpPr txBox="1"/>
                <p:nvPr/>
              </p:nvSpPr>
              <p:spPr>
                <a:xfrm rot="1942042">
                  <a:off x="4198328" y="2141309"/>
                  <a:ext cx="40873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δ</a:t>
                  </a:r>
                  <a:r>
                    <a:rPr kumimoji="0" lang="en-GB" sz="12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184" name="TextBox 183"/>
                <p:cNvSpPr txBox="1"/>
                <p:nvPr/>
              </p:nvSpPr>
              <p:spPr>
                <a:xfrm rot="1942042">
                  <a:off x="3809240" y="2430697"/>
                  <a:ext cx="4087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δ</a:t>
                  </a:r>
                  <a:r>
                    <a:rPr kumimoji="0" lang="en-GB" sz="12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</p:txBody>
            </p:sp>
            <p:sp>
              <p:nvSpPr>
                <p:cNvPr id="185" name="TextBox 184"/>
                <p:cNvSpPr txBox="1"/>
                <p:nvPr/>
              </p:nvSpPr>
              <p:spPr>
                <a:xfrm rot="1942042">
                  <a:off x="4727439" y="2448040"/>
                  <a:ext cx="40873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δ</a:t>
                  </a:r>
                  <a:r>
                    <a:rPr kumimoji="0" lang="en-GB" sz="12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6" name="TextBox 185"/>
                    <p:cNvSpPr txBox="1"/>
                    <p:nvPr/>
                  </p:nvSpPr>
                  <p:spPr>
                    <a:xfrm rot="1751281">
                      <a:off x="4476237" y="2910630"/>
                      <a:ext cx="275141" cy="1367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bar>
                              <m:barPr>
                                <m:pos m:val="top"/>
                                <m:ctrlPr>
                                  <a:rPr kumimoji="0" lang="en-GB" sz="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barPr>
                              <m:e>
                                <m:r>
                                  <a:rPr kumimoji="0" lang="en-GB" sz="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</m:e>
                            </m:bar>
                          </m:oMath>
                        </m:oMathPara>
                      </a14:m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86" name="TextBox 1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751281">
                      <a:off x="4476237" y="2910630"/>
                      <a:ext cx="275141" cy="13676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2381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29" name="Arc 228"/>
              <p:cNvSpPr/>
              <p:nvPr/>
            </p:nvSpPr>
            <p:spPr>
              <a:xfrm rot="3579917">
                <a:off x="2802174" y="3103296"/>
                <a:ext cx="327372" cy="333822"/>
              </a:xfrm>
              <a:prstGeom prst="arc">
                <a:avLst>
                  <a:gd name="adj1" fmla="val 16200000"/>
                  <a:gd name="adj2" fmla="val 4977783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2365576" y="2723300"/>
              <a:ext cx="14218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Dipolar polarization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re-orientation/alignment of permanent dipoles in liquid water (Debye-like relaxation)</a:t>
              </a:r>
            </a:p>
          </p:txBody>
        </p:sp>
      </p:grpSp>
      <p:sp>
        <p:nvSpPr>
          <p:cNvPr id="205" name="Right Brace 204"/>
          <p:cNvSpPr/>
          <p:nvPr/>
        </p:nvSpPr>
        <p:spPr>
          <a:xfrm rot="5400000">
            <a:off x="4555056" y="3451451"/>
            <a:ext cx="86305" cy="223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546187" y="5850972"/>
            <a:ext cx="213064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Polarization mechanisms in liquid water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(relaxation time,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Symbol" panose="05050102010706020507" pitchFamily="18" charset="2"/>
              </a:rPr>
              <a:t>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~ 9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at 20</a:t>
            </a:r>
            <a:r>
              <a:rPr kumimoji="0" lang="en-US" sz="1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C)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3485839" y="3934691"/>
            <a:ext cx="2356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Proton-hopping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Conduction of protons in liquid water occurs through the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Grotthuss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"hop-turn" mechanism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74191" y="4641145"/>
            <a:ext cx="2340017" cy="1913321"/>
            <a:chOff x="3374191" y="4641145"/>
            <a:chExt cx="2340017" cy="1913321"/>
          </a:xfrm>
        </p:grpSpPr>
        <p:sp>
          <p:nvSpPr>
            <p:cNvPr id="1182" name="Right Brace 1181"/>
            <p:cNvSpPr/>
            <p:nvPr/>
          </p:nvSpPr>
          <p:spPr>
            <a:xfrm rot="5400000">
              <a:off x="4555055" y="4675857"/>
              <a:ext cx="86305" cy="2232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3" name="TextBox 1182"/>
            <p:cNvSpPr txBox="1"/>
            <p:nvPr/>
          </p:nvSpPr>
          <p:spPr>
            <a:xfrm>
              <a:off x="3558123" y="4641145"/>
              <a:ext cx="213064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Conductivity in pure water</a:t>
              </a:r>
            </a:p>
          </p:txBody>
        </p:sp>
        <p:sp>
          <p:nvSpPr>
            <p:cNvPr id="196" name="Right Brace 195">
              <a:extLst>
                <a:ext uri="{FF2B5EF4-FFF2-40B4-BE49-F238E27FC236}">
                  <a16:creationId xmlns:a16="http://schemas.microsoft.com/office/drawing/2014/main" id="{B10AC19F-9D28-4BF6-9619-2146299F41F9}"/>
                </a:ext>
              </a:extLst>
            </p:cNvPr>
            <p:cNvSpPr/>
            <p:nvPr/>
          </p:nvSpPr>
          <p:spPr>
            <a:xfrm rot="5400000">
              <a:off x="4486827" y="5152631"/>
              <a:ext cx="106447" cy="233172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2E08BD9E-A1EF-491C-AEB2-8DC06D8D76D5}"/>
                </a:ext>
              </a:extLst>
            </p:cNvPr>
            <p:cNvSpPr txBox="1"/>
            <p:nvPr/>
          </p:nvSpPr>
          <p:spPr>
            <a:xfrm>
              <a:off x="3465205" y="6400578"/>
              <a:ext cx="213064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TVIS response for liquid water</a:t>
              </a:r>
            </a:p>
          </p:txBody>
        </p:sp>
      </p:grpSp>
      <p:sp>
        <p:nvSpPr>
          <p:cNvPr id="202" name="TextBox 201"/>
          <p:cNvSpPr txBox="1"/>
          <p:nvPr/>
        </p:nvSpPr>
        <p:spPr>
          <a:xfrm>
            <a:off x="2233637" y="2927083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OH−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147106" y="3070728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OH−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216843" y="3259890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OH−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175350" y="3531586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OH−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6653467" y="2940652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6723072" y="3167462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6745656" y="3495118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607375" y="3376012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854679" y="3275233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OH−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5845570" y="3275233"/>
            <a:ext cx="515846" cy="27699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E24A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rgbClr val="3E24A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" name="Right Brace 214"/>
          <p:cNvSpPr/>
          <p:nvPr/>
        </p:nvSpPr>
        <p:spPr>
          <a:xfrm rot="5400000">
            <a:off x="4555055" y="3452551"/>
            <a:ext cx="86305" cy="223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Right Brace 215"/>
          <p:cNvSpPr/>
          <p:nvPr/>
        </p:nvSpPr>
        <p:spPr>
          <a:xfrm>
            <a:off x="5723603" y="2892773"/>
            <a:ext cx="144000" cy="104191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Right Brace 216"/>
          <p:cNvSpPr/>
          <p:nvPr/>
        </p:nvSpPr>
        <p:spPr>
          <a:xfrm flipH="1">
            <a:off x="4362907" y="2892773"/>
            <a:ext cx="144000" cy="104191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701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Content Placeholder 190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719023" y="1383575"/>
            <a:ext cx="1749704" cy="4279763"/>
          </a:xfrm>
          <a:prstGeom prst="rect">
            <a:avLst/>
          </a:prstGeom>
        </p:spPr>
      </p:pic>
      <p:pic>
        <p:nvPicPr>
          <p:cNvPr id="96" name="Content Placeholder 95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299898" y="1383575"/>
            <a:ext cx="1749704" cy="4279763"/>
          </a:xfrm>
          <a:prstGeom prst="rect">
            <a:avLst/>
          </a:prstGeom>
        </p:spPr>
      </p:pic>
      <p:pic>
        <p:nvPicPr>
          <p:cNvPr id="194" name="Content Placeholder 193"/>
          <p:cNvPicPr>
            <a:picLocks noGrp="1" noChangeAspect="1"/>
          </p:cNvPicPr>
          <p:nvPr>
            <p:ph idx="14"/>
          </p:nvPr>
        </p:nvPicPr>
        <p:blipFill>
          <a:blip r:embed="rId4"/>
          <a:stretch>
            <a:fillRect/>
          </a:stretch>
        </p:blipFill>
        <p:spPr>
          <a:xfrm>
            <a:off x="6934681" y="1377478"/>
            <a:ext cx="2085013" cy="4291956"/>
          </a:xfrm>
          <a:prstGeom prst="rect">
            <a:avLst/>
          </a:prstGeom>
        </p:spPr>
      </p:pic>
      <p:pic>
        <p:nvPicPr>
          <p:cNvPr id="97" name="Content Placeholder 96"/>
          <p:cNvPicPr>
            <a:picLocks noGrp="1" noChangeAspect="1"/>
          </p:cNvPicPr>
          <p:nvPr>
            <p:ph idx="15"/>
          </p:nvPr>
        </p:nvPicPr>
        <p:blipFill>
          <a:blip r:embed="rId5"/>
          <a:stretch>
            <a:fillRect/>
          </a:stretch>
        </p:blipFill>
        <p:spPr>
          <a:xfrm>
            <a:off x="2515557" y="1377478"/>
            <a:ext cx="1737511" cy="42919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 Cylinder in Contact with the Inside of the Glass Wall 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795369" y="1867708"/>
            <a:ext cx="66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3096281" y="1867708"/>
            <a:ext cx="66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243678" y="1867708"/>
            <a:ext cx="66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7539648" y="1867708"/>
            <a:ext cx="66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5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2427038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Content Placeholder 95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99898" y="1383575"/>
            <a:ext cx="1749704" cy="4279763"/>
          </a:xfrm>
          <a:prstGeom prst="rect">
            <a:avLst/>
          </a:prstGeom>
        </p:spPr>
      </p:pic>
      <p:pic>
        <p:nvPicPr>
          <p:cNvPr id="194" name="Content Placeholder 193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994820" y="1358766"/>
            <a:ext cx="2085013" cy="42919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 Cylinder in Contact with the Inside of the Glass Wall 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795369" y="1867708"/>
            <a:ext cx="66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2599787" y="1867712"/>
            <a:ext cx="66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AC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sz="2400" dirty="0">
              <a:solidFill>
                <a:srgbClr val="AC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1098" y="1092881"/>
            <a:ext cx="3019583" cy="3296347"/>
            <a:chOff x="4491098" y="1092881"/>
            <a:chExt cx="3019583" cy="3296347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4491098" y="1395843"/>
              <a:ext cx="1221346" cy="2989774"/>
              <a:chOff x="592429" y="1197133"/>
              <a:chExt cx="1744780" cy="427110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331E6F7-9044-4A79-B121-0F3A39CF599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2429" y="1744101"/>
                <a:ext cx="1625073" cy="3093490"/>
                <a:chOff x="908952" y="1875"/>
                <a:chExt cx="1084453" cy="2065191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C87A8D5-5823-4E1C-960F-40A4CED2A963}"/>
                    </a:ext>
                  </a:extLst>
                </p:cNvPr>
                <p:cNvGrpSpPr/>
                <p:nvPr/>
              </p:nvGrpSpPr>
              <p:grpSpPr>
                <a:xfrm>
                  <a:off x="944742" y="1228394"/>
                  <a:ext cx="1017790" cy="824030"/>
                  <a:chOff x="944742" y="1228394"/>
                  <a:chExt cx="1017790" cy="824030"/>
                </a:xfrm>
              </p:grpSpPr>
              <p:sp>
                <p:nvSpPr>
                  <p:cNvPr id="86" name="Double Bracket 30">
                    <a:extLst>
                      <a:ext uri="{FF2B5EF4-FFF2-40B4-BE49-F238E27FC236}">
                        <a16:creationId xmlns:a16="http://schemas.microsoft.com/office/drawing/2014/main" id="{A155D43B-CBD0-482C-9CA3-07102905DC7F}"/>
                      </a:ext>
                    </a:extLst>
                  </p:cNvPr>
                  <p:cNvSpPr/>
                  <p:nvPr/>
                </p:nvSpPr>
                <p:spPr>
                  <a:xfrm>
                    <a:off x="944742" y="1228394"/>
                    <a:ext cx="1008000" cy="75162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47C8699B-A97F-44C3-BAE6-6A79F868A8D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8876" y="1912061"/>
                    <a:ext cx="1003656" cy="140363"/>
                  </a:xfrm>
                  <a:custGeom>
                    <a:avLst/>
                    <a:gdLst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5213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02679 w 1010653"/>
                      <a:gd name="connsiteY12" fmla="*/ 4010 h 116305"/>
                      <a:gd name="connsiteX13" fmla="*/ 4011 w 1010653"/>
                      <a:gd name="connsiteY13" fmla="*/ 0 h 116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0653" h="116305">
                        <a:moveTo>
                          <a:pt x="4011" y="0"/>
                        </a:moveTo>
                        <a:lnTo>
                          <a:pt x="0" y="80210"/>
                        </a:lnTo>
                        <a:lnTo>
                          <a:pt x="40177" y="116305"/>
                        </a:lnTo>
                        <a:lnTo>
                          <a:pt x="80211" y="108284"/>
                        </a:lnTo>
                        <a:lnTo>
                          <a:pt x="176463" y="92242"/>
                        </a:lnTo>
                        <a:lnTo>
                          <a:pt x="264695" y="84221"/>
                        </a:lnTo>
                        <a:lnTo>
                          <a:pt x="493295" y="68179"/>
                        </a:lnTo>
                        <a:lnTo>
                          <a:pt x="581527" y="68179"/>
                        </a:lnTo>
                        <a:lnTo>
                          <a:pt x="749969" y="84221"/>
                        </a:lnTo>
                        <a:cubicBezTo>
                          <a:pt x="790074" y="89568"/>
                          <a:pt x="833534" y="96253"/>
                          <a:pt x="870285" y="100263"/>
                        </a:cubicBezTo>
                        <a:cubicBezTo>
                          <a:pt x="907036" y="104273"/>
                          <a:pt x="937079" y="105610"/>
                          <a:pt x="970476" y="108284"/>
                        </a:cubicBezTo>
                        <a:lnTo>
                          <a:pt x="1010653" y="76200"/>
                        </a:lnTo>
                        <a:lnTo>
                          <a:pt x="1002679" y="4010"/>
                        </a:lnTo>
                        <a:lnTo>
                          <a:pt x="4011" y="0"/>
                        </a:lnTo>
                        <a:close/>
                      </a:path>
                    </a:pathLst>
                  </a:cu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A68D3034-4DE5-4098-B72F-9B636C8DDF4A}"/>
                    </a:ext>
                  </a:extLst>
                </p:cNvPr>
                <p:cNvGrpSpPr/>
                <p:nvPr/>
              </p:nvGrpSpPr>
              <p:grpSpPr>
                <a:xfrm>
                  <a:off x="908952" y="1875"/>
                  <a:ext cx="1084453" cy="2065191"/>
                  <a:chOff x="908952" y="1875"/>
                  <a:chExt cx="1084453" cy="2065191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44DFF858-1E37-4A2C-A164-226D68B7C42D}"/>
                      </a:ext>
                    </a:extLst>
                  </p:cNvPr>
                  <p:cNvGrpSpPr/>
                  <p:nvPr/>
                </p:nvGrpSpPr>
                <p:grpSpPr>
                  <a:xfrm>
                    <a:off x="908952" y="1875"/>
                    <a:ext cx="1084453" cy="2065191"/>
                    <a:chOff x="908952" y="1875"/>
                    <a:chExt cx="1084453" cy="2065191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652C22F5-CED4-457C-BA97-BDB8042C48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952" y="1875"/>
                      <a:ext cx="569086" cy="2065191"/>
                      <a:chOff x="908952" y="1875"/>
                      <a:chExt cx="569086" cy="2065191"/>
                    </a:xfrm>
                  </p:grpSpPr>
                  <p:grpSp>
                    <p:nvGrpSpPr>
                      <p:cNvPr id="66" name="Group 65">
                        <a:extLst>
                          <a:ext uri="{FF2B5EF4-FFF2-40B4-BE49-F238E27FC236}">
                            <a16:creationId xmlns:a16="http://schemas.microsoft.com/office/drawing/2014/main" id="{45DA7505-0442-4BE4-A681-3F3E2787D1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08952" y="1875"/>
                        <a:ext cx="569086" cy="2065191"/>
                        <a:chOff x="908952" y="1875"/>
                        <a:chExt cx="569086" cy="2065191"/>
                      </a:xfrm>
                    </p:grpSpPr>
                    <p:sp>
                      <p:nvSpPr>
                        <p:cNvPr id="70" name="object 43">
                          <a:extLst>
                            <a:ext uri="{FF2B5EF4-FFF2-40B4-BE49-F238E27FC236}">
                              <a16:creationId xmlns:a16="http://schemas.microsoft.com/office/drawing/2014/main" id="{EDFFF994-1B38-46BC-800B-466ABCF0BD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6867" y="47256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" name="object 186">
                          <a:extLst>
                            <a:ext uri="{FF2B5EF4-FFF2-40B4-BE49-F238E27FC236}">
                              <a16:creationId xmlns:a16="http://schemas.microsoft.com/office/drawing/2014/main" id="{FA525E62-6C36-490C-81D3-855720494D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08952" y="1988072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2" name="object 188">
                          <a:extLst>
                            <a:ext uri="{FF2B5EF4-FFF2-40B4-BE49-F238E27FC236}">
                              <a16:creationId xmlns:a16="http://schemas.microsoft.com/office/drawing/2014/main" id="{D38AE46F-C6FF-4AE4-9373-955D75E590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10476" y="643142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3" name="object 189">
                          <a:extLst>
                            <a:ext uri="{FF2B5EF4-FFF2-40B4-BE49-F238E27FC236}">
                              <a16:creationId xmlns:a16="http://schemas.microsoft.com/office/drawing/2014/main" id="{C99D2F01-66B2-4E5A-A389-75BFAAA7AA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10476" y="530272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4" name="object 190">
                          <a:extLst>
                            <a:ext uri="{FF2B5EF4-FFF2-40B4-BE49-F238E27FC236}">
                              <a16:creationId xmlns:a16="http://schemas.microsoft.com/office/drawing/2014/main" id="{ADB679E5-5E56-425D-8B83-9CAB85AB4E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6112" y="266713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5" name="object 193">
                          <a:extLst>
                            <a:ext uri="{FF2B5EF4-FFF2-40B4-BE49-F238E27FC236}">
                              <a16:creationId xmlns:a16="http://schemas.microsoft.com/office/drawing/2014/main" id="{9AAFC651-FA0E-4AA9-A3F3-1751AA43E80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959244" y="451116"/>
                          <a:ext cx="80169" cy="7888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6" name="object 195">
                          <a:extLst>
                            <a:ext uri="{FF2B5EF4-FFF2-40B4-BE49-F238E27FC236}">
                              <a16:creationId xmlns:a16="http://schemas.microsoft.com/office/drawing/2014/main" id="{AA32866C-FF67-4CE4-B252-72471A16E5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6864" y="224041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7" name="object 196">
                          <a:extLst>
                            <a:ext uri="{FF2B5EF4-FFF2-40B4-BE49-F238E27FC236}">
                              <a16:creationId xmlns:a16="http://schemas.microsoft.com/office/drawing/2014/main" id="{D3498079-5CB0-4846-A19B-DA3044EA9F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31" y="2031506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8" name="object 198">
                          <a:extLst>
                            <a:ext uri="{FF2B5EF4-FFF2-40B4-BE49-F238E27FC236}">
                              <a16:creationId xmlns:a16="http://schemas.microsoft.com/office/drawing/2014/main" id="{EEBD8E06-AFFF-48D2-933C-22E77691B5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399" y="1996454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9" name="object 207">
                          <a:extLst>
                            <a:ext uri="{FF2B5EF4-FFF2-40B4-BE49-F238E27FC236}">
                              <a16:creationId xmlns:a16="http://schemas.microsoft.com/office/drawing/2014/main" id="{AED41A0C-F9C2-41FF-97A5-296C12164F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90308" y="1875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80" name="object 208">
                          <a:extLst>
                            <a:ext uri="{FF2B5EF4-FFF2-40B4-BE49-F238E27FC236}">
                              <a16:creationId xmlns:a16="http://schemas.microsoft.com/office/drawing/2014/main" id="{8551F7CD-ABB2-4A06-B430-3B7BFB4D56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3481" y="260617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81" name="object 209">
                          <a:extLst>
                            <a:ext uri="{FF2B5EF4-FFF2-40B4-BE49-F238E27FC236}">
                              <a16:creationId xmlns:a16="http://schemas.microsoft.com/office/drawing/2014/main" id="{BECA09D7-3A40-402B-B024-177342F170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3481" y="443498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82" name="object 213">
                          <a:extLst>
                            <a:ext uri="{FF2B5EF4-FFF2-40B4-BE49-F238E27FC236}">
                              <a16:creationId xmlns:a16="http://schemas.microsoft.com/office/drawing/2014/main" id="{5991A064-3467-49A1-B99F-96B4400B55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5528" y="679718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83" name="object 214">
                          <a:extLst>
                            <a:ext uri="{FF2B5EF4-FFF2-40B4-BE49-F238E27FC236}">
                              <a16:creationId xmlns:a16="http://schemas.microsoft.com/office/drawing/2014/main" id="{00D7AF93-5AB9-4C3A-9529-5F870B6D58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5528" y="566848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84" name="object 215">
                          <a:extLst>
                            <a:ext uri="{FF2B5EF4-FFF2-40B4-BE49-F238E27FC236}">
                              <a16:creationId xmlns:a16="http://schemas.microsoft.com/office/drawing/2014/main" id="{5E5C89EB-B4B8-466D-96EF-6D41C9D56B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92772" y="440450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85" name="object 212">
                          <a:extLst>
                            <a:ext uri="{FF2B5EF4-FFF2-40B4-BE49-F238E27FC236}">
                              <a16:creationId xmlns:a16="http://schemas.microsoft.com/office/drawing/2014/main" id="{0DE99B4F-AD9B-4907-B5CE-503BD5B67C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986040" y="3377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67" name="object 192">
                        <a:extLst>
                          <a:ext uri="{FF2B5EF4-FFF2-40B4-BE49-F238E27FC236}">
                            <a16:creationId xmlns:a16="http://schemas.microsoft.com/office/drawing/2014/main" id="{0090ACC7-EF7D-4CF9-90DE-2DCA45B636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4450" y="23760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8" name="object 191">
                        <a:extLst>
                          <a:ext uri="{FF2B5EF4-FFF2-40B4-BE49-F238E27FC236}">
                            <a16:creationId xmlns:a16="http://schemas.microsoft.com/office/drawing/2014/main" id="{FF2A5E08-B9C0-401F-B7EA-F90B0BB61D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2494" y="257632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9" name="object 187">
                        <a:extLst>
                          <a:ext uri="{FF2B5EF4-FFF2-40B4-BE49-F238E27FC236}">
                            <a16:creationId xmlns:a16="http://schemas.microsoft.com/office/drawing/2014/main" id="{ACEDCD38-4717-4E38-98C4-ADA2E8BCC1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0067" y="1987293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F6C4F4DF-9B26-42A3-9CED-C12F050D993C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424319" y="3123"/>
                      <a:ext cx="569086" cy="2063435"/>
                      <a:chOff x="1424319" y="3123"/>
                      <a:chExt cx="569086" cy="2063435"/>
                    </a:xfrm>
                  </p:grpSpPr>
                  <p:grpSp>
                    <p:nvGrpSpPr>
                      <p:cNvPr id="46" name="Group 45">
                        <a:extLst>
                          <a:ext uri="{FF2B5EF4-FFF2-40B4-BE49-F238E27FC236}">
                            <a16:creationId xmlns:a16="http://schemas.microsoft.com/office/drawing/2014/main" id="{482D530C-B24C-4361-996A-A4B67925924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424319" y="3123"/>
                        <a:ext cx="569086" cy="2063435"/>
                        <a:chOff x="1424319" y="3123"/>
                        <a:chExt cx="569086" cy="2063435"/>
                      </a:xfrm>
                    </p:grpSpPr>
                    <p:sp>
                      <p:nvSpPr>
                        <p:cNvPr id="50" name="object 43">
                          <a:extLst>
                            <a:ext uri="{FF2B5EF4-FFF2-40B4-BE49-F238E27FC236}">
                              <a16:creationId xmlns:a16="http://schemas.microsoft.com/office/drawing/2014/main" id="{5A3830BD-1661-4826-8D88-4E4C30A7DA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2234" y="47002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1" name="object 186">
                          <a:extLst>
                            <a:ext uri="{FF2B5EF4-FFF2-40B4-BE49-F238E27FC236}">
                              <a16:creationId xmlns:a16="http://schemas.microsoft.com/office/drawing/2014/main" id="{F9325D38-85BF-4069-AB89-A8EA530856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4319" y="1987818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2" name="object 188">
                          <a:extLst>
                            <a:ext uri="{FF2B5EF4-FFF2-40B4-BE49-F238E27FC236}">
                              <a16:creationId xmlns:a16="http://schemas.microsoft.com/office/drawing/2014/main" id="{CAB06FEE-1069-4DB0-81BA-391E89DFE3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5843" y="642888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3" name="object 189">
                          <a:extLst>
                            <a:ext uri="{FF2B5EF4-FFF2-40B4-BE49-F238E27FC236}">
                              <a16:creationId xmlns:a16="http://schemas.microsoft.com/office/drawing/2014/main" id="{AA17C485-6297-4E5D-9861-ABC74234ED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5843" y="530018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4" name="object 190">
                          <a:extLst>
                            <a:ext uri="{FF2B5EF4-FFF2-40B4-BE49-F238E27FC236}">
                              <a16:creationId xmlns:a16="http://schemas.microsoft.com/office/drawing/2014/main" id="{6C39532E-D51D-4C3E-8C31-436910B165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61479" y="266459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5" name="object 193">
                          <a:extLst>
                            <a:ext uri="{FF2B5EF4-FFF2-40B4-BE49-F238E27FC236}">
                              <a16:creationId xmlns:a16="http://schemas.microsoft.com/office/drawing/2014/main" id="{9118547A-D8F5-4D70-9E25-EFC517BF0C9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473023" y="450862"/>
                          <a:ext cx="80963" cy="796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6" name="object 195">
                          <a:extLst>
                            <a:ext uri="{FF2B5EF4-FFF2-40B4-BE49-F238E27FC236}">
                              <a16:creationId xmlns:a16="http://schemas.microsoft.com/office/drawing/2014/main" id="{DE57E5B6-73E1-474F-8058-2ED9EDB201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2231" y="223787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7" name="object 196">
                          <a:extLst>
                            <a:ext uri="{FF2B5EF4-FFF2-40B4-BE49-F238E27FC236}">
                              <a16:creationId xmlns:a16="http://schemas.microsoft.com/office/drawing/2014/main" id="{8710F78E-022C-406F-8E24-86138CB277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03798" y="2030308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8" name="object 198">
                          <a:extLst>
                            <a:ext uri="{FF2B5EF4-FFF2-40B4-BE49-F238E27FC236}">
                              <a16:creationId xmlns:a16="http://schemas.microsoft.com/office/drawing/2014/main" id="{964ADFD7-478A-47B1-A1EC-86E2CA653C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03766" y="1996200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9" name="object 207">
                          <a:extLst>
                            <a:ext uri="{FF2B5EF4-FFF2-40B4-BE49-F238E27FC236}">
                              <a16:creationId xmlns:a16="http://schemas.microsoft.com/office/drawing/2014/main" id="{85B89D51-8076-40A3-AE2E-60C9A9891F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5675" y="4780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0" name="object 208">
                          <a:extLst>
                            <a:ext uri="{FF2B5EF4-FFF2-40B4-BE49-F238E27FC236}">
                              <a16:creationId xmlns:a16="http://schemas.microsoft.com/office/drawing/2014/main" id="{4963EACB-8D86-4F80-99D7-EE8AE3B534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68848" y="260363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1" name="object 209">
                          <a:extLst>
                            <a:ext uri="{FF2B5EF4-FFF2-40B4-BE49-F238E27FC236}">
                              <a16:creationId xmlns:a16="http://schemas.microsoft.com/office/drawing/2014/main" id="{610C9445-F4C5-4ED6-AD77-E90A89C3BC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68850" y="443041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2" name="object 213">
                          <a:extLst>
                            <a:ext uri="{FF2B5EF4-FFF2-40B4-BE49-F238E27FC236}">
                              <a16:creationId xmlns:a16="http://schemas.microsoft.com/office/drawing/2014/main" id="{A0B1A60F-B2A4-42B9-9A59-3FDF959587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60895" y="679464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3" name="object 214">
                          <a:extLst>
                            <a:ext uri="{FF2B5EF4-FFF2-40B4-BE49-F238E27FC236}">
                              <a16:creationId xmlns:a16="http://schemas.microsoft.com/office/drawing/2014/main" id="{29C4904C-2C58-408B-A19D-7B75C323C1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60895" y="566594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4" name="object 215">
                          <a:extLst>
                            <a:ext uri="{FF2B5EF4-FFF2-40B4-BE49-F238E27FC236}">
                              <a16:creationId xmlns:a16="http://schemas.microsoft.com/office/drawing/2014/main" id="{46652311-2E84-4F27-85E2-126FB1CCB5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08139" y="440196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5" name="object 212">
                          <a:extLst>
                            <a:ext uri="{FF2B5EF4-FFF2-40B4-BE49-F238E27FC236}">
                              <a16:creationId xmlns:a16="http://schemas.microsoft.com/office/drawing/2014/main" id="{4B6CD4AE-ED69-4C4A-9E84-EC572C8694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1501407" y="3123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47" name="object 192">
                        <a:extLst>
                          <a:ext uri="{FF2B5EF4-FFF2-40B4-BE49-F238E27FC236}">
                            <a16:creationId xmlns:a16="http://schemas.microsoft.com/office/drawing/2014/main" id="{FCAF6FDB-95C7-460E-A13A-7C32CD41E2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79817" y="23506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8" name="object 191">
                        <a:extLst>
                          <a:ext uri="{FF2B5EF4-FFF2-40B4-BE49-F238E27FC236}">
                            <a16:creationId xmlns:a16="http://schemas.microsoft.com/office/drawing/2014/main" id="{77A98EA1-82E7-4876-8F8A-5A0618AEA1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57861" y="257378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9" name="object 187">
                        <a:extLst>
                          <a:ext uri="{FF2B5EF4-FFF2-40B4-BE49-F238E27FC236}">
                            <a16:creationId xmlns:a16="http://schemas.microsoft.com/office/drawing/2014/main" id="{D06E14EF-D2CA-4C95-BEE6-B3981620B9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5434" y="1987039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</p:grp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BE02957E-3E24-411E-ABF7-181587543EB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567188" y="1711874"/>
                    <a:ext cx="424866" cy="223431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 cap="flat" cmpd="sng" algn="ctr">
                    <a:solidFill>
                      <a:srgbClr val="FF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894340" y="4835919"/>
                <a:ext cx="992207" cy="632319"/>
                <a:chOff x="915856" y="4298036"/>
                <a:chExt cx="992207" cy="632319"/>
              </a:xfrm>
            </p:grpSpPr>
            <p:sp>
              <p:nvSpPr>
                <p:cNvPr id="36" name="Freeform 35"/>
                <p:cNvSpPr/>
                <p:nvPr/>
              </p:nvSpPr>
              <p:spPr bwMode="auto">
                <a:xfrm rot="5400000">
                  <a:off x="689696" y="4524196"/>
                  <a:ext cx="632319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 bwMode="auto">
                <a:xfrm rot="5400000">
                  <a:off x="960432" y="4524196"/>
                  <a:ext cx="632319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 bwMode="auto">
                <a:xfrm rot="5400000">
                  <a:off x="1231168" y="4524196"/>
                  <a:ext cx="632319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 bwMode="auto">
                <a:xfrm rot="5400000">
                  <a:off x="1501903" y="4524196"/>
                  <a:ext cx="632319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10" name="Group 9"/>
              <p:cNvGrpSpPr>
                <a:grpSpLocks noChangeAspect="1"/>
              </p:cNvGrpSpPr>
              <p:nvPr/>
            </p:nvGrpSpPr>
            <p:grpSpPr>
              <a:xfrm rot="10800000">
                <a:off x="1197980" y="1197133"/>
                <a:ext cx="384928" cy="540000"/>
                <a:chOff x="1186592" y="4298036"/>
                <a:chExt cx="450736" cy="632319"/>
              </a:xfrm>
            </p:grpSpPr>
            <p:sp>
              <p:nvSpPr>
                <p:cNvPr id="34" name="Freeform 33"/>
                <p:cNvSpPr/>
                <p:nvPr/>
              </p:nvSpPr>
              <p:spPr bwMode="auto">
                <a:xfrm rot="5400000">
                  <a:off x="960432" y="4524196"/>
                  <a:ext cx="632319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 bwMode="auto">
                <a:xfrm rot="5400000">
                  <a:off x="1231168" y="4524196"/>
                  <a:ext cx="632319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632190" y="3225395"/>
                <a:ext cx="1537420" cy="720495"/>
                <a:chOff x="632190" y="3225395"/>
                <a:chExt cx="1537420" cy="720495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637730" y="3474104"/>
                  <a:ext cx="1531880" cy="131156"/>
                  <a:chOff x="4099561" y="3686993"/>
                  <a:chExt cx="1590503" cy="131156"/>
                </a:xfrm>
              </p:grpSpPr>
              <p:sp>
                <p:nvSpPr>
                  <p:cNvPr id="32" name="Freeform 31"/>
                  <p:cNvSpPr/>
                  <p:nvPr/>
                </p:nvSpPr>
                <p:spPr bwMode="auto">
                  <a:xfrm>
                    <a:off x="4099561" y="3686993"/>
                    <a:ext cx="809106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 bwMode="auto">
                  <a:xfrm flipH="1">
                    <a:off x="4880958" y="3686993"/>
                    <a:ext cx="809106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637730" y="3225395"/>
                  <a:ext cx="1531880" cy="131156"/>
                  <a:chOff x="4099561" y="3569999"/>
                  <a:chExt cx="1590503" cy="131156"/>
                </a:xfrm>
              </p:grpSpPr>
              <p:sp>
                <p:nvSpPr>
                  <p:cNvPr id="30" name="Freeform 29"/>
                  <p:cNvSpPr/>
                  <p:nvPr/>
                </p:nvSpPr>
                <p:spPr bwMode="auto">
                  <a:xfrm>
                    <a:off x="4099561" y="3569999"/>
                    <a:ext cx="809106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 bwMode="auto">
                  <a:xfrm flipH="1">
                    <a:off x="4880958" y="3569999"/>
                    <a:ext cx="809106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637730" y="3353112"/>
                  <a:ext cx="1531880" cy="131156"/>
                  <a:chOff x="4099561" y="3583447"/>
                  <a:chExt cx="1590503" cy="131156"/>
                </a:xfrm>
              </p:grpSpPr>
              <p:sp>
                <p:nvSpPr>
                  <p:cNvPr id="28" name="Freeform 27"/>
                  <p:cNvSpPr/>
                  <p:nvPr/>
                </p:nvSpPr>
                <p:spPr bwMode="auto">
                  <a:xfrm>
                    <a:off x="4099561" y="3583447"/>
                    <a:ext cx="809106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 bwMode="auto">
                  <a:xfrm flipH="1">
                    <a:off x="4880958" y="3583447"/>
                    <a:ext cx="809106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632190" y="3644419"/>
                  <a:ext cx="1531880" cy="131156"/>
                  <a:chOff x="4099561" y="3590171"/>
                  <a:chExt cx="1590503" cy="131156"/>
                </a:xfrm>
              </p:grpSpPr>
              <p:sp>
                <p:nvSpPr>
                  <p:cNvPr id="26" name="Freeform 25"/>
                  <p:cNvSpPr/>
                  <p:nvPr/>
                </p:nvSpPr>
                <p:spPr bwMode="auto">
                  <a:xfrm>
                    <a:off x="4099561" y="3590171"/>
                    <a:ext cx="809106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 bwMode="auto">
                  <a:xfrm flipH="1">
                    <a:off x="4880958" y="3590171"/>
                    <a:ext cx="809106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632190" y="3814734"/>
                  <a:ext cx="1531880" cy="131156"/>
                  <a:chOff x="4099561" y="3590171"/>
                  <a:chExt cx="1590503" cy="131156"/>
                </a:xfrm>
              </p:grpSpPr>
              <p:sp>
                <p:nvSpPr>
                  <p:cNvPr id="24" name="Freeform 23"/>
                  <p:cNvSpPr/>
                  <p:nvPr/>
                </p:nvSpPr>
                <p:spPr bwMode="auto">
                  <a:xfrm>
                    <a:off x="4099561" y="3590171"/>
                    <a:ext cx="809106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 bwMode="auto">
                  <a:xfrm flipH="1">
                    <a:off x="4880958" y="3590171"/>
                    <a:ext cx="809106" cy="131156"/>
                  </a:xfrm>
                  <a:custGeom>
                    <a:avLst/>
                    <a:gdLst>
                      <a:gd name="connsiteX0" fmla="*/ 0 w 809106"/>
                      <a:gd name="connsiteY0" fmla="*/ 131156 h 131156"/>
                      <a:gd name="connsiteX1" fmla="*/ 315884 w 809106"/>
                      <a:gd name="connsiteY1" fmla="*/ 131156 h 131156"/>
                      <a:gd name="connsiteX2" fmla="*/ 493222 w 809106"/>
                      <a:gd name="connsiteY2" fmla="*/ 120073 h 131156"/>
                      <a:gd name="connsiteX3" fmla="*/ 698269 w 809106"/>
                      <a:gd name="connsiteY3" fmla="*/ 53571 h 131156"/>
                      <a:gd name="connsiteX4" fmla="*/ 781397 w 809106"/>
                      <a:gd name="connsiteY4" fmla="*/ 3694 h 131156"/>
                      <a:gd name="connsiteX5" fmla="*/ 809106 w 809106"/>
                      <a:gd name="connsiteY5" fmla="*/ 3694 h 131156"/>
                      <a:gd name="connsiteX6" fmla="*/ 809106 w 809106"/>
                      <a:gd name="connsiteY6" fmla="*/ 3694 h 13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9106" h="131156">
                        <a:moveTo>
                          <a:pt x="0" y="131156"/>
                        </a:moveTo>
                        <a:lnTo>
                          <a:pt x="315884" y="131156"/>
                        </a:lnTo>
                        <a:cubicBezTo>
                          <a:pt x="398088" y="129309"/>
                          <a:pt x="429491" y="133004"/>
                          <a:pt x="493222" y="120073"/>
                        </a:cubicBezTo>
                        <a:cubicBezTo>
                          <a:pt x="556953" y="107142"/>
                          <a:pt x="650240" y="72967"/>
                          <a:pt x="698269" y="53571"/>
                        </a:cubicBezTo>
                        <a:cubicBezTo>
                          <a:pt x="746298" y="34175"/>
                          <a:pt x="762924" y="12007"/>
                          <a:pt x="781397" y="3694"/>
                        </a:cubicBezTo>
                        <a:cubicBezTo>
                          <a:pt x="799870" y="-4619"/>
                          <a:pt x="809106" y="3694"/>
                          <a:pt x="809106" y="3694"/>
                        </a:cubicBezTo>
                        <a:lnTo>
                          <a:pt x="809106" y="36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</p:grpSp>
          <p:grpSp>
            <p:nvGrpSpPr>
              <p:cNvPr id="12" name="Group 11"/>
              <p:cNvGrpSpPr/>
              <p:nvPr/>
            </p:nvGrpSpPr>
            <p:grpSpPr>
              <a:xfrm>
                <a:off x="1752864" y="3141635"/>
                <a:ext cx="584345" cy="857688"/>
                <a:chOff x="3667518" y="1626029"/>
                <a:chExt cx="584345" cy="85768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3667518" y="1916373"/>
                      <a:ext cx="58434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20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13" name="TextBox 4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7518" y="1916373"/>
                      <a:ext cx="584345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3667518" y="1771201"/>
                      <a:ext cx="58434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20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14" name="TextBox 4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7518" y="1771201"/>
                      <a:ext cx="584345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3667518" y="1626029"/>
                      <a:ext cx="58434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200" dirty="0"/>
                    </a:p>
                  </p:txBody>
                </p:sp>
              </mc:Choice>
              <mc:Fallback xmlns="">
                <p:sp>
                  <p:nvSpPr>
                    <p:cNvPr id="416" name="TextBox 4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7518" y="1626029"/>
                      <a:ext cx="584345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3667518" y="2206718"/>
                      <a:ext cx="58434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20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17" name="TextBox 4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7518" y="2206718"/>
                      <a:ext cx="584345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3667518" y="2061545"/>
                      <a:ext cx="58434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20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18" name="TextBox 4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7518" y="2061545"/>
                      <a:ext cx="584345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4B4804B-C11E-441A-AF05-F52523B749B5}"/>
                  </a:ext>
                </a:extLst>
              </p:cNvPr>
              <p:cNvSpPr/>
              <p:nvPr/>
            </p:nvSpPr>
            <p:spPr bwMode="auto">
              <a:xfrm>
                <a:off x="600490" y="3077213"/>
                <a:ext cx="636670" cy="100379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4724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59" name="Group 158"/>
            <p:cNvGrpSpPr>
              <a:grpSpLocks noChangeAspect="1"/>
            </p:cNvGrpSpPr>
            <p:nvPr/>
          </p:nvGrpSpPr>
          <p:grpSpPr>
            <a:xfrm>
              <a:off x="6047753" y="1392233"/>
              <a:ext cx="1462928" cy="2996995"/>
              <a:chOff x="6860463" y="1177849"/>
              <a:chExt cx="2089897" cy="4281421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6331E6F7-9044-4A79-B121-0F3A39CF599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73492" y="1736577"/>
                <a:ext cx="1625073" cy="3101014"/>
                <a:chOff x="908952" y="-3148"/>
                <a:chExt cx="1084453" cy="2070214"/>
              </a:xfrm>
            </p:grpSpPr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FC87A8D5-5823-4E1C-960F-40A4CED2A963}"/>
                    </a:ext>
                  </a:extLst>
                </p:cNvPr>
                <p:cNvGrpSpPr/>
                <p:nvPr/>
              </p:nvGrpSpPr>
              <p:grpSpPr>
                <a:xfrm>
                  <a:off x="944742" y="1228394"/>
                  <a:ext cx="1017790" cy="824030"/>
                  <a:chOff x="944742" y="1228394"/>
                  <a:chExt cx="1017790" cy="824030"/>
                </a:xfrm>
              </p:grpSpPr>
              <p:sp>
                <p:nvSpPr>
                  <p:cNvPr id="258" name="Double Bracket 30">
                    <a:extLst>
                      <a:ext uri="{FF2B5EF4-FFF2-40B4-BE49-F238E27FC236}">
                        <a16:creationId xmlns:a16="http://schemas.microsoft.com/office/drawing/2014/main" id="{A155D43B-CBD0-482C-9CA3-07102905DC7F}"/>
                      </a:ext>
                    </a:extLst>
                  </p:cNvPr>
                  <p:cNvSpPr/>
                  <p:nvPr/>
                </p:nvSpPr>
                <p:spPr>
                  <a:xfrm>
                    <a:off x="944742" y="1228394"/>
                    <a:ext cx="1008000" cy="75162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59" name="Freeform 258">
                    <a:extLst>
                      <a:ext uri="{FF2B5EF4-FFF2-40B4-BE49-F238E27FC236}">
                        <a16:creationId xmlns:a16="http://schemas.microsoft.com/office/drawing/2014/main" id="{47C8699B-A97F-44C3-BAE6-6A79F868A8D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8876" y="1912061"/>
                    <a:ext cx="1003656" cy="140363"/>
                  </a:xfrm>
                  <a:custGeom>
                    <a:avLst/>
                    <a:gdLst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5213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02679 w 1010653"/>
                      <a:gd name="connsiteY12" fmla="*/ 4010 h 116305"/>
                      <a:gd name="connsiteX13" fmla="*/ 4011 w 1010653"/>
                      <a:gd name="connsiteY13" fmla="*/ 0 h 116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0653" h="116305">
                        <a:moveTo>
                          <a:pt x="4011" y="0"/>
                        </a:moveTo>
                        <a:lnTo>
                          <a:pt x="0" y="80210"/>
                        </a:lnTo>
                        <a:lnTo>
                          <a:pt x="40177" y="116305"/>
                        </a:lnTo>
                        <a:lnTo>
                          <a:pt x="80211" y="108284"/>
                        </a:lnTo>
                        <a:lnTo>
                          <a:pt x="176463" y="92242"/>
                        </a:lnTo>
                        <a:lnTo>
                          <a:pt x="264695" y="84221"/>
                        </a:lnTo>
                        <a:lnTo>
                          <a:pt x="493295" y="68179"/>
                        </a:lnTo>
                        <a:lnTo>
                          <a:pt x="581527" y="68179"/>
                        </a:lnTo>
                        <a:lnTo>
                          <a:pt x="749969" y="84221"/>
                        </a:lnTo>
                        <a:cubicBezTo>
                          <a:pt x="790074" y="89568"/>
                          <a:pt x="833534" y="96253"/>
                          <a:pt x="870285" y="100263"/>
                        </a:cubicBezTo>
                        <a:cubicBezTo>
                          <a:pt x="907036" y="104273"/>
                          <a:pt x="937079" y="105610"/>
                          <a:pt x="970476" y="108284"/>
                        </a:cubicBezTo>
                        <a:lnTo>
                          <a:pt x="1010653" y="76200"/>
                        </a:lnTo>
                        <a:lnTo>
                          <a:pt x="1002679" y="4010"/>
                        </a:lnTo>
                        <a:lnTo>
                          <a:pt x="4011" y="0"/>
                        </a:lnTo>
                        <a:close/>
                      </a:path>
                    </a:pathLst>
                  </a:cu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A68D3034-4DE5-4098-B72F-9B636C8DDF4A}"/>
                    </a:ext>
                  </a:extLst>
                </p:cNvPr>
                <p:cNvGrpSpPr/>
                <p:nvPr/>
              </p:nvGrpSpPr>
              <p:grpSpPr>
                <a:xfrm>
                  <a:off x="908952" y="-3148"/>
                  <a:ext cx="1084453" cy="2070214"/>
                  <a:chOff x="908952" y="-3148"/>
                  <a:chExt cx="1084453" cy="2070214"/>
                </a:xfrm>
              </p:grpSpPr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44DFF858-1E37-4A2C-A164-226D68B7C42D}"/>
                      </a:ext>
                    </a:extLst>
                  </p:cNvPr>
                  <p:cNvGrpSpPr/>
                  <p:nvPr/>
                </p:nvGrpSpPr>
                <p:grpSpPr>
                  <a:xfrm>
                    <a:off x="908952" y="-3148"/>
                    <a:ext cx="1084453" cy="2070214"/>
                    <a:chOff x="908952" y="-3148"/>
                    <a:chExt cx="1084453" cy="2070214"/>
                  </a:xfrm>
                </p:grpSpPr>
                <p:grpSp>
                  <p:nvGrpSpPr>
                    <p:cNvPr id="216" name="Group 215">
                      <a:extLst>
                        <a:ext uri="{FF2B5EF4-FFF2-40B4-BE49-F238E27FC236}">
                          <a16:creationId xmlns:a16="http://schemas.microsoft.com/office/drawing/2014/main" id="{652C22F5-CED4-457C-BA97-BDB8042C48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952" y="1875"/>
                      <a:ext cx="569086" cy="2065191"/>
                      <a:chOff x="908952" y="1875"/>
                      <a:chExt cx="569086" cy="2065191"/>
                    </a:xfrm>
                  </p:grpSpPr>
                  <p:grpSp>
                    <p:nvGrpSpPr>
                      <p:cNvPr id="238" name="Group 237">
                        <a:extLst>
                          <a:ext uri="{FF2B5EF4-FFF2-40B4-BE49-F238E27FC236}">
                            <a16:creationId xmlns:a16="http://schemas.microsoft.com/office/drawing/2014/main" id="{45DA7505-0442-4BE4-A681-3F3E2787D1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08952" y="1875"/>
                        <a:ext cx="569086" cy="2065191"/>
                        <a:chOff x="908952" y="1875"/>
                        <a:chExt cx="569086" cy="2065191"/>
                      </a:xfrm>
                    </p:grpSpPr>
                    <p:sp>
                      <p:nvSpPr>
                        <p:cNvPr id="242" name="object 43">
                          <a:extLst>
                            <a:ext uri="{FF2B5EF4-FFF2-40B4-BE49-F238E27FC236}">
                              <a16:creationId xmlns:a16="http://schemas.microsoft.com/office/drawing/2014/main" id="{EDFFF994-1B38-46BC-800B-466ABCF0BD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6867" y="47256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43" name="object 186">
                          <a:extLst>
                            <a:ext uri="{FF2B5EF4-FFF2-40B4-BE49-F238E27FC236}">
                              <a16:creationId xmlns:a16="http://schemas.microsoft.com/office/drawing/2014/main" id="{FA525E62-6C36-490C-81D3-855720494D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08952" y="1988072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44" name="object 188">
                          <a:extLst>
                            <a:ext uri="{FF2B5EF4-FFF2-40B4-BE49-F238E27FC236}">
                              <a16:creationId xmlns:a16="http://schemas.microsoft.com/office/drawing/2014/main" id="{D38AE46F-C6FF-4AE4-9373-955D75E590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10476" y="643142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45" name="object 189">
                          <a:extLst>
                            <a:ext uri="{FF2B5EF4-FFF2-40B4-BE49-F238E27FC236}">
                              <a16:creationId xmlns:a16="http://schemas.microsoft.com/office/drawing/2014/main" id="{C99D2F01-66B2-4E5A-A389-75BFAAA7AA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10476" y="530272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46" name="object 190">
                          <a:extLst>
                            <a:ext uri="{FF2B5EF4-FFF2-40B4-BE49-F238E27FC236}">
                              <a16:creationId xmlns:a16="http://schemas.microsoft.com/office/drawing/2014/main" id="{ADB679E5-5E56-425D-8B83-9CAB85AB4E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6112" y="266713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47" name="object 193">
                          <a:extLst>
                            <a:ext uri="{FF2B5EF4-FFF2-40B4-BE49-F238E27FC236}">
                              <a16:creationId xmlns:a16="http://schemas.microsoft.com/office/drawing/2014/main" id="{9AAFC651-FA0E-4AA9-A3F3-1751AA43E80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959244" y="451116"/>
                          <a:ext cx="80169" cy="7888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48" name="object 195">
                          <a:extLst>
                            <a:ext uri="{FF2B5EF4-FFF2-40B4-BE49-F238E27FC236}">
                              <a16:creationId xmlns:a16="http://schemas.microsoft.com/office/drawing/2014/main" id="{AA32866C-FF67-4CE4-B252-72471A16E5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6864" y="224041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49" name="object 196">
                          <a:extLst>
                            <a:ext uri="{FF2B5EF4-FFF2-40B4-BE49-F238E27FC236}">
                              <a16:creationId xmlns:a16="http://schemas.microsoft.com/office/drawing/2014/main" id="{D3498079-5CB0-4846-A19B-DA3044EA9F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31" y="2031506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50" name="object 198">
                          <a:extLst>
                            <a:ext uri="{FF2B5EF4-FFF2-40B4-BE49-F238E27FC236}">
                              <a16:creationId xmlns:a16="http://schemas.microsoft.com/office/drawing/2014/main" id="{EEBD8E06-AFFF-48D2-933C-22E77691B5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399" y="1996454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51" name="object 207">
                          <a:extLst>
                            <a:ext uri="{FF2B5EF4-FFF2-40B4-BE49-F238E27FC236}">
                              <a16:creationId xmlns:a16="http://schemas.microsoft.com/office/drawing/2014/main" id="{AED41A0C-F9C2-41FF-97A5-296C12164F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90308" y="1875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52" name="object 208">
                          <a:extLst>
                            <a:ext uri="{FF2B5EF4-FFF2-40B4-BE49-F238E27FC236}">
                              <a16:creationId xmlns:a16="http://schemas.microsoft.com/office/drawing/2014/main" id="{8551F7CD-ABB2-4A06-B430-3B7BFB4D56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3481" y="260617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53" name="object 209">
                          <a:extLst>
                            <a:ext uri="{FF2B5EF4-FFF2-40B4-BE49-F238E27FC236}">
                              <a16:creationId xmlns:a16="http://schemas.microsoft.com/office/drawing/2014/main" id="{BECA09D7-3A40-402B-B024-177342F170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3481" y="437004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54" name="object 213">
                          <a:extLst>
                            <a:ext uri="{FF2B5EF4-FFF2-40B4-BE49-F238E27FC236}">
                              <a16:creationId xmlns:a16="http://schemas.microsoft.com/office/drawing/2014/main" id="{5991A064-3467-49A1-B99F-96B4400B55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5528" y="679718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55" name="object 214">
                          <a:extLst>
                            <a:ext uri="{FF2B5EF4-FFF2-40B4-BE49-F238E27FC236}">
                              <a16:creationId xmlns:a16="http://schemas.microsoft.com/office/drawing/2014/main" id="{00D7AF93-5AB9-4C3A-9529-5F870B6D58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5528" y="566848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56" name="object 215">
                          <a:extLst>
                            <a:ext uri="{FF2B5EF4-FFF2-40B4-BE49-F238E27FC236}">
                              <a16:creationId xmlns:a16="http://schemas.microsoft.com/office/drawing/2014/main" id="{5E5C89EB-B4B8-466D-96EF-6D41C9D56B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92772" y="440450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57" name="object 212">
                          <a:extLst>
                            <a:ext uri="{FF2B5EF4-FFF2-40B4-BE49-F238E27FC236}">
                              <a16:creationId xmlns:a16="http://schemas.microsoft.com/office/drawing/2014/main" id="{0DE99B4F-AD9B-4907-B5CE-503BD5B67C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986040" y="3377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239" name="object 192">
                        <a:extLst>
                          <a:ext uri="{FF2B5EF4-FFF2-40B4-BE49-F238E27FC236}">
                            <a16:creationId xmlns:a16="http://schemas.microsoft.com/office/drawing/2014/main" id="{0090ACC7-EF7D-4CF9-90DE-2DCA45B636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4450" y="23760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40" name="object 191">
                        <a:extLst>
                          <a:ext uri="{FF2B5EF4-FFF2-40B4-BE49-F238E27FC236}">
                            <a16:creationId xmlns:a16="http://schemas.microsoft.com/office/drawing/2014/main" id="{FF2A5E08-B9C0-401F-B7EA-F90B0BB61D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2494" y="257632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41" name="object 187">
                        <a:extLst>
                          <a:ext uri="{FF2B5EF4-FFF2-40B4-BE49-F238E27FC236}">
                            <a16:creationId xmlns:a16="http://schemas.microsoft.com/office/drawing/2014/main" id="{ACEDCD38-4717-4E38-98C4-ADA2E8BCC1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0067" y="1987293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217" name="Group 216">
                      <a:extLst>
                        <a:ext uri="{FF2B5EF4-FFF2-40B4-BE49-F238E27FC236}">
                          <a16:creationId xmlns:a16="http://schemas.microsoft.com/office/drawing/2014/main" id="{F6C4F4DF-9B26-42A3-9CED-C12F050D993C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424319" y="-3148"/>
                      <a:ext cx="569086" cy="2069706"/>
                      <a:chOff x="1424319" y="-3148"/>
                      <a:chExt cx="569086" cy="2069706"/>
                    </a:xfrm>
                  </p:grpSpPr>
                  <p:grpSp>
                    <p:nvGrpSpPr>
                      <p:cNvPr id="218" name="Group 217">
                        <a:extLst>
                          <a:ext uri="{FF2B5EF4-FFF2-40B4-BE49-F238E27FC236}">
                            <a16:creationId xmlns:a16="http://schemas.microsoft.com/office/drawing/2014/main" id="{482D530C-B24C-4361-996A-A4B67925924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424319" y="-3148"/>
                        <a:ext cx="569086" cy="2069706"/>
                        <a:chOff x="1424319" y="-3148"/>
                        <a:chExt cx="569086" cy="2069706"/>
                      </a:xfrm>
                    </p:grpSpPr>
                    <p:sp>
                      <p:nvSpPr>
                        <p:cNvPr id="222" name="object 43">
                          <a:extLst>
                            <a:ext uri="{FF2B5EF4-FFF2-40B4-BE49-F238E27FC236}">
                              <a16:creationId xmlns:a16="http://schemas.microsoft.com/office/drawing/2014/main" id="{5A3830BD-1661-4826-8D88-4E4C30A7DA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2234" y="47002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23" name="object 186">
                          <a:extLst>
                            <a:ext uri="{FF2B5EF4-FFF2-40B4-BE49-F238E27FC236}">
                              <a16:creationId xmlns:a16="http://schemas.microsoft.com/office/drawing/2014/main" id="{F9325D38-85BF-4069-AB89-A8EA530856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4319" y="1987818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24" name="object 188">
                          <a:extLst>
                            <a:ext uri="{FF2B5EF4-FFF2-40B4-BE49-F238E27FC236}">
                              <a16:creationId xmlns:a16="http://schemas.microsoft.com/office/drawing/2014/main" id="{CAB06FEE-1069-4DB0-81BA-391E89DFE3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5843" y="642888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25" name="object 189">
                          <a:extLst>
                            <a:ext uri="{FF2B5EF4-FFF2-40B4-BE49-F238E27FC236}">
                              <a16:creationId xmlns:a16="http://schemas.microsoft.com/office/drawing/2014/main" id="{AA17C485-6297-4E5D-9861-ABC74234ED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5843" y="530018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26" name="object 190">
                          <a:extLst>
                            <a:ext uri="{FF2B5EF4-FFF2-40B4-BE49-F238E27FC236}">
                              <a16:creationId xmlns:a16="http://schemas.microsoft.com/office/drawing/2014/main" id="{6C39532E-D51D-4C3E-8C31-436910B165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61479" y="266459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27" name="object 193">
                          <a:extLst>
                            <a:ext uri="{FF2B5EF4-FFF2-40B4-BE49-F238E27FC236}">
                              <a16:creationId xmlns:a16="http://schemas.microsoft.com/office/drawing/2014/main" id="{9118547A-D8F5-4D70-9E25-EFC517BF0C9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473023" y="450862"/>
                          <a:ext cx="80963" cy="796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28" name="object 195">
                          <a:extLst>
                            <a:ext uri="{FF2B5EF4-FFF2-40B4-BE49-F238E27FC236}">
                              <a16:creationId xmlns:a16="http://schemas.microsoft.com/office/drawing/2014/main" id="{DE57E5B6-73E1-474F-8058-2ED9EDB201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82231" y="223787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29" name="object 196">
                          <a:extLst>
                            <a:ext uri="{FF2B5EF4-FFF2-40B4-BE49-F238E27FC236}">
                              <a16:creationId xmlns:a16="http://schemas.microsoft.com/office/drawing/2014/main" id="{8710F78E-022C-406F-8E24-86138CB277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03798" y="2030308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30" name="object 198">
                          <a:extLst>
                            <a:ext uri="{FF2B5EF4-FFF2-40B4-BE49-F238E27FC236}">
                              <a16:creationId xmlns:a16="http://schemas.microsoft.com/office/drawing/2014/main" id="{964ADFD7-478A-47B1-A1EC-86E2CA653C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03766" y="1996200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31" name="object 207">
                          <a:extLst>
                            <a:ext uri="{FF2B5EF4-FFF2-40B4-BE49-F238E27FC236}">
                              <a16:creationId xmlns:a16="http://schemas.microsoft.com/office/drawing/2014/main" id="{85B89D51-8076-40A3-AE2E-60C9A9891F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5675" y="-3148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32" name="object 208">
                          <a:extLst>
                            <a:ext uri="{FF2B5EF4-FFF2-40B4-BE49-F238E27FC236}">
                              <a16:creationId xmlns:a16="http://schemas.microsoft.com/office/drawing/2014/main" id="{4963EACB-8D86-4F80-99D7-EE8AE3B534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68848" y="260363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33" name="object 209">
                          <a:extLst>
                            <a:ext uri="{FF2B5EF4-FFF2-40B4-BE49-F238E27FC236}">
                              <a16:creationId xmlns:a16="http://schemas.microsoft.com/office/drawing/2014/main" id="{610C9445-F4C5-4ED6-AD77-E90A89C3BC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62359" y="436410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34" name="object 213">
                          <a:extLst>
                            <a:ext uri="{FF2B5EF4-FFF2-40B4-BE49-F238E27FC236}">
                              <a16:creationId xmlns:a16="http://schemas.microsoft.com/office/drawing/2014/main" id="{A0B1A60F-B2A4-42B9-9A59-3FDF959587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60895" y="679464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35" name="object 214">
                          <a:extLst>
                            <a:ext uri="{FF2B5EF4-FFF2-40B4-BE49-F238E27FC236}">
                              <a16:creationId xmlns:a16="http://schemas.microsoft.com/office/drawing/2014/main" id="{29C4904C-2C58-408B-A19D-7B75C323C1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60895" y="566594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36" name="object 215">
                          <a:extLst>
                            <a:ext uri="{FF2B5EF4-FFF2-40B4-BE49-F238E27FC236}">
                              <a16:creationId xmlns:a16="http://schemas.microsoft.com/office/drawing/2014/main" id="{46652311-2E84-4F27-85E2-126FB1CCB5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08139" y="440196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237" name="object 212">
                          <a:extLst>
                            <a:ext uri="{FF2B5EF4-FFF2-40B4-BE49-F238E27FC236}">
                              <a16:creationId xmlns:a16="http://schemas.microsoft.com/office/drawing/2014/main" id="{4B6CD4AE-ED69-4C4A-9E84-EC572C8694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1501407" y="3123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219" name="object 192">
                        <a:extLst>
                          <a:ext uri="{FF2B5EF4-FFF2-40B4-BE49-F238E27FC236}">
                            <a16:creationId xmlns:a16="http://schemas.microsoft.com/office/drawing/2014/main" id="{FCAF6FDB-95C7-460E-A13A-7C32CD41E2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79817" y="23506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0" name="object 191">
                        <a:extLst>
                          <a:ext uri="{FF2B5EF4-FFF2-40B4-BE49-F238E27FC236}">
                            <a16:creationId xmlns:a16="http://schemas.microsoft.com/office/drawing/2014/main" id="{77A98EA1-82E7-4876-8F8A-5A0618AEA1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57861" y="257378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21" name="object 187">
                        <a:extLst>
                          <a:ext uri="{FF2B5EF4-FFF2-40B4-BE49-F238E27FC236}">
                            <a16:creationId xmlns:a16="http://schemas.microsoft.com/office/drawing/2014/main" id="{D06E14EF-D2CA-4C95-BEE6-B3981620B9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5434" y="1987039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</p:grp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BE02957E-3E24-411E-ABF7-181587543EB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3913" y="1711874"/>
                    <a:ext cx="424866" cy="223431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 cap="flat" cmpd="sng" algn="ctr">
                    <a:solidFill>
                      <a:srgbClr val="FF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61" name="Group 160"/>
              <p:cNvGrpSpPr/>
              <p:nvPr/>
            </p:nvGrpSpPr>
            <p:grpSpPr>
              <a:xfrm>
                <a:off x="7286159" y="4826951"/>
                <a:ext cx="992207" cy="632319"/>
                <a:chOff x="915856" y="4298036"/>
                <a:chExt cx="992207" cy="632319"/>
              </a:xfrm>
            </p:grpSpPr>
            <p:sp>
              <p:nvSpPr>
                <p:cNvPr id="208" name="Freeform 207"/>
                <p:cNvSpPr/>
                <p:nvPr/>
              </p:nvSpPr>
              <p:spPr bwMode="auto">
                <a:xfrm rot="5400000">
                  <a:off x="689696" y="4524196"/>
                  <a:ext cx="632319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09" name="Freeform 208"/>
                <p:cNvSpPr/>
                <p:nvPr/>
              </p:nvSpPr>
              <p:spPr bwMode="auto">
                <a:xfrm rot="5400000">
                  <a:off x="960432" y="4524196"/>
                  <a:ext cx="632319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10" name="Freeform 209"/>
                <p:cNvSpPr/>
                <p:nvPr/>
              </p:nvSpPr>
              <p:spPr bwMode="auto">
                <a:xfrm rot="5400000">
                  <a:off x="1231168" y="4524196"/>
                  <a:ext cx="632319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11" name="Freeform 210"/>
                <p:cNvSpPr/>
                <p:nvPr/>
              </p:nvSpPr>
              <p:spPr bwMode="auto">
                <a:xfrm rot="5400000">
                  <a:off x="1501903" y="4524196"/>
                  <a:ext cx="632319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162" name="Group 161"/>
              <p:cNvGrpSpPr>
                <a:grpSpLocks noChangeAspect="1"/>
              </p:cNvGrpSpPr>
              <p:nvPr/>
            </p:nvGrpSpPr>
            <p:grpSpPr>
              <a:xfrm rot="10800000">
                <a:off x="7589798" y="1177849"/>
                <a:ext cx="384928" cy="540000"/>
                <a:chOff x="1186592" y="4298036"/>
                <a:chExt cx="450736" cy="632319"/>
              </a:xfrm>
            </p:grpSpPr>
            <p:sp>
              <p:nvSpPr>
                <p:cNvPr id="206" name="Freeform 205"/>
                <p:cNvSpPr/>
                <p:nvPr/>
              </p:nvSpPr>
              <p:spPr bwMode="auto">
                <a:xfrm rot="5400000">
                  <a:off x="960432" y="4524196"/>
                  <a:ext cx="632319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07" name="Freeform 206"/>
                <p:cNvSpPr/>
                <p:nvPr/>
              </p:nvSpPr>
              <p:spPr bwMode="auto">
                <a:xfrm rot="5400000">
                  <a:off x="1231168" y="4524196"/>
                  <a:ext cx="632319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6860463" y="3141635"/>
                <a:ext cx="592602" cy="881185"/>
                <a:chOff x="3659261" y="1626029"/>
                <a:chExt cx="592602" cy="88118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1" name="TextBox 200"/>
                    <p:cNvSpPr txBox="1"/>
                    <p:nvPr/>
                  </p:nvSpPr>
                  <p:spPr>
                    <a:xfrm>
                      <a:off x="3667518" y="1916373"/>
                      <a:ext cx="58434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20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0" name="TextBox 4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7518" y="1916373"/>
                      <a:ext cx="584345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2" name="TextBox 201"/>
                    <p:cNvSpPr txBox="1"/>
                    <p:nvPr/>
                  </p:nvSpPr>
                  <p:spPr>
                    <a:xfrm>
                      <a:off x="3667518" y="1771201"/>
                      <a:ext cx="58434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20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1" name="TextBox 4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7518" y="1771201"/>
                      <a:ext cx="584345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3" name="TextBox 202"/>
                    <p:cNvSpPr txBox="1"/>
                    <p:nvPr/>
                  </p:nvSpPr>
                  <p:spPr>
                    <a:xfrm>
                      <a:off x="3667518" y="1626029"/>
                      <a:ext cx="58434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200" dirty="0"/>
                    </a:p>
                  </p:txBody>
                </p:sp>
              </mc:Choice>
              <mc:Fallback xmlns="">
                <p:sp>
                  <p:nvSpPr>
                    <p:cNvPr id="422" name="TextBox 4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7518" y="1626029"/>
                      <a:ext cx="584345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04" name="TextBox 203"/>
                    <p:cNvSpPr txBox="1"/>
                    <p:nvPr/>
                  </p:nvSpPr>
                  <p:spPr>
                    <a:xfrm>
                      <a:off x="3659261" y="2230216"/>
                      <a:ext cx="584345" cy="276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20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204" name="TextBox 20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59261" y="2230216"/>
                      <a:ext cx="584345" cy="276998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31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5" name="TextBox 204"/>
                    <p:cNvSpPr txBox="1"/>
                    <p:nvPr/>
                  </p:nvSpPr>
                  <p:spPr>
                    <a:xfrm>
                      <a:off x="3667518" y="2061545"/>
                      <a:ext cx="58434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20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2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12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4" name="TextBox 4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7518" y="2061545"/>
                      <a:ext cx="584345" cy="27699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4" name="Group 163"/>
              <p:cNvGrpSpPr>
                <a:grpSpLocks noChangeAspect="1"/>
              </p:cNvGrpSpPr>
              <p:nvPr/>
            </p:nvGrpSpPr>
            <p:grpSpPr>
              <a:xfrm rot="16200000">
                <a:off x="8564981" y="3444379"/>
                <a:ext cx="410757" cy="360001"/>
                <a:chOff x="915856" y="4298035"/>
                <a:chExt cx="721472" cy="632320"/>
              </a:xfrm>
            </p:grpSpPr>
            <p:sp>
              <p:nvSpPr>
                <p:cNvPr id="197" name="Freeform 196"/>
                <p:cNvSpPr/>
                <p:nvPr/>
              </p:nvSpPr>
              <p:spPr bwMode="auto">
                <a:xfrm rot="5400000">
                  <a:off x="689696" y="4524196"/>
                  <a:ext cx="632319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99" name="Freeform 198"/>
                <p:cNvSpPr/>
                <p:nvPr/>
              </p:nvSpPr>
              <p:spPr bwMode="auto">
                <a:xfrm rot="5400000">
                  <a:off x="960432" y="4524196"/>
                  <a:ext cx="632319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 rot="5400000">
                  <a:off x="1231169" y="4524194"/>
                  <a:ext cx="632317" cy="180000"/>
                </a:xfrm>
                <a:custGeom>
                  <a:avLst/>
                  <a:gdLst>
                    <a:gd name="connsiteX0" fmla="*/ 0 w 1075765"/>
                    <a:gd name="connsiteY0" fmla="*/ 173771 h 292143"/>
                    <a:gd name="connsiteX1" fmla="*/ 290457 w 1075765"/>
                    <a:gd name="connsiteY1" fmla="*/ 173771 h 292143"/>
                    <a:gd name="connsiteX2" fmla="*/ 451821 w 1075765"/>
                    <a:gd name="connsiteY2" fmla="*/ 1648 h 292143"/>
                    <a:gd name="connsiteX3" fmla="*/ 645459 w 1075765"/>
                    <a:gd name="connsiteY3" fmla="*/ 292105 h 292143"/>
                    <a:gd name="connsiteX4" fmla="*/ 817581 w 1075765"/>
                    <a:gd name="connsiteY4" fmla="*/ 23164 h 292143"/>
                    <a:gd name="connsiteX5" fmla="*/ 903642 w 1075765"/>
                    <a:gd name="connsiteY5" fmla="*/ 152255 h 292143"/>
                    <a:gd name="connsiteX6" fmla="*/ 1075765 w 1075765"/>
                    <a:gd name="connsiteY6" fmla="*/ 184528 h 292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5765" h="292143">
                      <a:moveTo>
                        <a:pt x="0" y="173771"/>
                      </a:moveTo>
                      <a:cubicBezTo>
                        <a:pt x="107577" y="188114"/>
                        <a:pt x="215154" y="202458"/>
                        <a:pt x="290457" y="173771"/>
                      </a:cubicBezTo>
                      <a:cubicBezTo>
                        <a:pt x="365760" y="145084"/>
                        <a:pt x="392654" y="-18074"/>
                        <a:pt x="451821" y="1648"/>
                      </a:cubicBezTo>
                      <a:cubicBezTo>
                        <a:pt x="510988" y="21370"/>
                        <a:pt x="584499" y="288519"/>
                        <a:pt x="645459" y="292105"/>
                      </a:cubicBezTo>
                      <a:cubicBezTo>
                        <a:pt x="706419" y="295691"/>
                        <a:pt x="774551" y="46472"/>
                        <a:pt x="817581" y="23164"/>
                      </a:cubicBezTo>
                      <a:cubicBezTo>
                        <a:pt x="860611" y="-144"/>
                        <a:pt x="860611" y="125361"/>
                        <a:pt x="903642" y="152255"/>
                      </a:cubicBezTo>
                      <a:cubicBezTo>
                        <a:pt x="946673" y="179149"/>
                        <a:pt x="1011219" y="181838"/>
                        <a:pt x="1075765" y="18452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7013421" y="3228019"/>
                <a:ext cx="1573690" cy="1035396"/>
                <a:chOff x="7013421" y="3218291"/>
                <a:chExt cx="1573690" cy="1035396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7013421" y="3440179"/>
                  <a:ext cx="1573690" cy="314611"/>
                  <a:chOff x="3697905" y="5296776"/>
                  <a:chExt cx="1573690" cy="314611"/>
                </a:xfrm>
              </p:grpSpPr>
              <p:grpSp>
                <p:nvGrpSpPr>
                  <p:cNvPr id="189" name="Group 188"/>
                  <p:cNvGrpSpPr/>
                  <p:nvPr/>
                </p:nvGrpSpPr>
                <p:grpSpPr>
                  <a:xfrm rot="21000000">
                    <a:off x="3697905" y="5297819"/>
                    <a:ext cx="834841" cy="313568"/>
                    <a:chOff x="2459867" y="5235407"/>
                    <a:chExt cx="861824" cy="323698"/>
                  </a:xfrm>
                </p:grpSpPr>
                <p:sp>
                  <p:nvSpPr>
                    <p:cNvPr id="193" name="Freeform 192"/>
                    <p:cNvSpPr/>
                    <p:nvPr/>
                  </p:nvSpPr>
                  <p:spPr bwMode="auto">
                    <a:xfrm rot="21540000">
                      <a:off x="2541254" y="5235407"/>
                      <a:ext cx="780437" cy="131156"/>
                    </a:xfrm>
                    <a:custGeom>
                      <a:avLst/>
                      <a:gdLst>
                        <a:gd name="connsiteX0" fmla="*/ 0 w 809106"/>
                        <a:gd name="connsiteY0" fmla="*/ 131156 h 131156"/>
                        <a:gd name="connsiteX1" fmla="*/ 315884 w 809106"/>
                        <a:gd name="connsiteY1" fmla="*/ 131156 h 131156"/>
                        <a:gd name="connsiteX2" fmla="*/ 493222 w 809106"/>
                        <a:gd name="connsiteY2" fmla="*/ 120073 h 131156"/>
                        <a:gd name="connsiteX3" fmla="*/ 698269 w 809106"/>
                        <a:gd name="connsiteY3" fmla="*/ 53571 h 131156"/>
                        <a:gd name="connsiteX4" fmla="*/ 781397 w 809106"/>
                        <a:gd name="connsiteY4" fmla="*/ 3694 h 131156"/>
                        <a:gd name="connsiteX5" fmla="*/ 809106 w 809106"/>
                        <a:gd name="connsiteY5" fmla="*/ 3694 h 131156"/>
                        <a:gd name="connsiteX6" fmla="*/ 809106 w 809106"/>
                        <a:gd name="connsiteY6" fmla="*/ 3694 h 131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09106" h="131156">
                          <a:moveTo>
                            <a:pt x="0" y="131156"/>
                          </a:moveTo>
                          <a:lnTo>
                            <a:pt x="315884" y="131156"/>
                          </a:lnTo>
                          <a:cubicBezTo>
                            <a:pt x="398088" y="129309"/>
                            <a:pt x="429491" y="133004"/>
                            <a:pt x="493222" y="120073"/>
                          </a:cubicBezTo>
                          <a:cubicBezTo>
                            <a:pt x="556953" y="107142"/>
                            <a:pt x="650240" y="72967"/>
                            <a:pt x="698269" y="53571"/>
                          </a:cubicBezTo>
                          <a:cubicBezTo>
                            <a:pt x="746298" y="34175"/>
                            <a:pt x="762924" y="12007"/>
                            <a:pt x="781397" y="3694"/>
                          </a:cubicBezTo>
                          <a:cubicBezTo>
                            <a:pt x="799870" y="-4619"/>
                            <a:pt x="809106" y="3694"/>
                            <a:pt x="809106" y="3694"/>
                          </a:cubicBezTo>
                          <a:lnTo>
                            <a:pt x="809106" y="3694"/>
                          </a:ln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  <p:sp>
                  <p:nvSpPr>
                    <p:cNvPr id="196" name="Arc 195"/>
                    <p:cNvSpPr/>
                    <p:nvPr/>
                  </p:nvSpPr>
                  <p:spPr bwMode="auto">
                    <a:xfrm rot="16620000">
                      <a:off x="2459867" y="5373287"/>
                      <a:ext cx="185818" cy="185818"/>
                    </a:xfrm>
                    <a:prstGeom prst="arc">
                      <a:avLst>
                        <a:gd name="adj1" fmla="val 16584983"/>
                        <a:gd name="adj2" fmla="val 43717"/>
                      </a:avLst>
                    </a:prstGeom>
                    <a:noFill/>
                    <a:ln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</p:grpSp>
              <p:grpSp>
                <p:nvGrpSpPr>
                  <p:cNvPr id="190" name="Group 189"/>
                  <p:cNvGrpSpPr/>
                  <p:nvPr/>
                </p:nvGrpSpPr>
                <p:grpSpPr>
                  <a:xfrm rot="600000" flipH="1">
                    <a:off x="4453003" y="5296776"/>
                    <a:ext cx="818592" cy="310068"/>
                    <a:chOff x="2450674" y="5240190"/>
                    <a:chExt cx="845055" cy="320088"/>
                  </a:xfrm>
                </p:grpSpPr>
                <p:sp>
                  <p:nvSpPr>
                    <p:cNvPr id="191" name="Freeform 190"/>
                    <p:cNvSpPr/>
                    <p:nvPr/>
                  </p:nvSpPr>
                  <p:spPr bwMode="auto">
                    <a:xfrm rot="21540000">
                      <a:off x="2515289" y="5240190"/>
                      <a:ext cx="780440" cy="131156"/>
                    </a:xfrm>
                    <a:custGeom>
                      <a:avLst/>
                      <a:gdLst>
                        <a:gd name="connsiteX0" fmla="*/ 0 w 809106"/>
                        <a:gd name="connsiteY0" fmla="*/ 131156 h 131156"/>
                        <a:gd name="connsiteX1" fmla="*/ 315884 w 809106"/>
                        <a:gd name="connsiteY1" fmla="*/ 131156 h 131156"/>
                        <a:gd name="connsiteX2" fmla="*/ 493222 w 809106"/>
                        <a:gd name="connsiteY2" fmla="*/ 120073 h 131156"/>
                        <a:gd name="connsiteX3" fmla="*/ 698269 w 809106"/>
                        <a:gd name="connsiteY3" fmla="*/ 53571 h 131156"/>
                        <a:gd name="connsiteX4" fmla="*/ 781397 w 809106"/>
                        <a:gd name="connsiteY4" fmla="*/ 3694 h 131156"/>
                        <a:gd name="connsiteX5" fmla="*/ 809106 w 809106"/>
                        <a:gd name="connsiteY5" fmla="*/ 3694 h 131156"/>
                        <a:gd name="connsiteX6" fmla="*/ 809106 w 809106"/>
                        <a:gd name="connsiteY6" fmla="*/ 3694 h 131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09106" h="131156">
                          <a:moveTo>
                            <a:pt x="0" y="131156"/>
                          </a:moveTo>
                          <a:lnTo>
                            <a:pt x="315884" y="131156"/>
                          </a:lnTo>
                          <a:cubicBezTo>
                            <a:pt x="398088" y="129309"/>
                            <a:pt x="429491" y="133004"/>
                            <a:pt x="493222" y="120073"/>
                          </a:cubicBezTo>
                          <a:cubicBezTo>
                            <a:pt x="556953" y="107142"/>
                            <a:pt x="650240" y="72967"/>
                            <a:pt x="698269" y="53571"/>
                          </a:cubicBezTo>
                          <a:cubicBezTo>
                            <a:pt x="746298" y="34175"/>
                            <a:pt x="762924" y="12007"/>
                            <a:pt x="781397" y="3694"/>
                          </a:cubicBezTo>
                          <a:cubicBezTo>
                            <a:pt x="799870" y="-4619"/>
                            <a:pt x="809106" y="3694"/>
                            <a:pt x="809106" y="3694"/>
                          </a:cubicBezTo>
                          <a:lnTo>
                            <a:pt x="809106" y="3694"/>
                          </a:ln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  <p:sp>
                  <p:nvSpPr>
                    <p:cNvPr id="192" name="Arc 191"/>
                    <p:cNvSpPr/>
                    <p:nvPr/>
                  </p:nvSpPr>
                  <p:spPr bwMode="auto">
                    <a:xfrm rot="16873133">
                      <a:off x="2450676" y="5374460"/>
                      <a:ext cx="185816" cy="185819"/>
                    </a:xfrm>
                    <a:prstGeom prst="arc">
                      <a:avLst>
                        <a:gd name="adj1" fmla="val 15858345"/>
                        <a:gd name="adj2" fmla="val 20085530"/>
                      </a:avLst>
                    </a:prstGeom>
                    <a:noFill/>
                    <a:ln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</p:grpSp>
            </p:grpSp>
            <p:grpSp>
              <p:nvGrpSpPr>
                <p:cNvPr id="168" name="Group 167"/>
                <p:cNvGrpSpPr/>
                <p:nvPr/>
              </p:nvGrpSpPr>
              <p:grpSpPr>
                <a:xfrm>
                  <a:off x="7026266" y="3218291"/>
                  <a:ext cx="1548000" cy="681673"/>
                  <a:chOff x="7026266" y="3218291"/>
                  <a:chExt cx="1548000" cy="681673"/>
                </a:xfrm>
              </p:grpSpPr>
              <p:grpSp>
                <p:nvGrpSpPr>
                  <p:cNvPr id="176" name="Group 175"/>
                  <p:cNvGrpSpPr/>
                  <p:nvPr/>
                </p:nvGrpSpPr>
                <p:grpSpPr>
                  <a:xfrm>
                    <a:off x="7026266" y="3218291"/>
                    <a:ext cx="1548000" cy="131156"/>
                    <a:chOff x="4099561" y="3590171"/>
                    <a:chExt cx="1590503" cy="131156"/>
                  </a:xfrm>
                </p:grpSpPr>
                <p:sp>
                  <p:nvSpPr>
                    <p:cNvPr id="187" name="Freeform 186"/>
                    <p:cNvSpPr/>
                    <p:nvPr/>
                  </p:nvSpPr>
                  <p:spPr bwMode="auto">
                    <a:xfrm>
                      <a:off x="4099561" y="3590171"/>
                      <a:ext cx="809106" cy="131156"/>
                    </a:xfrm>
                    <a:custGeom>
                      <a:avLst/>
                      <a:gdLst>
                        <a:gd name="connsiteX0" fmla="*/ 0 w 809106"/>
                        <a:gd name="connsiteY0" fmla="*/ 131156 h 131156"/>
                        <a:gd name="connsiteX1" fmla="*/ 315884 w 809106"/>
                        <a:gd name="connsiteY1" fmla="*/ 131156 h 131156"/>
                        <a:gd name="connsiteX2" fmla="*/ 493222 w 809106"/>
                        <a:gd name="connsiteY2" fmla="*/ 120073 h 131156"/>
                        <a:gd name="connsiteX3" fmla="*/ 698269 w 809106"/>
                        <a:gd name="connsiteY3" fmla="*/ 53571 h 131156"/>
                        <a:gd name="connsiteX4" fmla="*/ 781397 w 809106"/>
                        <a:gd name="connsiteY4" fmla="*/ 3694 h 131156"/>
                        <a:gd name="connsiteX5" fmla="*/ 809106 w 809106"/>
                        <a:gd name="connsiteY5" fmla="*/ 3694 h 131156"/>
                        <a:gd name="connsiteX6" fmla="*/ 809106 w 809106"/>
                        <a:gd name="connsiteY6" fmla="*/ 3694 h 131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09106" h="131156">
                          <a:moveTo>
                            <a:pt x="0" y="131156"/>
                          </a:moveTo>
                          <a:lnTo>
                            <a:pt x="315884" y="131156"/>
                          </a:lnTo>
                          <a:cubicBezTo>
                            <a:pt x="398088" y="129309"/>
                            <a:pt x="429491" y="133004"/>
                            <a:pt x="493222" y="120073"/>
                          </a:cubicBezTo>
                          <a:cubicBezTo>
                            <a:pt x="556953" y="107142"/>
                            <a:pt x="650240" y="72967"/>
                            <a:pt x="698269" y="53571"/>
                          </a:cubicBezTo>
                          <a:cubicBezTo>
                            <a:pt x="746298" y="34175"/>
                            <a:pt x="762924" y="12007"/>
                            <a:pt x="781397" y="3694"/>
                          </a:cubicBezTo>
                          <a:cubicBezTo>
                            <a:pt x="799870" y="-4619"/>
                            <a:pt x="809106" y="3694"/>
                            <a:pt x="809106" y="3694"/>
                          </a:cubicBezTo>
                          <a:lnTo>
                            <a:pt x="809106" y="3694"/>
                          </a:ln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  <p:sp>
                  <p:nvSpPr>
                    <p:cNvPr id="188" name="Freeform 187"/>
                    <p:cNvSpPr/>
                    <p:nvPr/>
                  </p:nvSpPr>
                  <p:spPr bwMode="auto">
                    <a:xfrm flipH="1">
                      <a:off x="4880958" y="3590171"/>
                      <a:ext cx="809106" cy="131156"/>
                    </a:xfrm>
                    <a:custGeom>
                      <a:avLst/>
                      <a:gdLst>
                        <a:gd name="connsiteX0" fmla="*/ 0 w 809106"/>
                        <a:gd name="connsiteY0" fmla="*/ 131156 h 131156"/>
                        <a:gd name="connsiteX1" fmla="*/ 315884 w 809106"/>
                        <a:gd name="connsiteY1" fmla="*/ 131156 h 131156"/>
                        <a:gd name="connsiteX2" fmla="*/ 493222 w 809106"/>
                        <a:gd name="connsiteY2" fmla="*/ 120073 h 131156"/>
                        <a:gd name="connsiteX3" fmla="*/ 698269 w 809106"/>
                        <a:gd name="connsiteY3" fmla="*/ 53571 h 131156"/>
                        <a:gd name="connsiteX4" fmla="*/ 781397 w 809106"/>
                        <a:gd name="connsiteY4" fmla="*/ 3694 h 131156"/>
                        <a:gd name="connsiteX5" fmla="*/ 809106 w 809106"/>
                        <a:gd name="connsiteY5" fmla="*/ 3694 h 131156"/>
                        <a:gd name="connsiteX6" fmla="*/ 809106 w 809106"/>
                        <a:gd name="connsiteY6" fmla="*/ 3694 h 131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09106" h="131156">
                          <a:moveTo>
                            <a:pt x="0" y="131156"/>
                          </a:moveTo>
                          <a:lnTo>
                            <a:pt x="315884" y="131156"/>
                          </a:lnTo>
                          <a:cubicBezTo>
                            <a:pt x="398088" y="129309"/>
                            <a:pt x="429491" y="133004"/>
                            <a:pt x="493222" y="120073"/>
                          </a:cubicBezTo>
                          <a:cubicBezTo>
                            <a:pt x="556953" y="107142"/>
                            <a:pt x="650240" y="72967"/>
                            <a:pt x="698269" y="53571"/>
                          </a:cubicBezTo>
                          <a:cubicBezTo>
                            <a:pt x="746298" y="34175"/>
                            <a:pt x="762924" y="12007"/>
                            <a:pt x="781397" y="3694"/>
                          </a:cubicBezTo>
                          <a:cubicBezTo>
                            <a:pt x="799870" y="-4619"/>
                            <a:pt x="809106" y="3694"/>
                            <a:pt x="809106" y="3694"/>
                          </a:cubicBezTo>
                          <a:lnTo>
                            <a:pt x="809106" y="3694"/>
                          </a:ln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</p:grpSp>
              <p:grpSp>
                <p:nvGrpSpPr>
                  <p:cNvPr id="177" name="Group 176"/>
                  <p:cNvGrpSpPr/>
                  <p:nvPr/>
                </p:nvGrpSpPr>
                <p:grpSpPr>
                  <a:xfrm>
                    <a:off x="7029603" y="3325561"/>
                    <a:ext cx="1541327" cy="131156"/>
                    <a:chOff x="4102990" y="3590171"/>
                    <a:chExt cx="1583646" cy="131156"/>
                  </a:xfrm>
                </p:grpSpPr>
                <p:sp>
                  <p:nvSpPr>
                    <p:cNvPr id="185" name="Freeform 184"/>
                    <p:cNvSpPr/>
                    <p:nvPr/>
                  </p:nvSpPr>
                  <p:spPr bwMode="auto">
                    <a:xfrm rot="21180000">
                      <a:off x="4102990" y="3590171"/>
                      <a:ext cx="809106" cy="131156"/>
                    </a:xfrm>
                    <a:custGeom>
                      <a:avLst/>
                      <a:gdLst>
                        <a:gd name="connsiteX0" fmla="*/ 0 w 809106"/>
                        <a:gd name="connsiteY0" fmla="*/ 131156 h 131156"/>
                        <a:gd name="connsiteX1" fmla="*/ 315884 w 809106"/>
                        <a:gd name="connsiteY1" fmla="*/ 131156 h 131156"/>
                        <a:gd name="connsiteX2" fmla="*/ 493222 w 809106"/>
                        <a:gd name="connsiteY2" fmla="*/ 120073 h 131156"/>
                        <a:gd name="connsiteX3" fmla="*/ 698269 w 809106"/>
                        <a:gd name="connsiteY3" fmla="*/ 53571 h 131156"/>
                        <a:gd name="connsiteX4" fmla="*/ 781397 w 809106"/>
                        <a:gd name="connsiteY4" fmla="*/ 3694 h 131156"/>
                        <a:gd name="connsiteX5" fmla="*/ 809106 w 809106"/>
                        <a:gd name="connsiteY5" fmla="*/ 3694 h 131156"/>
                        <a:gd name="connsiteX6" fmla="*/ 809106 w 809106"/>
                        <a:gd name="connsiteY6" fmla="*/ 3694 h 131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09106" h="131156">
                          <a:moveTo>
                            <a:pt x="0" y="131156"/>
                          </a:moveTo>
                          <a:lnTo>
                            <a:pt x="315884" y="131156"/>
                          </a:lnTo>
                          <a:cubicBezTo>
                            <a:pt x="398088" y="129309"/>
                            <a:pt x="429491" y="133004"/>
                            <a:pt x="493222" y="120073"/>
                          </a:cubicBezTo>
                          <a:cubicBezTo>
                            <a:pt x="556953" y="107142"/>
                            <a:pt x="650240" y="72967"/>
                            <a:pt x="698269" y="53571"/>
                          </a:cubicBezTo>
                          <a:cubicBezTo>
                            <a:pt x="746298" y="34175"/>
                            <a:pt x="762924" y="12007"/>
                            <a:pt x="781397" y="3694"/>
                          </a:cubicBezTo>
                          <a:cubicBezTo>
                            <a:pt x="799870" y="-4619"/>
                            <a:pt x="809106" y="3694"/>
                            <a:pt x="809106" y="3694"/>
                          </a:cubicBezTo>
                          <a:lnTo>
                            <a:pt x="809106" y="3694"/>
                          </a:ln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  <p:sp>
                  <p:nvSpPr>
                    <p:cNvPr id="186" name="Freeform 185"/>
                    <p:cNvSpPr/>
                    <p:nvPr/>
                  </p:nvSpPr>
                  <p:spPr bwMode="auto">
                    <a:xfrm rot="420000" flipH="1">
                      <a:off x="4877530" y="3590171"/>
                      <a:ext cx="809106" cy="131156"/>
                    </a:xfrm>
                    <a:custGeom>
                      <a:avLst/>
                      <a:gdLst>
                        <a:gd name="connsiteX0" fmla="*/ 0 w 809106"/>
                        <a:gd name="connsiteY0" fmla="*/ 131156 h 131156"/>
                        <a:gd name="connsiteX1" fmla="*/ 315884 w 809106"/>
                        <a:gd name="connsiteY1" fmla="*/ 131156 h 131156"/>
                        <a:gd name="connsiteX2" fmla="*/ 493222 w 809106"/>
                        <a:gd name="connsiteY2" fmla="*/ 120073 h 131156"/>
                        <a:gd name="connsiteX3" fmla="*/ 698269 w 809106"/>
                        <a:gd name="connsiteY3" fmla="*/ 53571 h 131156"/>
                        <a:gd name="connsiteX4" fmla="*/ 781397 w 809106"/>
                        <a:gd name="connsiteY4" fmla="*/ 3694 h 131156"/>
                        <a:gd name="connsiteX5" fmla="*/ 809106 w 809106"/>
                        <a:gd name="connsiteY5" fmla="*/ 3694 h 131156"/>
                        <a:gd name="connsiteX6" fmla="*/ 809106 w 809106"/>
                        <a:gd name="connsiteY6" fmla="*/ 3694 h 131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09106" h="131156">
                          <a:moveTo>
                            <a:pt x="0" y="131156"/>
                          </a:moveTo>
                          <a:lnTo>
                            <a:pt x="315884" y="131156"/>
                          </a:lnTo>
                          <a:cubicBezTo>
                            <a:pt x="398088" y="129309"/>
                            <a:pt x="429491" y="133004"/>
                            <a:pt x="493222" y="120073"/>
                          </a:cubicBezTo>
                          <a:cubicBezTo>
                            <a:pt x="556953" y="107142"/>
                            <a:pt x="650240" y="72967"/>
                            <a:pt x="698269" y="53571"/>
                          </a:cubicBezTo>
                          <a:cubicBezTo>
                            <a:pt x="746298" y="34175"/>
                            <a:pt x="762924" y="12007"/>
                            <a:pt x="781397" y="3694"/>
                          </a:cubicBezTo>
                          <a:cubicBezTo>
                            <a:pt x="799870" y="-4619"/>
                            <a:pt x="809106" y="3694"/>
                            <a:pt x="809106" y="3694"/>
                          </a:cubicBezTo>
                          <a:lnTo>
                            <a:pt x="809106" y="3694"/>
                          </a:ln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</p:grpSp>
              <p:grpSp>
                <p:nvGrpSpPr>
                  <p:cNvPr id="178" name="Group 177"/>
                  <p:cNvGrpSpPr>
                    <a:grpSpLocks noChangeAspect="1"/>
                  </p:cNvGrpSpPr>
                  <p:nvPr/>
                </p:nvGrpSpPr>
                <p:grpSpPr>
                  <a:xfrm>
                    <a:off x="7026266" y="3550093"/>
                    <a:ext cx="1548000" cy="349871"/>
                    <a:chOff x="3674237" y="5497236"/>
                    <a:chExt cx="1623973" cy="367042"/>
                  </a:xfrm>
                </p:grpSpPr>
                <p:grpSp>
                  <p:nvGrpSpPr>
                    <p:cNvPr id="179" name="Group 178"/>
                    <p:cNvGrpSpPr/>
                    <p:nvPr/>
                  </p:nvGrpSpPr>
                  <p:grpSpPr>
                    <a:xfrm>
                      <a:off x="3674237" y="5497236"/>
                      <a:ext cx="843779" cy="366012"/>
                      <a:chOff x="3665999" y="5497236"/>
                      <a:chExt cx="843779" cy="366012"/>
                    </a:xfrm>
                  </p:grpSpPr>
                  <p:sp>
                    <p:nvSpPr>
                      <p:cNvPr id="183" name="Freeform 182"/>
                      <p:cNvSpPr/>
                      <p:nvPr/>
                    </p:nvSpPr>
                    <p:spPr bwMode="auto">
                      <a:xfrm rot="20700000">
                        <a:off x="3753777" y="5497236"/>
                        <a:ext cx="756001" cy="127052"/>
                      </a:xfrm>
                      <a:custGeom>
                        <a:avLst/>
                        <a:gdLst>
                          <a:gd name="connsiteX0" fmla="*/ 0 w 809106"/>
                          <a:gd name="connsiteY0" fmla="*/ 131156 h 131156"/>
                          <a:gd name="connsiteX1" fmla="*/ 315884 w 809106"/>
                          <a:gd name="connsiteY1" fmla="*/ 131156 h 131156"/>
                          <a:gd name="connsiteX2" fmla="*/ 493222 w 809106"/>
                          <a:gd name="connsiteY2" fmla="*/ 120073 h 131156"/>
                          <a:gd name="connsiteX3" fmla="*/ 698269 w 809106"/>
                          <a:gd name="connsiteY3" fmla="*/ 53571 h 131156"/>
                          <a:gd name="connsiteX4" fmla="*/ 781397 w 809106"/>
                          <a:gd name="connsiteY4" fmla="*/ 3694 h 131156"/>
                          <a:gd name="connsiteX5" fmla="*/ 809106 w 809106"/>
                          <a:gd name="connsiteY5" fmla="*/ 3694 h 131156"/>
                          <a:gd name="connsiteX6" fmla="*/ 809106 w 809106"/>
                          <a:gd name="connsiteY6" fmla="*/ 3694 h 1311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809106" h="131156">
                            <a:moveTo>
                              <a:pt x="0" y="131156"/>
                            </a:moveTo>
                            <a:lnTo>
                              <a:pt x="315884" y="131156"/>
                            </a:lnTo>
                            <a:cubicBezTo>
                              <a:pt x="398088" y="129309"/>
                              <a:pt x="429491" y="133004"/>
                              <a:pt x="493222" y="120073"/>
                            </a:cubicBezTo>
                            <a:cubicBezTo>
                              <a:pt x="556953" y="107142"/>
                              <a:pt x="650240" y="72967"/>
                              <a:pt x="698269" y="53571"/>
                            </a:cubicBezTo>
                            <a:cubicBezTo>
                              <a:pt x="746298" y="34175"/>
                              <a:pt x="762924" y="12007"/>
                              <a:pt x="781397" y="3694"/>
                            </a:cubicBezTo>
                            <a:cubicBezTo>
                              <a:pt x="799870" y="-4619"/>
                              <a:pt x="809106" y="3694"/>
                              <a:pt x="809106" y="3694"/>
                            </a:cubicBezTo>
                            <a:lnTo>
                              <a:pt x="809106" y="3694"/>
                            </a:lnTo>
                          </a:path>
                        </a:pathLst>
                      </a:custGeom>
                      <a:noFill/>
                      <a:ln w="952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184" name="Freeform 183"/>
                      <p:cNvSpPr/>
                      <p:nvPr/>
                    </p:nvSpPr>
                    <p:spPr bwMode="auto">
                      <a:xfrm rot="21356743">
                        <a:off x="3665999" y="5719086"/>
                        <a:ext cx="161553" cy="144162"/>
                      </a:xfrm>
                      <a:custGeom>
                        <a:avLst/>
                        <a:gdLst>
                          <a:gd name="connsiteX0" fmla="*/ 161553 w 161553"/>
                          <a:gd name="connsiteY0" fmla="*/ 0 h 144162"/>
                          <a:gd name="connsiteX1" fmla="*/ 66818 w 161553"/>
                          <a:gd name="connsiteY1" fmla="*/ 20595 h 144162"/>
                          <a:gd name="connsiteX2" fmla="*/ 9153 w 161553"/>
                          <a:gd name="connsiteY2" fmla="*/ 111211 h 144162"/>
                          <a:gd name="connsiteX3" fmla="*/ 915 w 161553"/>
                          <a:gd name="connsiteY3" fmla="*/ 144162 h 1441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1553" h="144162">
                            <a:moveTo>
                              <a:pt x="161553" y="0"/>
                            </a:moveTo>
                            <a:cubicBezTo>
                              <a:pt x="126885" y="1030"/>
                              <a:pt x="92218" y="2060"/>
                              <a:pt x="66818" y="20595"/>
                            </a:cubicBezTo>
                            <a:cubicBezTo>
                              <a:pt x="41418" y="39130"/>
                              <a:pt x="20137" y="90617"/>
                              <a:pt x="9153" y="111211"/>
                            </a:cubicBezTo>
                            <a:cubicBezTo>
                              <a:pt x="-1831" y="131806"/>
                              <a:pt x="-458" y="137984"/>
                              <a:pt x="915" y="144162"/>
                            </a:cubicBezTo>
                          </a:path>
                        </a:pathLst>
                      </a:custGeom>
                      <a:noFill/>
                      <a:ln w="952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</p:grpSp>
                <p:grpSp>
                  <p:nvGrpSpPr>
                    <p:cNvPr id="180" name="Group 179"/>
                    <p:cNvGrpSpPr/>
                    <p:nvPr/>
                  </p:nvGrpSpPr>
                  <p:grpSpPr>
                    <a:xfrm flipH="1">
                      <a:off x="4454431" y="5498266"/>
                      <a:ext cx="843779" cy="366012"/>
                      <a:chOff x="3665999" y="5497236"/>
                      <a:chExt cx="843779" cy="366012"/>
                    </a:xfrm>
                  </p:grpSpPr>
                  <p:sp>
                    <p:nvSpPr>
                      <p:cNvPr id="181" name="Freeform 180"/>
                      <p:cNvSpPr/>
                      <p:nvPr/>
                    </p:nvSpPr>
                    <p:spPr bwMode="auto">
                      <a:xfrm rot="20700000">
                        <a:off x="3753777" y="5497236"/>
                        <a:ext cx="756001" cy="127052"/>
                      </a:xfrm>
                      <a:custGeom>
                        <a:avLst/>
                        <a:gdLst>
                          <a:gd name="connsiteX0" fmla="*/ 0 w 809106"/>
                          <a:gd name="connsiteY0" fmla="*/ 131156 h 131156"/>
                          <a:gd name="connsiteX1" fmla="*/ 315884 w 809106"/>
                          <a:gd name="connsiteY1" fmla="*/ 131156 h 131156"/>
                          <a:gd name="connsiteX2" fmla="*/ 493222 w 809106"/>
                          <a:gd name="connsiteY2" fmla="*/ 120073 h 131156"/>
                          <a:gd name="connsiteX3" fmla="*/ 698269 w 809106"/>
                          <a:gd name="connsiteY3" fmla="*/ 53571 h 131156"/>
                          <a:gd name="connsiteX4" fmla="*/ 781397 w 809106"/>
                          <a:gd name="connsiteY4" fmla="*/ 3694 h 131156"/>
                          <a:gd name="connsiteX5" fmla="*/ 809106 w 809106"/>
                          <a:gd name="connsiteY5" fmla="*/ 3694 h 131156"/>
                          <a:gd name="connsiteX6" fmla="*/ 809106 w 809106"/>
                          <a:gd name="connsiteY6" fmla="*/ 3694 h 1311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809106" h="131156">
                            <a:moveTo>
                              <a:pt x="0" y="131156"/>
                            </a:moveTo>
                            <a:lnTo>
                              <a:pt x="315884" y="131156"/>
                            </a:lnTo>
                            <a:cubicBezTo>
                              <a:pt x="398088" y="129309"/>
                              <a:pt x="429491" y="133004"/>
                              <a:pt x="493222" y="120073"/>
                            </a:cubicBezTo>
                            <a:cubicBezTo>
                              <a:pt x="556953" y="107142"/>
                              <a:pt x="650240" y="72967"/>
                              <a:pt x="698269" y="53571"/>
                            </a:cubicBezTo>
                            <a:cubicBezTo>
                              <a:pt x="746298" y="34175"/>
                              <a:pt x="762924" y="12007"/>
                              <a:pt x="781397" y="3694"/>
                            </a:cubicBezTo>
                            <a:cubicBezTo>
                              <a:pt x="799870" y="-4619"/>
                              <a:pt x="809106" y="3694"/>
                              <a:pt x="809106" y="3694"/>
                            </a:cubicBezTo>
                            <a:lnTo>
                              <a:pt x="809106" y="3694"/>
                            </a:lnTo>
                          </a:path>
                        </a:pathLst>
                      </a:custGeom>
                      <a:noFill/>
                      <a:ln w="952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182" name="Freeform 181"/>
                      <p:cNvSpPr/>
                      <p:nvPr/>
                    </p:nvSpPr>
                    <p:spPr bwMode="auto">
                      <a:xfrm rot="21356743">
                        <a:off x="3665999" y="5719086"/>
                        <a:ext cx="161553" cy="144162"/>
                      </a:xfrm>
                      <a:custGeom>
                        <a:avLst/>
                        <a:gdLst>
                          <a:gd name="connsiteX0" fmla="*/ 161553 w 161553"/>
                          <a:gd name="connsiteY0" fmla="*/ 0 h 144162"/>
                          <a:gd name="connsiteX1" fmla="*/ 66818 w 161553"/>
                          <a:gd name="connsiteY1" fmla="*/ 20595 h 144162"/>
                          <a:gd name="connsiteX2" fmla="*/ 9153 w 161553"/>
                          <a:gd name="connsiteY2" fmla="*/ 111211 h 144162"/>
                          <a:gd name="connsiteX3" fmla="*/ 915 w 161553"/>
                          <a:gd name="connsiteY3" fmla="*/ 144162 h 1441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1553" h="144162">
                            <a:moveTo>
                              <a:pt x="161553" y="0"/>
                            </a:moveTo>
                            <a:cubicBezTo>
                              <a:pt x="126885" y="1030"/>
                              <a:pt x="92218" y="2060"/>
                              <a:pt x="66818" y="20595"/>
                            </a:cubicBezTo>
                            <a:cubicBezTo>
                              <a:pt x="41418" y="39130"/>
                              <a:pt x="20137" y="90617"/>
                              <a:pt x="9153" y="111211"/>
                            </a:cubicBezTo>
                            <a:cubicBezTo>
                              <a:pt x="-1831" y="131806"/>
                              <a:pt x="-458" y="137984"/>
                              <a:pt x="915" y="144162"/>
                            </a:cubicBezTo>
                          </a:path>
                        </a:pathLst>
                      </a:custGeom>
                      <a:noFill/>
                      <a:ln w="9525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69" name="Group 168"/>
                <p:cNvGrpSpPr/>
                <p:nvPr/>
              </p:nvGrpSpPr>
              <p:grpSpPr>
                <a:xfrm>
                  <a:off x="7037979" y="3784696"/>
                  <a:ext cx="1505119" cy="468991"/>
                  <a:chOff x="7027801" y="3669584"/>
                  <a:chExt cx="1505119" cy="468991"/>
                </a:xfrm>
              </p:grpSpPr>
              <p:grpSp>
                <p:nvGrpSpPr>
                  <p:cNvPr id="170" name="Group 169"/>
                  <p:cNvGrpSpPr/>
                  <p:nvPr/>
                </p:nvGrpSpPr>
                <p:grpSpPr>
                  <a:xfrm>
                    <a:off x="7027801" y="3669584"/>
                    <a:ext cx="1406804" cy="468991"/>
                    <a:chOff x="3350611" y="5405836"/>
                    <a:chExt cx="1406804" cy="468991"/>
                  </a:xfrm>
                </p:grpSpPr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3350611" y="5406190"/>
                      <a:ext cx="796845" cy="468637"/>
                      <a:chOff x="3350611" y="5406190"/>
                      <a:chExt cx="796845" cy="468637"/>
                    </a:xfrm>
                  </p:grpSpPr>
                  <p:sp>
                    <p:nvSpPr>
                      <p:cNvPr id="174" name="Freeform 173"/>
                      <p:cNvSpPr/>
                      <p:nvPr/>
                    </p:nvSpPr>
                    <p:spPr bwMode="auto">
                      <a:xfrm rot="20520000">
                        <a:off x="3463456" y="5406190"/>
                        <a:ext cx="684000" cy="76798"/>
                      </a:xfrm>
                      <a:custGeom>
                        <a:avLst/>
                        <a:gdLst>
                          <a:gd name="connsiteX0" fmla="*/ 0 w 809106"/>
                          <a:gd name="connsiteY0" fmla="*/ 131156 h 131156"/>
                          <a:gd name="connsiteX1" fmla="*/ 315884 w 809106"/>
                          <a:gd name="connsiteY1" fmla="*/ 131156 h 131156"/>
                          <a:gd name="connsiteX2" fmla="*/ 493222 w 809106"/>
                          <a:gd name="connsiteY2" fmla="*/ 120073 h 131156"/>
                          <a:gd name="connsiteX3" fmla="*/ 698269 w 809106"/>
                          <a:gd name="connsiteY3" fmla="*/ 53571 h 131156"/>
                          <a:gd name="connsiteX4" fmla="*/ 781397 w 809106"/>
                          <a:gd name="connsiteY4" fmla="*/ 3694 h 131156"/>
                          <a:gd name="connsiteX5" fmla="*/ 809106 w 809106"/>
                          <a:gd name="connsiteY5" fmla="*/ 3694 h 131156"/>
                          <a:gd name="connsiteX6" fmla="*/ 809106 w 809106"/>
                          <a:gd name="connsiteY6" fmla="*/ 3694 h 1311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809106" h="131156">
                            <a:moveTo>
                              <a:pt x="0" y="131156"/>
                            </a:moveTo>
                            <a:lnTo>
                              <a:pt x="315884" y="131156"/>
                            </a:lnTo>
                            <a:cubicBezTo>
                              <a:pt x="398088" y="129309"/>
                              <a:pt x="429491" y="133004"/>
                              <a:pt x="493222" y="120073"/>
                            </a:cubicBezTo>
                            <a:cubicBezTo>
                              <a:pt x="556953" y="107142"/>
                              <a:pt x="650240" y="72967"/>
                              <a:pt x="698269" y="53571"/>
                            </a:cubicBezTo>
                            <a:cubicBezTo>
                              <a:pt x="746298" y="34175"/>
                              <a:pt x="762924" y="12007"/>
                              <a:pt x="781397" y="3694"/>
                            </a:cubicBezTo>
                            <a:cubicBezTo>
                              <a:pt x="799870" y="-4619"/>
                              <a:pt x="809106" y="3694"/>
                              <a:pt x="809106" y="3694"/>
                            </a:cubicBezTo>
                            <a:lnTo>
                              <a:pt x="809106" y="3694"/>
                            </a:lnTo>
                          </a:path>
                        </a:pathLst>
                      </a:custGeom>
                      <a:noFill/>
                      <a:ln w="12700" cap="flat" cmpd="sng" algn="ctr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175" name="Freeform 174"/>
                      <p:cNvSpPr/>
                      <p:nvPr/>
                    </p:nvSpPr>
                    <p:spPr bwMode="auto">
                      <a:xfrm>
                        <a:off x="3350611" y="5578526"/>
                        <a:ext cx="152741" cy="296301"/>
                      </a:xfrm>
                      <a:custGeom>
                        <a:avLst/>
                        <a:gdLst>
                          <a:gd name="connsiteX0" fmla="*/ 153512 w 153512"/>
                          <a:gd name="connsiteY0" fmla="*/ 0 h 120141"/>
                          <a:gd name="connsiteX1" fmla="*/ 83430 w 153512"/>
                          <a:gd name="connsiteY1" fmla="*/ 16687 h 120141"/>
                          <a:gd name="connsiteX2" fmla="*/ 33372 w 153512"/>
                          <a:gd name="connsiteY2" fmla="*/ 46722 h 120141"/>
                          <a:gd name="connsiteX3" fmla="*/ 0 w 153512"/>
                          <a:gd name="connsiteY3" fmla="*/ 120141 h 1201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53512" h="120141">
                            <a:moveTo>
                              <a:pt x="153512" y="0"/>
                            </a:moveTo>
                            <a:cubicBezTo>
                              <a:pt x="128482" y="4450"/>
                              <a:pt x="103453" y="8900"/>
                              <a:pt x="83430" y="16687"/>
                            </a:cubicBezTo>
                            <a:cubicBezTo>
                              <a:pt x="63407" y="24474"/>
                              <a:pt x="47277" y="29480"/>
                              <a:pt x="33372" y="46722"/>
                            </a:cubicBezTo>
                            <a:cubicBezTo>
                              <a:pt x="19467" y="63964"/>
                              <a:pt x="9733" y="92052"/>
                              <a:pt x="0" y="120141"/>
                            </a:cubicBezTo>
                          </a:path>
                        </a:pathLst>
                      </a:custGeom>
                      <a:noFill/>
                      <a:ln w="12700" cap="flat" cmpd="sng" algn="ctr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</p:grpSp>
                <p:sp>
                  <p:nvSpPr>
                    <p:cNvPr id="173" name="Freeform 172"/>
                    <p:cNvSpPr/>
                    <p:nvPr/>
                  </p:nvSpPr>
                  <p:spPr bwMode="auto">
                    <a:xfrm rot="1080000" flipH="1">
                      <a:off x="4073415" y="5405836"/>
                      <a:ext cx="684000" cy="79408"/>
                    </a:xfrm>
                    <a:custGeom>
                      <a:avLst/>
                      <a:gdLst>
                        <a:gd name="connsiteX0" fmla="*/ 0 w 809106"/>
                        <a:gd name="connsiteY0" fmla="*/ 131156 h 131156"/>
                        <a:gd name="connsiteX1" fmla="*/ 315884 w 809106"/>
                        <a:gd name="connsiteY1" fmla="*/ 131156 h 131156"/>
                        <a:gd name="connsiteX2" fmla="*/ 493222 w 809106"/>
                        <a:gd name="connsiteY2" fmla="*/ 120073 h 131156"/>
                        <a:gd name="connsiteX3" fmla="*/ 698269 w 809106"/>
                        <a:gd name="connsiteY3" fmla="*/ 53571 h 131156"/>
                        <a:gd name="connsiteX4" fmla="*/ 781397 w 809106"/>
                        <a:gd name="connsiteY4" fmla="*/ 3694 h 131156"/>
                        <a:gd name="connsiteX5" fmla="*/ 809106 w 809106"/>
                        <a:gd name="connsiteY5" fmla="*/ 3694 h 131156"/>
                        <a:gd name="connsiteX6" fmla="*/ 809106 w 809106"/>
                        <a:gd name="connsiteY6" fmla="*/ 3694 h 131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09106" h="131156">
                          <a:moveTo>
                            <a:pt x="0" y="131156"/>
                          </a:moveTo>
                          <a:lnTo>
                            <a:pt x="315884" y="131156"/>
                          </a:lnTo>
                          <a:cubicBezTo>
                            <a:pt x="398088" y="129309"/>
                            <a:pt x="429491" y="133004"/>
                            <a:pt x="493222" y="120073"/>
                          </a:cubicBezTo>
                          <a:cubicBezTo>
                            <a:pt x="556953" y="107142"/>
                            <a:pt x="650240" y="72967"/>
                            <a:pt x="698269" y="53571"/>
                          </a:cubicBezTo>
                          <a:cubicBezTo>
                            <a:pt x="746298" y="34175"/>
                            <a:pt x="762924" y="12007"/>
                            <a:pt x="781397" y="3694"/>
                          </a:cubicBezTo>
                          <a:cubicBezTo>
                            <a:pt x="799870" y="-4619"/>
                            <a:pt x="809106" y="3694"/>
                            <a:pt x="809106" y="3694"/>
                          </a:cubicBezTo>
                          <a:lnTo>
                            <a:pt x="809106" y="3694"/>
                          </a:lnTo>
                        </a:path>
                      </a:pathLst>
                    </a:custGeom>
                    <a:noFill/>
                    <a:ln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p:txBody>
                </p:sp>
              </p:grpSp>
              <p:sp>
                <p:nvSpPr>
                  <p:cNvPr id="171" name="Freeform 170"/>
                  <p:cNvSpPr/>
                  <p:nvPr/>
                </p:nvSpPr>
                <p:spPr bwMode="auto">
                  <a:xfrm flipH="1">
                    <a:off x="8376720" y="3834368"/>
                    <a:ext cx="156200" cy="215888"/>
                  </a:xfrm>
                  <a:custGeom>
                    <a:avLst/>
                    <a:gdLst>
                      <a:gd name="connsiteX0" fmla="*/ 153512 w 153512"/>
                      <a:gd name="connsiteY0" fmla="*/ 0 h 120141"/>
                      <a:gd name="connsiteX1" fmla="*/ 83430 w 153512"/>
                      <a:gd name="connsiteY1" fmla="*/ 16687 h 120141"/>
                      <a:gd name="connsiteX2" fmla="*/ 33372 w 153512"/>
                      <a:gd name="connsiteY2" fmla="*/ 46722 h 120141"/>
                      <a:gd name="connsiteX3" fmla="*/ 0 w 153512"/>
                      <a:gd name="connsiteY3" fmla="*/ 120141 h 120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512" h="120141">
                        <a:moveTo>
                          <a:pt x="153512" y="0"/>
                        </a:moveTo>
                        <a:cubicBezTo>
                          <a:pt x="128482" y="4450"/>
                          <a:pt x="103453" y="8900"/>
                          <a:pt x="83430" y="16687"/>
                        </a:cubicBezTo>
                        <a:cubicBezTo>
                          <a:pt x="63407" y="24474"/>
                          <a:pt x="47277" y="29480"/>
                          <a:pt x="33372" y="46722"/>
                        </a:cubicBezTo>
                        <a:cubicBezTo>
                          <a:pt x="19467" y="63964"/>
                          <a:pt x="9733" y="92052"/>
                          <a:pt x="0" y="120141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</p:grp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34B4804B-C11E-441A-AF05-F52523B749B5}"/>
                  </a:ext>
                </a:extLst>
              </p:cNvPr>
              <p:cNvSpPr/>
              <p:nvPr/>
            </p:nvSpPr>
            <p:spPr bwMode="auto">
              <a:xfrm>
                <a:off x="7960502" y="3077213"/>
                <a:ext cx="636670" cy="100379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4724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" name="Rectangle 1"/>
            <p:cNvSpPr/>
            <p:nvPr/>
          </p:nvSpPr>
          <p:spPr bwMode="auto">
            <a:xfrm>
              <a:off x="4914984" y="1092881"/>
              <a:ext cx="292483" cy="2666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1" charset="-128"/>
                </a:rPr>
                <a:t>A</a:t>
              </a:r>
              <a:endParaRPr kumimoji="0" lang="en-GB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6568813" y="1092881"/>
              <a:ext cx="292483" cy="2666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1" charset="-128"/>
                </a:rPr>
                <a:t>B</a:t>
              </a:r>
              <a:endParaRPr kumimoji="0" lang="en-GB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039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B25203-5510-4FFB-B406-5BB1EB229E6C}"/>
              </a:ext>
            </a:extLst>
          </p:cNvPr>
          <p:cNvGrpSpPr/>
          <p:nvPr/>
        </p:nvGrpSpPr>
        <p:grpSpPr>
          <a:xfrm>
            <a:off x="1871933" y="3728716"/>
            <a:ext cx="5520583" cy="2065870"/>
            <a:chOff x="1871933" y="3728716"/>
            <a:chExt cx="5520583" cy="2065870"/>
          </a:xfrm>
        </p:grpSpPr>
        <p:grpSp>
          <p:nvGrpSpPr>
            <p:cNvPr id="347" name="Group 346"/>
            <p:cNvGrpSpPr/>
            <p:nvPr/>
          </p:nvGrpSpPr>
          <p:grpSpPr>
            <a:xfrm>
              <a:off x="1871933" y="3728716"/>
              <a:ext cx="1084285" cy="2065350"/>
              <a:chOff x="1764957" y="1614283"/>
              <a:chExt cx="1084285" cy="2065350"/>
            </a:xfrm>
          </p:grpSpPr>
          <p:sp>
            <p:nvSpPr>
              <p:cNvPr id="290" name="Rectangle 289"/>
              <p:cNvSpPr/>
              <p:nvPr/>
            </p:nvSpPr>
            <p:spPr bwMode="auto">
              <a:xfrm>
                <a:off x="1766457" y="3050080"/>
                <a:ext cx="428386" cy="45000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346" name="Group 345"/>
              <p:cNvGrpSpPr/>
              <p:nvPr/>
            </p:nvGrpSpPr>
            <p:grpSpPr>
              <a:xfrm>
                <a:off x="1764957" y="1614283"/>
                <a:ext cx="1084285" cy="2065350"/>
                <a:chOff x="1764957" y="1614283"/>
                <a:chExt cx="1084285" cy="2065350"/>
              </a:xfrm>
            </p:grpSpPr>
            <p:grpSp>
              <p:nvGrpSpPr>
                <p:cNvPr id="289" name="Group 288"/>
                <p:cNvGrpSpPr/>
                <p:nvPr/>
              </p:nvGrpSpPr>
              <p:grpSpPr>
                <a:xfrm>
                  <a:off x="1764957" y="1614283"/>
                  <a:ext cx="1084285" cy="2065350"/>
                  <a:chOff x="565560" y="-1028"/>
                  <a:chExt cx="1084453" cy="2066219"/>
                </a:xfrm>
              </p:grpSpPr>
              <p:sp>
                <p:nvSpPr>
                  <p:cNvPr id="336" name="Freeform 335"/>
                  <p:cNvSpPr/>
                  <p:nvPr/>
                </p:nvSpPr>
                <p:spPr bwMode="auto">
                  <a:xfrm>
                    <a:off x="605958" y="1924715"/>
                    <a:ext cx="1003656" cy="116305"/>
                  </a:xfrm>
                  <a:custGeom>
                    <a:avLst/>
                    <a:gdLst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5213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02679 w 1010653"/>
                      <a:gd name="connsiteY12" fmla="*/ 4010 h 116305"/>
                      <a:gd name="connsiteX13" fmla="*/ 4011 w 1010653"/>
                      <a:gd name="connsiteY13" fmla="*/ 0 h 116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0653" h="116305">
                        <a:moveTo>
                          <a:pt x="4011" y="0"/>
                        </a:moveTo>
                        <a:lnTo>
                          <a:pt x="0" y="80210"/>
                        </a:lnTo>
                        <a:lnTo>
                          <a:pt x="40177" y="116305"/>
                        </a:lnTo>
                        <a:lnTo>
                          <a:pt x="80211" y="108284"/>
                        </a:lnTo>
                        <a:lnTo>
                          <a:pt x="176463" y="92242"/>
                        </a:lnTo>
                        <a:lnTo>
                          <a:pt x="264695" y="84221"/>
                        </a:lnTo>
                        <a:lnTo>
                          <a:pt x="493295" y="68179"/>
                        </a:lnTo>
                        <a:lnTo>
                          <a:pt x="581527" y="68179"/>
                        </a:lnTo>
                        <a:lnTo>
                          <a:pt x="749969" y="84221"/>
                        </a:lnTo>
                        <a:cubicBezTo>
                          <a:pt x="790074" y="89568"/>
                          <a:pt x="833534" y="96253"/>
                          <a:pt x="870285" y="100263"/>
                        </a:cubicBezTo>
                        <a:cubicBezTo>
                          <a:pt x="907036" y="104273"/>
                          <a:pt x="937079" y="105610"/>
                          <a:pt x="970476" y="108284"/>
                        </a:cubicBezTo>
                        <a:lnTo>
                          <a:pt x="1010653" y="76200"/>
                        </a:lnTo>
                        <a:lnTo>
                          <a:pt x="1002679" y="4010"/>
                        </a:lnTo>
                        <a:lnTo>
                          <a:pt x="4011" y="0"/>
                        </a:lnTo>
                        <a:close/>
                      </a:path>
                    </a:pathLst>
                  </a:cu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292" name="Group 291"/>
                  <p:cNvGrpSpPr/>
                  <p:nvPr/>
                </p:nvGrpSpPr>
                <p:grpSpPr>
                  <a:xfrm>
                    <a:off x="565560" y="-1028"/>
                    <a:ext cx="1084453" cy="2066219"/>
                    <a:chOff x="565560" y="-1028"/>
                    <a:chExt cx="1084453" cy="2066219"/>
                  </a:xfrm>
                </p:grpSpPr>
                <p:grpSp>
                  <p:nvGrpSpPr>
                    <p:cNvPr id="293" name="Group 292"/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grpSp>
                    <p:nvGrpSpPr>
                      <p:cNvPr id="315" name="Group 314"/>
                      <p:cNvGrpSpPr/>
                      <p:nvPr/>
                    </p:nvGrpSpPr>
                    <p:grpSpPr>
                      <a:xfrm>
                        <a:off x="565560" y="0"/>
                        <a:ext cx="569086" cy="2065191"/>
                        <a:chOff x="565560" y="0"/>
                        <a:chExt cx="569086" cy="2065191"/>
                      </a:xfrm>
                    </p:grpSpPr>
                    <p:sp>
                      <p:nvSpPr>
                        <p:cNvPr id="319" name="object 43"/>
                        <p:cNvSpPr/>
                        <p:nvPr/>
                      </p:nvSpPr>
                      <p:spPr>
                        <a:xfrm>
                          <a:off x="623475" y="45381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20" name="object 186"/>
                        <p:cNvSpPr/>
                        <p:nvPr/>
                      </p:nvSpPr>
                      <p:spPr>
                        <a:xfrm>
                          <a:off x="565560" y="1986197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21" name="object 188"/>
                        <p:cNvSpPr/>
                        <p:nvPr/>
                      </p:nvSpPr>
                      <p:spPr>
                        <a:xfrm>
                          <a:off x="567084" y="641267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22" name="object 189"/>
                        <p:cNvSpPr/>
                        <p:nvPr/>
                      </p:nvSpPr>
                      <p:spPr>
                        <a:xfrm>
                          <a:off x="567084" y="528397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23" name="object 190"/>
                        <p:cNvSpPr/>
                        <p:nvPr/>
                      </p:nvSpPr>
                      <p:spPr>
                        <a:xfrm>
                          <a:off x="702720" y="264838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24" name="object 19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15852" y="449241"/>
                          <a:ext cx="80169" cy="7888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25" name="object 195"/>
                        <p:cNvSpPr/>
                        <p:nvPr/>
                      </p:nvSpPr>
                      <p:spPr>
                        <a:xfrm>
                          <a:off x="623472" y="222166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26" name="object 196"/>
                        <p:cNvSpPr/>
                        <p:nvPr/>
                      </p:nvSpPr>
                      <p:spPr>
                        <a:xfrm>
                          <a:off x="645039" y="2029631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27" name="object 198"/>
                        <p:cNvSpPr/>
                        <p:nvPr/>
                      </p:nvSpPr>
                      <p:spPr>
                        <a:xfrm>
                          <a:off x="645007" y="1994579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28" name="object 207"/>
                        <p:cNvSpPr/>
                        <p:nvPr/>
                      </p:nvSpPr>
                      <p:spPr>
                        <a:xfrm>
                          <a:off x="746916" y="0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29" name="object 208"/>
                        <p:cNvSpPr/>
                        <p:nvPr/>
                      </p:nvSpPr>
                      <p:spPr>
                        <a:xfrm>
                          <a:off x="710089" y="258742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30" name="object 209"/>
                        <p:cNvSpPr/>
                        <p:nvPr/>
                      </p:nvSpPr>
                      <p:spPr>
                        <a:xfrm>
                          <a:off x="710089" y="441623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31" name="object 213"/>
                        <p:cNvSpPr/>
                        <p:nvPr/>
                      </p:nvSpPr>
                      <p:spPr>
                        <a:xfrm>
                          <a:off x="602136" y="677843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32" name="object 214"/>
                        <p:cNvSpPr/>
                        <p:nvPr/>
                      </p:nvSpPr>
                      <p:spPr>
                        <a:xfrm>
                          <a:off x="602136" y="56497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33" name="object 215"/>
                        <p:cNvSpPr/>
                        <p:nvPr/>
                      </p:nvSpPr>
                      <p:spPr>
                        <a:xfrm>
                          <a:off x="649380" y="438575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34" name="object 212"/>
                        <p:cNvSpPr/>
                        <p:nvPr/>
                      </p:nvSpPr>
                      <p:spPr>
                        <a:xfrm flipH="1">
                          <a:off x="642648" y="1502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316" name="object 192"/>
                      <p:cNvSpPr/>
                      <p:nvPr/>
                    </p:nvSpPr>
                    <p:spPr>
                      <a:xfrm>
                        <a:off x="621058" y="21885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317" name="object 191"/>
                      <p:cNvSpPr/>
                      <p:nvPr/>
                    </p:nvSpPr>
                    <p:spPr>
                      <a:xfrm>
                        <a:off x="699102" y="255757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318" name="object 187"/>
                      <p:cNvSpPr/>
                      <p:nvPr/>
                    </p:nvSpPr>
                    <p:spPr>
                      <a:xfrm>
                        <a:off x="606675" y="1985418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294" name="Group 293"/>
                    <p:cNvGrpSpPr/>
                    <p:nvPr/>
                  </p:nvGrpSpPr>
                  <p:grpSpPr>
                    <a:xfrm flipH="1">
                      <a:off x="1080927" y="-1028"/>
                      <a:ext cx="569086" cy="2065965"/>
                      <a:chOff x="1080927" y="-1028"/>
                      <a:chExt cx="569086" cy="2065965"/>
                    </a:xfrm>
                  </p:grpSpPr>
                  <p:grpSp>
                    <p:nvGrpSpPr>
                      <p:cNvPr id="295" name="Group 294"/>
                      <p:cNvGrpSpPr/>
                      <p:nvPr/>
                    </p:nvGrpSpPr>
                    <p:grpSpPr>
                      <a:xfrm>
                        <a:off x="1080927" y="-1028"/>
                        <a:ext cx="569086" cy="2065965"/>
                        <a:chOff x="1080927" y="-1028"/>
                        <a:chExt cx="569086" cy="2065965"/>
                      </a:xfrm>
                    </p:grpSpPr>
                    <p:sp>
                      <p:nvSpPr>
                        <p:cNvPr id="299" name="object 43"/>
                        <p:cNvSpPr/>
                        <p:nvPr/>
                      </p:nvSpPr>
                      <p:spPr>
                        <a:xfrm>
                          <a:off x="1138842" y="45127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00" name="object 186"/>
                        <p:cNvSpPr/>
                        <p:nvPr/>
                      </p:nvSpPr>
                      <p:spPr>
                        <a:xfrm>
                          <a:off x="1080927" y="1985943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01" name="object 188"/>
                        <p:cNvSpPr/>
                        <p:nvPr/>
                      </p:nvSpPr>
                      <p:spPr>
                        <a:xfrm>
                          <a:off x="1082451" y="641013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02" name="object 189"/>
                        <p:cNvSpPr/>
                        <p:nvPr/>
                      </p:nvSpPr>
                      <p:spPr>
                        <a:xfrm>
                          <a:off x="1082451" y="52814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03" name="object 190"/>
                        <p:cNvSpPr/>
                        <p:nvPr/>
                      </p:nvSpPr>
                      <p:spPr>
                        <a:xfrm>
                          <a:off x="1218087" y="264584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04" name="object 19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129631" y="448987"/>
                          <a:ext cx="80963" cy="796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05" name="object 195"/>
                        <p:cNvSpPr/>
                        <p:nvPr/>
                      </p:nvSpPr>
                      <p:spPr>
                        <a:xfrm>
                          <a:off x="1138839" y="221912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06" name="object 196"/>
                        <p:cNvSpPr/>
                        <p:nvPr/>
                      </p:nvSpPr>
                      <p:spPr>
                        <a:xfrm>
                          <a:off x="1160406" y="2029377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07" name="object 198"/>
                        <p:cNvSpPr/>
                        <p:nvPr/>
                      </p:nvSpPr>
                      <p:spPr>
                        <a:xfrm>
                          <a:off x="1160373" y="1994325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08" name="object 207"/>
                        <p:cNvSpPr/>
                        <p:nvPr/>
                      </p:nvSpPr>
                      <p:spPr>
                        <a:xfrm>
                          <a:off x="1262283" y="-1028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09" name="object 208"/>
                        <p:cNvSpPr/>
                        <p:nvPr/>
                      </p:nvSpPr>
                      <p:spPr>
                        <a:xfrm>
                          <a:off x="1225456" y="258488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10" name="object 209"/>
                        <p:cNvSpPr/>
                        <p:nvPr/>
                      </p:nvSpPr>
                      <p:spPr>
                        <a:xfrm>
                          <a:off x="1225456" y="441369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11" name="object 213"/>
                        <p:cNvSpPr/>
                        <p:nvPr/>
                      </p:nvSpPr>
                      <p:spPr>
                        <a:xfrm>
                          <a:off x="1117503" y="677589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12" name="object 214"/>
                        <p:cNvSpPr/>
                        <p:nvPr/>
                      </p:nvSpPr>
                      <p:spPr>
                        <a:xfrm>
                          <a:off x="1117503" y="564719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13" name="object 215"/>
                        <p:cNvSpPr/>
                        <p:nvPr/>
                      </p:nvSpPr>
                      <p:spPr>
                        <a:xfrm>
                          <a:off x="1164747" y="438321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14" name="object 212"/>
                        <p:cNvSpPr/>
                        <p:nvPr/>
                      </p:nvSpPr>
                      <p:spPr>
                        <a:xfrm flipH="1">
                          <a:off x="1158015" y="1248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296" name="object 192"/>
                      <p:cNvSpPr/>
                      <p:nvPr/>
                    </p:nvSpPr>
                    <p:spPr>
                      <a:xfrm>
                        <a:off x="1136425" y="21631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97" name="object 191"/>
                      <p:cNvSpPr/>
                      <p:nvPr/>
                    </p:nvSpPr>
                    <p:spPr>
                      <a:xfrm>
                        <a:off x="1214469" y="255503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298" name="object 187"/>
                      <p:cNvSpPr/>
                      <p:nvPr/>
                    </p:nvSpPr>
                    <p:spPr>
                      <a:xfrm>
                        <a:off x="1122042" y="1985164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341" name="Group 340"/>
                <p:cNvGrpSpPr/>
                <p:nvPr/>
              </p:nvGrpSpPr>
              <p:grpSpPr>
                <a:xfrm>
                  <a:off x="1802074" y="3085343"/>
                  <a:ext cx="1008782" cy="516385"/>
                  <a:chOff x="1813214" y="4402079"/>
                  <a:chExt cx="1008782" cy="516385"/>
                </a:xfrm>
              </p:grpSpPr>
              <p:sp>
                <p:nvSpPr>
                  <p:cNvPr id="342" name="Double Bracket 30"/>
                  <p:cNvSpPr/>
                  <p:nvPr/>
                </p:nvSpPr>
                <p:spPr>
                  <a:xfrm>
                    <a:off x="1817596" y="4504464"/>
                    <a:ext cx="1004400" cy="414000"/>
                  </a:xfrm>
                  <a:prstGeom prst="rect">
                    <a:avLst/>
                  </a:pr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127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3" name="Freeform 342"/>
                  <p:cNvSpPr/>
                  <p:nvPr/>
                </p:nvSpPr>
                <p:spPr bwMode="auto">
                  <a:xfrm>
                    <a:off x="1813214" y="4402079"/>
                    <a:ext cx="997527" cy="114300"/>
                  </a:xfrm>
                  <a:custGeom>
                    <a:avLst/>
                    <a:gdLst>
                      <a:gd name="connsiteX0" fmla="*/ 0 w 997527"/>
                      <a:gd name="connsiteY0" fmla="*/ 109104 h 114300"/>
                      <a:gd name="connsiteX1" fmla="*/ 301336 w 997527"/>
                      <a:gd name="connsiteY1" fmla="*/ 103909 h 114300"/>
                      <a:gd name="connsiteX2" fmla="*/ 446809 w 997527"/>
                      <a:gd name="connsiteY2" fmla="*/ 67540 h 114300"/>
                      <a:gd name="connsiteX3" fmla="*/ 576695 w 997527"/>
                      <a:gd name="connsiteY3" fmla="*/ 0 h 114300"/>
                      <a:gd name="connsiteX4" fmla="*/ 670213 w 997527"/>
                      <a:gd name="connsiteY4" fmla="*/ 51954 h 114300"/>
                      <a:gd name="connsiteX5" fmla="*/ 904009 w 997527"/>
                      <a:gd name="connsiteY5" fmla="*/ 114300 h 114300"/>
                      <a:gd name="connsiteX6" fmla="*/ 997527 w 997527"/>
                      <a:gd name="connsiteY6" fmla="*/ 109104 h 114300"/>
                      <a:gd name="connsiteX7" fmla="*/ 997527 w 997527"/>
                      <a:gd name="connsiteY7" fmla="*/ 109104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97527" h="114300">
                        <a:moveTo>
                          <a:pt x="0" y="109104"/>
                        </a:moveTo>
                        <a:lnTo>
                          <a:pt x="301336" y="103909"/>
                        </a:lnTo>
                        <a:lnTo>
                          <a:pt x="446809" y="67540"/>
                        </a:lnTo>
                        <a:lnTo>
                          <a:pt x="576695" y="0"/>
                        </a:lnTo>
                        <a:lnTo>
                          <a:pt x="670213" y="51954"/>
                        </a:lnTo>
                        <a:lnTo>
                          <a:pt x="904009" y="114300"/>
                        </a:lnTo>
                        <a:lnTo>
                          <a:pt x="997527" y="109104"/>
                        </a:lnTo>
                        <a:lnTo>
                          <a:pt x="997527" y="109104"/>
                        </a:lnTo>
                      </a:path>
                    </a:pathLst>
                  </a:cu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</p:grpSp>
        </p:grpSp>
        <p:grpSp>
          <p:nvGrpSpPr>
            <p:cNvPr id="403" name="Group 402"/>
            <p:cNvGrpSpPr/>
            <p:nvPr/>
          </p:nvGrpSpPr>
          <p:grpSpPr>
            <a:xfrm>
              <a:off x="3349205" y="3728716"/>
              <a:ext cx="1084285" cy="2065350"/>
              <a:chOff x="3297370" y="1613775"/>
              <a:chExt cx="1084285" cy="2065350"/>
            </a:xfrm>
          </p:grpSpPr>
          <p:sp>
            <p:nvSpPr>
              <p:cNvPr id="353" name="Rectangle 352"/>
              <p:cNvSpPr/>
              <p:nvPr/>
            </p:nvSpPr>
            <p:spPr bwMode="auto">
              <a:xfrm>
                <a:off x="3298866" y="3049572"/>
                <a:ext cx="428386" cy="45000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402" name="Group 401"/>
              <p:cNvGrpSpPr/>
              <p:nvPr/>
            </p:nvGrpSpPr>
            <p:grpSpPr>
              <a:xfrm>
                <a:off x="3297370" y="1613775"/>
                <a:ext cx="1084285" cy="2065350"/>
                <a:chOff x="3297370" y="1613775"/>
                <a:chExt cx="1084285" cy="2065350"/>
              </a:xfrm>
            </p:grpSpPr>
            <p:grpSp>
              <p:nvGrpSpPr>
                <p:cNvPr id="348" name="Group 347"/>
                <p:cNvGrpSpPr/>
                <p:nvPr/>
              </p:nvGrpSpPr>
              <p:grpSpPr>
                <a:xfrm>
                  <a:off x="3336081" y="3127758"/>
                  <a:ext cx="1007844" cy="419201"/>
                  <a:chOff x="2944944" y="4494068"/>
                  <a:chExt cx="1007844" cy="419201"/>
                </a:xfrm>
              </p:grpSpPr>
              <p:sp>
                <p:nvSpPr>
                  <p:cNvPr id="349" name="Double Bracket 30"/>
                  <p:cNvSpPr/>
                  <p:nvPr/>
                </p:nvSpPr>
                <p:spPr>
                  <a:xfrm>
                    <a:off x="2944944" y="4665518"/>
                    <a:ext cx="1007844" cy="247751"/>
                  </a:xfrm>
                  <a:prstGeom prst="snipRoundRect">
                    <a:avLst>
                      <a:gd name="adj1" fmla="val 25055"/>
                      <a:gd name="adj2" fmla="val 29249"/>
                    </a:avLst>
                  </a:pr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127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50" name="Freeform 349"/>
                  <p:cNvSpPr/>
                  <p:nvPr/>
                </p:nvSpPr>
                <p:spPr bwMode="auto">
                  <a:xfrm>
                    <a:off x="2956214" y="4494068"/>
                    <a:ext cx="987136" cy="238991"/>
                  </a:xfrm>
                  <a:custGeom>
                    <a:avLst/>
                    <a:gdLst>
                      <a:gd name="connsiteX0" fmla="*/ 0 w 987136"/>
                      <a:gd name="connsiteY0" fmla="*/ 197427 h 207818"/>
                      <a:gd name="connsiteX1" fmla="*/ 0 w 987136"/>
                      <a:gd name="connsiteY1" fmla="*/ 197427 h 207818"/>
                      <a:gd name="connsiteX2" fmla="*/ 46759 w 987136"/>
                      <a:gd name="connsiteY2" fmla="*/ 192232 h 207818"/>
                      <a:gd name="connsiteX3" fmla="*/ 62346 w 987136"/>
                      <a:gd name="connsiteY3" fmla="*/ 181841 h 207818"/>
                      <a:gd name="connsiteX4" fmla="*/ 83127 w 987136"/>
                      <a:gd name="connsiteY4" fmla="*/ 176645 h 207818"/>
                      <a:gd name="connsiteX5" fmla="*/ 98714 w 987136"/>
                      <a:gd name="connsiteY5" fmla="*/ 171450 h 207818"/>
                      <a:gd name="connsiteX6" fmla="*/ 135082 w 987136"/>
                      <a:gd name="connsiteY6" fmla="*/ 145472 h 207818"/>
                      <a:gd name="connsiteX7" fmla="*/ 150668 w 987136"/>
                      <a:gd name="connsiteY7" fmla="*/ 135082 h 207818"/>
                      <a:gd name="connsiteX8" fmla="*/ 166255 w 987136"/>
                      <a:gd name="connsiteY8" fmla="*/ 129886 h 207818"/>
                      <a:gd name="connsiteX9" fmla="*/ 187036 w 987136"/>
                      <a:gd name="connsiteY9" fmla="*/ 119495 h 207818"/>
                      <a:gd name="connsiteX10" fmla="*/ 202623 w 987136"/>
                      <a:gd name="connsiteY10" fmla="*/ 109104 h 207818"/>
                      <a:gd name="connsiteX11" fmla="*/ 228600 w 987136"/>
                      <a:gd name="connsiteY11" fmla="*/ 103909 h 207818"/>
                      <a:gd name="connsiteX12" fmla="*/ 280555 w 987136"/>
                      <a:gd name="connsiteY12" fmla="*/ 103909 h 207818"/>
                      <a:gd name="connsiteX13" fmla="*/ 337705 w 987136"/>
                      <a:gd name="connsiteY13" fmla="*/ 77932 h 207818"/>
                      <a:gd name="connsiteX14" fmla="*/ 379268 w 987136"/>
                      <a:gd name="connsiteY14" fmla="*/ 51954 h 207818"/>
                      <a:gd name="connsiteX15" fmla="*/ 467591 w 987136"/>
                      <a:gd name="connsiteY15" fmla="*/ 0 h 207818"/>
                      <a:gd name="connsiteX16" fmla="*/ 540327 w 987136"/>
                      <a:gd name="connsiteY16" fmla="*/ 46759 h 207818"/>
                      <a:gd name="connsiteX17" fmla="*/ 607868 w 987136"/>
                      <a:gd name="connsiteY17" fmla="*/ 62345 h 207818"/>
                      <a:gd name="connsiteX18" fmla="*/ 644236 w 987136"/>
                      <a:gd name="connsiteY18" fmla="*/ 109104 h 207818"/>
                      <a:gd name="connsiteX19" fmla="*/ 768927 w 987136"/>
                      <a:gd name="connsiteY19" fmla="*/ 135082 h 207818"/>
                      <a:gd name="connsiteX20" fmla="*/ 862446 w 987136"/>
                      <a:gd name="connsiteY20" fmla="*/ 145472 h 207818"/>
                      <a:gd name="connsiteX21" fmla="*/ 961159 w 987136"/>
                      <a:gd name="connsiteY21" fmla="*/ 202622 h 207818"/>
                      <a:gd name="connsiteX22" fmla="*/ 961159 w 987136"/>
                      <a:gd name="connsiteY22" fmla="*/ 202622 h 207818"/>
                      <a:gd name="connsiteX23" fmla="*/ 987136 w 987136"/>
                      <a:gd name="connsiteY23" fmla="*/ 207818 h 207818"/>
                      <a:gd name="connsiteX0" fmla="*/ 0 w 987136"/>
                      <a:gd name="connsiteY0" fmla="*/ 197427 h 207818"/>
                      <a:gd name="connsiteX1" fmla="*/ 0 w 987136"/>
                      <a:gd name="connsiteY1" fmla="*/ 197427 h 207818"/>
                      <a:gd name="connsiteX2" fmla="*/ 46759 w 987136"/>
                      <a:gd name="connsiteY2" fmla="*/ 192232 h 207818"/>
                      <a:gd name="connsiteX3" fmla="*/ 62346 w 987136"/>
                      <a:gd name="connsiteY3" fmla="*/ 181841 h 207818"/>
                      <a:gd name="connsiteX4" fmla="*/ 83127 w 987136"/>
                      <a:gd name="connsiteY4" fmla="*/ 176645 h 207818"/>
                      <a:gd name="connsiteX5" fmla="*/ 98714 w 987136"/>
                      <a:gd name="connsiteY5" fmla="*/ 171450 h 207818"/>
                      <a:gd name="connsiteX6" fmla="*/ 135082 w 987136"/>
                      <a:gd name="connsiteY6" fmla="*/ 145472 h 207818"/>
                      <a:gd name="connsiteX7" fmla="*/ 150668 w 987136"/>
                      <a:gd name="connsiteY7" fmla="*/ 135082 h 207818"/>
                      <a:gd name="connsiteX8" fmla="*/ 166255 w 987136"/>
                      <a:gd name="connsiteY8" fmla="*/ 129886 h 207818"/>
                      <a:gd name="connsiteX9" fmla="*/ 187036 w 987136"/>
                      <a:gd name="connsiteY9" fmla="*/ 119495 h 207818"/>
                      <a:gd name="connsiteX10" fmla="*/ 202623 w 987136"/>
                      <a:gd name="connsiteY10" fmla="*/ 109104 h 207818"/>
                      <a:gd name="connsiteX11" fmla="*/ 228600 w 987136"/>
                      <a:gd name="connsiteY11" fmla="*/ 103909 h 207818"/>
                      <a:gd name="connsiteX12" fmla="*/ 280555 w 987136"/>
                      <a:gd name="connsiteY12" fmla="*/ 103909 h 207818"/>
                      <a:gd name="connsiteX13" fmla="*/ 327314 w 987136"/>
                      <a:gd name="connsiteY13" fmla="*/ 62345 h 207818"/>
                      <a:gd name="connsiteX14" fmla="*/ 379268 w 987136"/>
                      <a:gd name="connsiteY14" fmla="*/ 51954 h 207818"/>
                      <a:gd name="connsiteX15" fmla="*/ 467591 w 987136"/>
                      <a:gd name="connsiteY15" fmla="*/ 0 h 207818"/>
                      <a:gd name="connsiteX16" fmla="*/ 540327 w 987136"/>
                      <a:gd name="connsiteY16" fmla="*/ 46759 h 207818"/>
                      <a:gd name="connsiteX17" fmla="*/ 607868 w 987136"/>
                      <a:gd name="connsiteY17" fmla="*/ 62345 h 207818"/>
                      <a:gd name="connsiteX18" fmla="*/ 644236 w 987136"/>
                      <a:gd name="connsiteY18" fmla="*/ 109104 h 207818"/>
                      <a:gd name="connsiteX19" fmla="*/ 768927 w 987136"/>
                      <a:gd name="connsiteY19" fmla="*/ 135082 h 207818"/>
                      <a:gd name="connsiteX20" fmla="*/ 862446 w 987136"/>
                      <a:gd name="connsiteY20" fmla="*/ 145472 h 207818"/>
                      <a:gd name="connsiteX21" fmla="*/ 961159 w 987136"/>
                      <a:gd name="connsiteY21" fmla="*/ 202622 h 207818"/>
                      <a:gd name="connsiteX22" fmla="*/ 961159 w 987136"/>
                      <a:gd name="connsiteY22" fmla="*/ 202622 h 207818"/>
                      <a:gd name="connsiteX23" fmla="*/ 987136 w 987136"/>
                      <a:gd name="connsiteY23" fmla="*/ 207818 h 207818"/>
                      <a:gd name="connsiteX0" fmla="*/ 0 w 987136"/>
                      <a:gd name="connsiteY0" fmla="*/ 197427 h 207818"/>
                      <a:gd name="connsiteX1" fmla="*/ 0 w 987136"/>
                      <a:gd name="connsiteY1" fmla="*/ 197427 h 207818"/>
                      <a:gd name="connsiteX2" fmla="*/ 46759 w 987136"/>
                      <a:gd name="connsiteY2" fmla="*/ 192232 h 207818"/>
                      <a:gd name="connsiteX3" fmla="*/ 62346 w 987136"/>
                      <a:gd name="connsiteY3" fmla="*/ 181841 h 207818"/>
                      <a:gd name="connsiteX4" fmla="*/ 83127 w 987136"/>
                      <a:gd name="connsiteY4" fmla="*/ 176645 h 207818"/>
                      <a:gd name="connsiteX5" fmla="*/ 98714 w 987136"/>
                      <a:gd name="connsiteY5" fmla="*/ 171450 h 207818"/>
                      <a:gd name="connsiteX6" fmla="*/ 135082 w 987136"/>
                      <a:gd name="connsiteY6" fmla="*/ 145472 h 207818"/>
                      <a:gd name="connsiteX7" fmla="*/ 150668 w 987136"/>
                      <a:gd name="connsiteY7" fmla="*/ 135082 h 207818"/>
                      <a:gd name="connsiteX8" fmla="*/ 166255 w 987136"/>
                      <a:gd name="connsiteY8" fmla="*/ 129886 h 207818"/>
                      <a:gd name="connsiteX9" fmla="*/ 187036 w 987136"/>
                      <a:gd name="connsiteY9" fmla="*/ 119495 h 207818"/>
                      <a:gd name="connsiteX10" fmla="*/ 202623 w 987136"/>
                      <a:gd name="connsiteY10" fmla="*/ 109104 h 207818"/>
                      <a:gd name="connsiteX11" fmla="*/ 228600 w 987136"/>
                      <a:gd name="connsiteY11" fmla="*/ 103909 h 207818"/>
                      <a:gd name="connsiteX12" fmla="*/ 280555 w 987136"/>
                      <a:gd name="connsiteY12" fmla="*/ 103909 h 207818"/>
                      <a:gd name="connsiteX13" fmla="*/ 327314 w 987136"/>
                      <a:gd name="connsiteY13" fmla="*/ 62345 h 207818"/>
                      <a:gd name="connsiteX14" fmla="*/ 379268 w 987136"/>
                      <a:gd name="connsiteY14" fmla="*/ 51954 h 207818"/>
                      <a:gd name="connsiteX15" fmla="*/ 467591 w 987136"/>
                      <a:gd name="connsiteY15" fmla="*/ 0 h 207818"/>
                      <a:gd name="connsiteX16" fmla="*/ 540327 w 987136"/>
                      <a:gd name="connsiteY16" fmla="*/ 46759 h 207818"/>
                      <a:gd name="connsiteX17" fmla="*/ 607868 w 987136"/>
                      <a:gd name="connsiteY17" fmla="*/ 62345 h 207818"/>
                      <a:gd name="connsiteX18" fmla="*/ 644236 w 987136"/>
                      <a:gd name="connsiteY18" fmla="*/ 109104 h 207818"/>
                      <a:gd name="connsiteX19" fmla="*/ 768927 w 987136"/>
                      <a:gd name="connsiteY19" fmla="*/ 135082 h 207818"/>
                      <a:gd name="connsiteX20" fmla="*/ 862446 w 987136"/>
                      <a:gd name="connsiteY20" fmla="*/ 145472 h 207818"/>
                      <a:gd name="connsiteX21" fmla="*/ 961159 w 987136"/>
                      <a:gd name="connsiteY21" fmla="*/ 202622 h 207818"/>
                      <a:gd name="connsiteX22" fmla="*/ 961159 w 987136"/>
                      <a:gd name="connsiteY22" fmla="*/ 202622 h 207818"/>
                      <a:gd name="connsiteX23" fmla="*/ 987136 w 987136"/>
                      <a:gd name="connsiteY23" fmla="*/ 207818 h 207818"/>
                      <a:gd name="connsiteX0" fmla="*/ 0 w 987136"/>
                      <a:gd name="connsiteY0" fmla="*/ 197427 h 207818"/>
                      <a:gd name="connsiteX1" fmla="*/ 0 w 987136"/>
                      <a:gd name="connsiteY1" fmla="*/ 197427 h 207818"/>
                      <a:gd name="connsiteX2" fmla="*/ 46759 w 987136"/>
                      <a:gd name="connsiteY2" fmla="*/ 192232 h 207818"/>
                      <a:gd name="connsiteX3" fmla="*/ 62346 w 987136"/>
                      <a:gd name="connsiteY3" fmla="*/ 181841 h 207818"/>
                      <a:gd name="connsiteX4" fmla="*/ 88323 w 987136"/>
                      <a:gd name="connsiteY4" fmla="*/ 181840 h 207818"/>
                      <a:gd name="connsiteX5" fmla="*/ 98714 w 987136"/>
                      <a:gd name="connsiteY5" fmla="*/ 171450 h 207818"/>
                      <a:gd name="connsiteX6" fmla="*/ 135082 w 987136"/>
                      <a:gd name="connsiteY6" fmla="*/ 145472 h 207818"/>
                      <a:gd name="connsiteX7" fmla="*/ 150668 w 987136"/>
                      <a:gd name="connsiteY7" fmla="*/ 135082 h 207818"/>
                      <a:gd name="connsiteX8" fmla="*/ 166255 w 987136"/>
                      <a:gd name="connsiteY8" fmla="*/ 129886 h 207818"/>
                      <a:gd name="connsiteX9" fmla="*/ 187036 w 987136"/>
                      <a:gd name="connsiteY9" fmla="*/ 119495 h 207818"/>
                      <a:gd name="connsiteX10" fmla="*/ 202623 w 987136"/>
                      <a:gd name="connsiteY10" fmla="*/ 109104 h 207818"/>
                      <a:gd name="connsiteX11" fmla="*/ 228600 w 987136"/>
                      <a:gd name="connsiteY11" fmla="*/ 103909 h 207818"/>
                      <a:gd name="connsiteX12" fmla="*/ 280555 w 987136"/>
                      <a:gd name="connsiteY12" fmla="*/ 103909 h 207818"/>
                      <a:gd name="connsiteX13" fmla="*/ 327314 w 987136"/>
                      <a:gd name="connsiteY13" fmla="*/ 62345 h 207818"/>
                      <a:gd name="connsiteX14" fmla="*/ 379268 w 987136"/>
                      <a:gd name="connsiteY14" fmla="*/ 51954 h 207818"/>
                      <a:gd name="connsiteX15" fmla="*/ 467591 w 987136"/>
                      <a:gd name="connsiteY15" fmla="*/ 0 h 207818"/>
                      <a:gd name="connsiteX16" fmla="*/ 540327 w 987136"/>
                      <a:gd name="connsiteY16" fmla="*/ 46759 h 207818"/>
                      <a:gd name="connsiteX17" fmla="*/ 607868 w 987136"/>
                      <a:gd name="connsiteY17" fmla="*/ 62345 h 207818"/>
                      <a:gd name="connsiteX18" fmla="*/ 644236 w 987136"/>
                      <a:gd name="connsiteY18" fmla="*/ 109104 h 207818"/>
                      <a:gd name="connsiteX19" fmla="*/ 768927 w 987136"/>
                      <a:gd name="connsiteY19" fmla="*/ 135082 h 207818"/>
                      <a:gd name="connsiteX20" fmla="*/ 862446 w 987136"/>
                      <a:gd name="connsiteY20" fmla="*/ 145472 h 207818"/>
                      <a:gd name="connsiteX21" fmla="*/ 961159 w 987136"/>
                      <a:gd name="connsiteY21" fmla="*/ 202622 h 207818"/>
                      <a:gd name="connsiteX22" fmla="*/ 961159 w 987136"/>
                      <a:gd name="connsiteY22" fmla="*/ 202622 h 207818"/>
                      <a:gd name="connsiteX23" fmla="*/ 987136 w 987136"/>
                      <a:gd name="connsiteY23" fmla="*/ 207818 h 207818"/>
                      <a:gd name="connsiteX0" fmla="*/ 0 w 987136"/>
                      <a:gd name="connsiteY0" fmla="*/ 197427 h 238991"/>
                      <a:gd name="connsiteX1" fmla="*/ 0 w 987136"/>
                      <a:gd name="connsiteY1" fmla="*/ 197427 h 238991"/>
                      <a:gd name="connsiteX2" fmla="*/ 46759 w 987136"/>
                      <a:gd name="connsiteY2" fmla="*/ 192232 h 238991"/>
                      <a:gd name="connsiteX3" fmla="*/ 62346 w 987136"/>
                      <a:gd name="connsiteY3" fmla="*/ 181841 h 238991"/>
                      <a:gd name="connsiteX4" fmla="*/ 88323 w 987136"/>
                      <a:gd name="connsiteY4" fmla="*/ 181840 h 238991"/>
                      <a:gd name="connsiteX5" fmla="*/ 98714 w 987136"/>
                      <a:gd name="connsiteY5" fmla="*/ 171450 h 238991"/>
                      <a:gd name="connsiteX6" fmla="*/ 135082 w 987136"/>
                      <a:gd name="connsiteY6" fmla="*/ 145472 h 238991"/>
                      <a:gd name="connsiteX7" fmla="*/ 150668 w 987136"/>
                      <a:gd name="connsiteY7" fmla="*/ 135082 h 238991"/>
                      <a:gd name="connsiteX8" fmla="*/ 166255 w 987136"/>
                      <a:gd name="connsiteY8" fmla="*/ 129886 h 238991"/>
                      <a:gd name="connsiteX9" fmla="*/ 187036 w 987136"/>
                      <a:gd name="connsiteY9" fmla="*/ 119495 h 238991"/>
                      <a:gd name="connsiteX10" fmla="*/ 202623 w 987136"/>
                      <a:gd name="connsiteY10" fmla="*/ 109104 h 238991"/>
                      <a:gd name="connsiteX11" fmla="*/ 228600 w 987136"/>
                      <a:gd name="connsiteY11" fmla="*/ 103909 h 238991"/>
                      <a:gd name="connsiteX12" fmla="*/ 280555 w 987136"/>
                      <a:gd name="connsiteY12" fmla="*/ 103909 h 238991"/>
                      <a:gd name="connsiteX13" fmla="*/ 327314 w 987136"/>
                      <a:gd name="connsiteY13" fmla="*/ 62345 h 238991"/>
                      <a:gd name="connsiteX14" fmla="*/ 379268 w 987136"/>
                      <a:gd name="connsiteY14" fmla="*/ 51954 h 238991"/>
                      <a:gd name="connsiteX15" fmla="*/ 467591 w 987136"/>
                      <a:gd name="connsiteY15" fmla="*/ 0 h 238991"/>
                      <a:gd name="connsiteX16" fmla="*/ 540327 w 987136"/>
                      <a:gd name="connsiteY16" fmla="*/ 46759 h 238991"/>
                      <a:gd name="connsiteX17" fmla="*/ 607868 w 987136"/>
                      <a:gd name="connsiteY17" fmla="*/ 62345 h 238991"/>
                      <a:gd name="connsiteX18" fmla="*/ 644236 w 987136"/>
                      <a:gd name="connsiteY18" fmla="*/ 109104 h 238991"/>
                      <a:gd name="connsiteX19" fmla="*/ 768927 w 987136"/>
                      <a:gd name="connsiteY19" fmla="*/ 135082 h 238991"/>
                      <a:gd name="connsiteX20" fmla="*/ 862446 w 987136"/>
                      <a:gd name="connsiteY20" fmla="*/ 145472 h 238991"/>
                      <a:gd name="connsiteX21" fmla="*/ 961159 w 987136"/>
                      <a:gd name="connsiteY21" fmla="*/ 202622 h 238991"/>
                      <a:gd name="connsiteX22" fmla="*/ 961159 w 987136"/>
                      <a:gd name="connsiteY22" fmla="*/ 202622 h 238991"/>
                      <a:gd name="connsiteX23" fmla="*/ 987136 w 987136"/>
                      <a:gd name="connsiteY23" fmla="*/ 238991 h 238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987136" h="238991">
                        <a:moveTo>
                          <a:pt x="0" y="197427"/>
                        </a:moveTo>
                        <a:lnTo>
                          <a:pt x="0" y="197427"/>
                        </a:lnTo>
                        <a:cubicBezTo>
                          <a:pt x="15586" y="195695"/>
                          <a:pt x="31545" y="196035"/>
                          <a:pt x="46759" y="192232"/>
                        </a:cubicBezTo>
                        <a:cubicBezTo>
                          <a:pt x="52817" y="190718"/>
                          <a:pt x="55419" y="183573"/>
                          <a:pt x="62346" y="181841"/>
                        </a:cubicBezTo>
                        <a:cubicBezTo>
                          <a:pt x="69273" y="180109"/>
                          <a:pt x="81457" y="183802"/>
                          <a:pt x="88323" y="181840"/>
                        </a:cubicBezTo>
                        <a:cubicBezTo>
                          <a:pt x="93589" y="180335"/>
                          <a:pt x="93518" y="173182"/>
                          <a:pt x="98714" y="171450"/>
                        </a:cubicBezTo>
                        <a:cubicBezTo>
                          <a:pt x="124099" y="146063"/>
                          <a:pt x="103171" y="163706"/>
                          <a:pt x="135082" y="145472"/>
                        </a:cubicBezTo>
                        <a:cubicBezTo>
                          <a:pt x="140503" y="142374"/>
                          <a:pt x="145083" y="137874"/>
                          <a:pt x="150668" y="135082"/>
                        </a:cubicBezTo>
                        <a:cubicBezTo>
                          <a:pt x="155567" y="132633"/>
                          <a:pt x="161221" y="132043"/>
                          <a:pt x="166255" y="129886"/>
                        </a:cubicBezTo>
                        <a:cubicBezTo>
                          <a:pt x="173373" y="126835"/>
                          <a:pt x="180312" y="123337"/>
                          <a:pt x="187036" y="119495"/>
                        </a:cubicBezTo>
                        <a:cubicBezTo>
                          <a:pt x="192458" y="116397"/>
                          <a:pt x="195696" y="111702"/>
                          <a:pt x="202623" y="109104"/>
                        </a:cubicBezTo>
                        <a:cubicBezTo>
                          <a:pt x="209550" y="106506"/>
                          <a:pt x="216712" y="103909"/>
                          <a:pt x="228600" y="103909"/>
                        </a:cubicBezTo>
                        <a:lnTo>
                          <a:pt x="280555" y="103909"/>
                        </a:lnTo>
                        <a:lnTo>
                          <a:pt x="327314" y="62345"/>
                        </a:lnTo>
                        <a:lnTo>
                          <a:pt x="379268" y="51954"/>
                        </a:lnTo>
                        <a:lnTo>
                          <a:pt x="467591" y="0"/>
                        </a:lnTo>
                        <a:lnTo>
                          <a:pt x="540327" y="46759"/>
                        </a:lnTo>
                        <a:lnTo>
                          <a:pt x="607868" y="62345"/>
                        </a:lnTo>
                        <a:lnTo>
                          <a:pt x="644236" y="109104"/>
                        </a:lnTo>
                        <a:lnTo>
                          <a:pt x="768927" y="135082"/>
                        </a:lnTo>
                        <a:lnTo>
                          <a:pt x="862446" y="145472"/>
                        </a:lnTo>
                        <a:lnTo>
                          <a:pt x="961159" y="202622"/>
                        </a:lnTo>
                        <a:lnTo>
                          <a:pt x="961159" y="202622"/>
                        </a:lnTo>
                        <a:lnTo>
                          <a:pt x="987136" y="238991"/>
                        </a:lnTo>
                      </a:path>
                    </a:pathLst>
                  </a:cu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grpSp>
              <p:nvGrpSpPr>
                <p:cNvPr id="354" name="Group 353"/>
                <p:cNvGrpSpPr/>
                <p:nvPr/>
              </p:nvGrpSpPr>
              <p:grpSpPr>
                <a:xfrm>
                  <a:off x="3297370" y="1613775"/>
                  <a:ext cx="1084285" cy="2065350"/>
                  <a:chOff x="565560" y="-1028"/>
                  <a:chExt cx="1084453" cy="2066219"/>
                </a:xfrm>
              </p:grpSpPr>
              <p:sp>
                <p:nvSpPr>
                  <p:cNvPr id="358" name="Freeform 357"/>
                  <p:cNvSpPr/>
                  <p:nvPr/>
                </p:nvSpPr>
                <p:spPr bwMode="auto">
                  <a:xfrm>
                    <a:off x="605958" y="1924715"/>
                    <a:ext cx="1003656" cy="116305"/>
                  </a:xfrm>
                  <a:custGeom>
                    <a:avLst/>
                    <a:gdLst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5213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02679 w 1010653"/>
                      <a:gd name="connsiteY12" fmla="*/ 4010 h 116305"/>
                      <a:gd name="connsiteX13" fmla="*/ 4011 w 1010653"/>
                      <a:gd name="connsiteY13" fmla="*/ 0 h 116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0653" h="116305">
                        <a:moveTo>
                          <a:pt x="4011" y="0"/>
                        </a:moveTo>
                        <a:lnTo>
                          <a:pt x="0" y="80210"/>
                        </a:lnTo>
                        <a:lnTo>
                          <a:pt x="40177" y="116305"/>
                        </a:lnTo>
                        <a:lnTo>
                          <a:pt x="80211" y="108284"/>
                        </a:lnTo>
                        <a:lnTo>
                          <a:pt x="176463" y="92242"/>
                        </a:lnTo>
                        <a:lnTo>
                          <a:pt x="264695" y="84221"/>
                        </a:lnTo>
                        <a:lnTo>
                          <a:pt x="493295" y="68179"/>
                        </a:lnTo>
                        <a:lnTo>
                          <a:pt x="581527" y="68179"/>
                        </a:lnTo>
                        <a:lnTo>
                          <a:pt x="749969" y="84221"/>
                        </a:lnTo>
                        <a:cubicBezTo>
                          <a:pt x="790074" y="89568"/>
                          <a:pt x="833534" y="96253"/>
                          <a:pt x="870285" y="100263"/>
                        </a:cubicBezTo>
                        <a:cubicBezTo>
                          <a:pt x="907036" y="104273"/>
                          <a:pt x="937079" y="105610"/>
                          <a:pt x="970476" y="108284"/>
                        </a:cubicBezTo>
                        <a:lnTo>
                          <a:pt x="1010653" y="76200"/>
                        </a:lnTo>
                        <a:lnTo>
                          <a:pt x="1002679" y="4010"/>
                        </a:lnTo>
                        <a:lnTo>
                          <a:pt x="4011" y="0"/>
                        </a:lnTo>
                        <a:close/>
                      </a:path>
                    </a:pathLst>
                  </a:cu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359" name="Group 358"/>
                  <p:cNvGrpSpPr/>
                  <p:nvPr/>
                </p:nvGrpSpPr>
                <p:grpSpPr>
                  <a:xfrm>
                    <a:off x="565560" y="-1028"/>
                    <a:ext cx="1084453" cy="2066219"/>
                    <a:chOff x="565560" y="-1028"/>
                    <a:chExt cx="1084453" cy="2066219"/>
                  </a:xfrm>
                </p:grpSpPr>
                <p:grpSp>
                  <p:nvGrpSpPr>
                    <p:cNvPr id="360" name="Group 359"/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grpSp>
                    <p:nvGrpSpPr>
                      <p:cNvPr id="382" name="Group 381"/>
                      <p:cNvGrpSpPr/>
                      <p:nvPr/>
                    </p:nvGrpSpPr>
                    <p:grpSpPr>
                      <a:xfrm>
                        <a:off x="565560" y="0"/>
                        <a:ext cx="569086" cy="2065191"/>
                        <a:chOff x="565560" y="0"/>
                        <a:chExt cx="569086" cy="2065191"/>
                      </a:xfrm>
                    </p:grpSpPr>
                    <p:sp>
                      <p:nvSpPr>
                        <p:cNvPr id="386" name="object 43"/>
                        <p:cNvSpPr/>
                        <p:nvPr/>
                      </p:nvSpPr>
                      <p:spPr>
                        <a:xfrm>
                          <a:off x="623475" y="45381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87" name="object 186"/>
                        <p:cNvSpPr/>
                        <p:nvPr/>
                      </p:nvSpPr>
                      <p:spPr>
                        <a:xfrm>
                          <a:off x="565560" y="1986197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88" name="object 188"/>
                        <p:cNvSpPr/>
                        <p:nvPr/>
                      </p:nvSpPr>
                      <p:spPr>
                        <a:xfrm>
                          <a:off x="567084" y="641267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89" name="object 189"/>
                        <p:cNvSpPr/>
                        <p:nvPr/>
                      </p:nvSpPr>
                      <p:spPr>
                        <a:xfrm>
                          <a:off x="567084" y="528397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90" name="object 190"/>
                        <p:cNvSpPr/>
                        <p:nvPr/>
                      </p:nvSpPr>
                      <p:spPr>
                        <a:xfrm>
                          <a:off x="702720" y="264838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91" name="object 19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15852" y="449241"/>
                          <a:ext cx="80169" cy="7888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92" name="object 195"/>
                        <p:cNvSpPr/>
                        <p:nvPr/>
                      </p:nvSpPr>
                      <p:spPr>
                        <a:xfrm>
                          <a:off x="623472" y="222166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93" name="object 196"/>
                        <p:cNvSpPr/>
                        <p:nvPr/>
                      </p:nvSpPr>
                      <p:spPr>
                        <a:xfrm>
                          <a:off x="645039" y="2029631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94" name="object 198"/>
                        <p:cNvSpPr/>
                        <p:nvPr/>
                      </p:nvSpPr>
                      <p:spPr>
                        <a:xfrm>
                          <a:off x="645007" y="1994579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95" name="object 207"/>
                        <p:cNvSpPr/>
                        <p:nvPr/>
                      </p:nvSpPr>
                      <p:spPr>
                        <a:xfrm>
                          <a:off x="746916" y="0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96" name="object 208"/>
                        <p:cNvSpPr/>
                        <p:nvPr/>
                      </p:nvSpPr>
                      <p:spPr>
                        <a:xfrm>
                          <a:off x="710089" y="258742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97" name="object 209"/>
                        <p:cNvSpPr/>
                        <p:nvPr/>
                      </p:nvSpPr>
                      <p:spPr>
                        <a:xfrm>
                          <a:off x="710089" y="441623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98" name="object 213"/>
                        <p:cNvSpPr/>
                        <p:nvPr/>
                      </p:nvSpPr>
                      <p:spPr>
                        <a:xfrm>
                          <a:off x="602136" y="677843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99" name="object 214"/>
                        <p:cNvSpPr/>
                        <p:nvPr/>
                      </p:nvSpPr>
                      <p:spPr>
                        <a:xfrm>
                          <a:off x="602136" y="56497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00" name="object 215"/>
                        <p:cNvSpPr/>
                        <p:nvPr/>
                      </p:nvSpPr>
                      <p:spPr>
                        <a:xfrm>
                          <a:off x="649380" y="438575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01" name="object 212"/>
                        <p:cNvSpPr/>
                        <p:nvPr/>
                      </p:nvSpPr>
                      <p:spPr>
                        <a:xfrm flipH="1">
                          <a:off x="642648" y="1502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383" name="object 192"/>
                      <p:cNvSpPr/>
                      <p:nvPr/>
                    </p:nvSpPr>
                    <p:spPr>
                      <a:xfrm>
                        <a:off x="621058" y="21885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384" name="object 191"/>
                      <p:cNvSpPr/>
                      <p:nvPr/>
                    </p:nvSpPr>
                    <p:spPr>
                      <a:xfrm>
                        <a:off x="699102" y="255757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385" name="object 187"/>
                      <p:cNvSpPr/>
                      <p:nvPr/>
                    </p:nvSpPr>
                    <p:spPr>
                      <a:xfrm>
                        <a:off x="606675" y="1985418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361" name="Group 360"/>
                    <p:cNvGrpSpPr/>
                    <p:nvPr/>
                  </p:nvGrpSpPr>
                  <p:grpSpPr>
                    <a:xfrm flipH="1">
                      <a:off x="1080927" y="-1028"/>
                      <a:ext cx="569086" cy="2065965"/>
                      <a:chOff x="1080927" y="-1028"/>
                      <a:chExt cx="569086" cy="2065965"/>
                    </a:xfrm>
                  </p:grpSpPr>
                  <p:grpSp>
                    <p:nvGrpSpPr>
                      <p:cNvPr id="362" name="Group 361"/>
                      <p:cNvGrpSpPr/>
                      <p:nvPr/>
                    </p:nvGrpSpPr>
                    <p:grpSpPr>
                      <a:xfrm>
                        <a:off x="1080927" y="-1028"/>
                        <a:ext cx="569086" cy="2065965"/>
                        <a:chOff x="1080927" y="-1028"/>
                        <a:chExt cx="569086" cy="2065965"/>
                      </a:xfrm>
                    </p:grpSpPr>
                    <p:sp>
                      <p:nvSpPr>
                        <p:cNvPr id="366" name="object 43"/>
                        <p:cNvSpPr/>
                        <p:nvPr/>
                      </p:nvSpPr>
                      <p:spPr>
                        <a:xfrm>
                          <a:off x="1138842" y="45127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67" name="object 186"/>
                        <p:cNvSpPr/>
                        <p:nvPr/>
                      </p:nvSpPr>
                      <p:spPr>
                        <a:xfrm>
                          <a:off x="1080927" y="1985943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68" name="object 188"/>
                        <p:cNvSpPr/>
                        <p:nvPr/>
                      </p:nvSpPr>
                      <p:spPr>
                        <a:xfrm>
                          <a:off x="1082451" y="641013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69" name="object 189"/>
                        <p:cNvSpPr/>
                        <p:nvPr/>
                      </p:nvSpPr>
                      <p:spPr>
                        <a:xfrm>
                          <a:off x="1082451" y="52814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70" name="object 190"/>
                        <p:cNvSpPr/>
                        <p:nvPr/>
                      </p:nvSpPr>
                      <p:spPr>
                        <a:xfrm>
                          <a:off x="1218087" y="264584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71" name="object 19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129631" y="448987"/>
                          <a:ext cx="80963" cy="796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72" name="object 195"/>
                        <p:cNvSpPr/>
                        <p:nvPr/>
                      </p:nvSpPr>
                      <p:spPr>
                        <a:xfrm>
                          <a:off x="1138839" y="221912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73" name="object 196"/>
                        <p:cNvSpPr/>
                        <p:nvPr/>
                      </p:nvSpPr>
                      <p:spPr>
                        <a:xfrm>
                          <a:off x="1160406" y="2029377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74" name="object 198"/>
                        <p:cNvSpPr/>
                        <p:nvPr/>
                      </p:nvSpPr>
                      <p:spPr>
                        <a:xfrm>
                          <a:off x="1160373" y="1994325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75" name="object 207"/>
                        <p:cNvSpPr/>
                        <p:nvPr/>
                      </p:nvSpPr>
                      <p:spPr>
                        <a:xfrm>
                          <a:off x="1262283" y="-1028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76" name="object 208"/>
                        <p:cNvSpPr/>
                        <p:nvPr/>
                      </p:nvSpPr>
                      <p:spPr>
                        <a:xfrm>
                          <a:off x="1225456" y="258488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77" name="object 209"/>
                        <p:cNvSpPr/>
                        <p:nvPr/>
                      </p:nvSpPr>
                      <p:spPr>
                        <a:xfrm>
                          <a:off x="1225456" y="441369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78" name="object 213"/>
                        <p:cNvSpPr/>
                        <p:nvPr/>
                      </p:nvSpPr>
                      <p:spPr>
                        <a:xfrm>
                          <a:off x="1117503" y="677589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79" name="object 214"/>
                        <p:cNvSpPr/>
                        <p:nvPr/>
                      </p:nvSpPr>
                      <p:spPr>
                        <a:xfrm>
                          <a:off x="1117503" y="564719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80" name="object 215"/>
                        <p:cNvSpPr/>
                        <p:nvPr/>
                      </p:nvSpPr>
                      <p:spPr>
                        <a:xfrm>
                          <a:off x="1164747" y="438321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81" name="object 212"/>
                        <p:cNvSpPr/>
                        <p:nvPr/>
                      </p:nvSpPr>
                      <p:spPr>
                        <a:xfrm flipH="1">
                          <a:off x="1158015" y="1248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363" name="object 192"/>
                      <p:cNvSpPr/>
                      <p:nvPr/>
                    </p:nvSpPr>
                    <p:spPr>
                      <a:xfrm>
                        <a:off x="1136425" y="21631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364" name="object 191"/>
                      <p:cNvSpPr/>
                      <p:nvPr/>
                    </p:nvSpPr>
                    <p:spPr>
                      <a:xfrm>
                        <a:off x="1214469" y="255503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365" name="object 187"/>
                      <p:cNvSpPr/>
                      <p:nvPr/>
                    </p:nvSpPr>
                    <p:spPr>
                      <a:xfrm>
                        <a:off x="1122042" y="1985164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</p:grpSp>
            </p:grpSp>
          </p:grpSp>
        </p:grpSp>
        <p:grpSp>
          <p:nvGrpSpPr>
            <p:cNvPr id="516" name="Group 515"/>
            <p:cNvGrpSpPr/>
            <p:nvPr/>
          </p:nvGrpSpPr>
          <p:grpSpPr>
            <a:xfrm>
              <a:off x="6305990" y="3728716"/>
              <a:ext cx="1086526" cy="2065350"/>
              <a:chOff x="4741268" y="1613267"/>
              <a:chExt cx="1086526" cy="2065350"/>
            </a:xfrm>
          </p:grpSpPr>
          <p:sp>
            <p:nvSpPr>
              <p:cNvPr id="518" name="Rectangle 517"/>
              <p:cNvSpPr/>
              <p:nvPr/>
            </p:nvSpPr>
            <p:spPr bwMode="auto">
              <a:xfrm>
                <a:off x="4741268" y="3049064"/>
                <a:ext cx="428386" cy="45000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517" name="Group 516"/>
              <p:cNvGrpSpPr/>
              <p:nvPr/>
            </p:nvGrpSpPr>
            <p:grpSpPr>
              <a:xfrm>
                <a:off x="4743509" y="1613267"/>
                <a:ext cx="1084285" cy="2065350"/>
                <a:chOff x="4743509" y="1613267"/>
                <a:chExt cx="1084285" cy="2065350"/>
              </a:xfrm>
            </p:grpSpPr>
            <p:grpSp>
              <p:nvGrpSpPr>
                <p:cNvPr id="519" name="Group 518"/>
                <p:cNvGrpSpPr/>
                <p:nvPr/>
              </p:nvGrpSpPr>
              <p:grpSpPr>
                <a:xfrm>
                  <a:off x="4743509" y="1613267"/>
                  <a:ext cx="1084285" cy="2065350"/>
                  <a:chOff x="565560" y="-1028"/>
                  <a:chExt cx="1084453" cy="2066219"/>
                </a:xfrm>
              </p:grpSpPr>
              <p:sp>
                <p:nvSpPr>
                  <p:cNvPr id="523" name="Freeform 522"/>
                  <p:cNvSpPr>
                    <a:spLocks noChangeAspect="1"/>
                  </p:cNvSpPr>
                  <p:nvPr/>
                </p:nvSpPr>
                <p:spPr bwMode="auto">
                  <a:xfrm>
                    <a:off x="807523" y="1928451"/>
                    <a:ext cx="562046" cy="65130"/>
                  </a:xfrm>
                  <a:custGeom>
                    <a:avLst/>
                    <a:gdLst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5213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02679 w 1010653"/>
                      <a:gd name="connsiteY12" fmla="*/ 4010 h 116305"/>
                      <a:gd name="connsiteX13" fmla="*/ 4011 w 1010653"/>
                      <a:gd name="connsiteY13" fmla="*/ 0 h 116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0653" h="116305">
                        <a:moveTo>
                          <a:pt x="4011" y="0"/>
                        </a:moveTo>
                        <a:lnTo>
                          <a:pt x="0" y="80210"/>
                        </a:lnTo>
                        <a:lnTo>
                          <a:pt x="40177" y="116305"/>
                        </a:lnTo>
                        <a:lnTo>
                          <a:pt x="80211" y="108284"/>
                        </a:lnTo>
                        <a:lnTo>
                          <a:pt x="176463" y="92242"/>
                        </a:lnTo>
                        <a:lnTo>
                          <a:pt x="264695" y="84221"/>
                        </a:lnTo>
                        <a:lnTo>
                          <a:pt x="493295" y="68179"/>
                        </a:lnTo>
                        <a:lnTo>
                          <a:pt x="581527" y="68179"/>
                        </a:lnTo>
                        <a:lnTo>
                          <a:pt x="749969" y="84221"/>
                        </a:lnTo>
                        <a:cubicBezTo>
                          <a:pt x="790074" y="89568"/>
                          <a:pt x="833534" y="96253"/>
                          <a:pt x="870285" y="100263"/>
                        </a:cubicBezTo>
                        <a:cubicBezTo>
                          <a:pt x="907036" y="104273"/>
                          <a:pt x="937079" y="105610"/>
                          <a:pt x="970476" y="108284"/>
                        </a:cubicBezTo>
                        <a:lnTo>
                          <a:pt x="1010653" y="76200"/>
                        </a:lnTo>
                        <a:lnTo>
                          <a:pt x="1002679" y="4010"/>
                        </a:lnTo>
                        <a:lnTo>
                          <a:pt x="4011" y="0"/>
                        </a:lnTo>
                        <a:close/>
                      </a:path>
                    </a:pathLst>
                  </a:custGeom>
                  <a:pattFill prst="lgConfetti">
                    <a:fgClr>
                      <a:srgbClr val="66FFFF"/>
                    </a:fgClr>
                    <a:bgClr>
                      <a:schemeClr val="bg1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524" name="Group 523"/>
                  <p:cNvGrpSpPr/>
                  <p:nvPr/>
                </p:nvGrpSpPr>
                <p:grpSpPr>
                  <a:xfrm>
                    <a:off x="565560" y="-1028"/>
                    <a:ext cx="1084453" cy="2066219"/>
                    <a:chOff x="565560" y="-1028"/>
                    <a:chExt cx="1084453" cy="2066219"/>
                  </a:xfrm>
                </p:grpSpPr>
                <p:grpSp>
                  <p:nvGrpSpPr>
                    <p:cNvPr id="525" name="Group 524"/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grpSp>
                    <p:nvGrpSpPr>
                      <p:cNvPr id="547" name="Group 546"/>
                      <p:cNvGrpSpPr/>
                      <p:nvPr/>
                    </p:nvGrpSpPr>
                    <p:grpSpPr>
                      <a:xfrm>
                        <a:off x="565560" y="0"/>
                        <a:ext cx="569086" cy="2065191"/>
                        <a:chOff x="565560" y="0"/>
                        <a:chExt cx="569086" cy="2065191"/>
                      </a:xfrm>
                    </p:grpSpPr>
                    <p:sp>
                      <p:nvSpPr>
                        <p:cNvPr id="551" name="object 43"/>
                        <p:cNvSpPr/>
                        <p:nvPr/>
                      </p:nvSpPr>
                      <p:spPr>
                        <a:xfrm>
                          <a:off x="623475" y="45381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52" name="object 186"/>
                        <p:cNvSpPr/>
                        <p:nvPr/>
                      </p:nvSpPr>
                      <p:spPr>
                        <a:xfrm>
                          <a:off x="565560" y="1986197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53" name="object 188"/>
                        <p:cNvSpPr/>
                        <p:nvPr/>
                      </p:nvSpPr>
                      <p:spPr>
                        <a:xfrm>
                          <a:off x="567084" y="641267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54" name="object 189"/>
                        <p:cNvSpPr/>
                        <p:nvPr/>
                      </p:nvSpPr>
                      <p:spPr>
                        <a:xfrm>
                          <a:off x="567084" y="528397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55" name="object 190"/>
                        <p:cNvSpPr/>
                        <p:nvPr/>
                      </p:nvSpPr>
                      <p:spPr>
                        <a:xfrm>
                          <a:off x="702720" y="264838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56" name="object 19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15852" y="449241"/>
                          <a:ext cx="80169" cy="7888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57" name="object 195"/>
                        <p:cNvSpPr/>
                        <p:nvPr/>
                      </p:nvSpPr>
                      <p:spPr>
                        <a:xfrm>
                          <a:off x="623472" y="222166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58" name="object 196"/>
                        <p:cNvSpPr/>
                        <p:nvPr/>
                      </p:nvSpPr>
                      <p:spPr>
                        <a:xfrm>
                          <a:off x="645039" y="2029631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59" name="object 198"/>
                        <p:cNvSpPr/>
                        <p:nvPr/>
                      </p:nvSpPr>
                      <p:spPr>
                        <a:xfrm>
                          <a:off x="645007" y="1994579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60" name="object 207"/>
                        <p:cNvSpPr/>
                        <p:nvPr/>
                      </p:nvSpPr>
                      <p:spPr>
                        <a:xfrm>
                          <a:off x="746916" y="0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61" name="object 208"/>
                        <p:cNvSpPr/>
                        <p:nvPr/>
                      </p:nvSpPr>
                      <p:spPr>
                        <a:xfrm>
                          <a:off x="710089" y="258742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62" name="object 209"/>
                        <p:cNvSpPr/>
                        <p:nvPr/>
                      </p:nvSpPr>
                      <p:spPr>
                        <a:xfrm>
                          <a:off x="710089" y="441623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63" name="object 213"/>
                        <p:cNvSpPr/>
                        <p:nvPr/>
                      </p:nvSpPr>
                      <p:spPr>
                        <a:xfrm>
                          <a:off x="602136" y="677843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64" name="object 214"/>
                        <p:cNvSpPr/>
                        <p:nvPr/>
                      </p:nvSpPr>
                      <p:spPr>
                        <a:xfrm>
                          <a:off x="602136" y="56497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65" name="object 215"/>
                        <p:cNvSpPr/>
                        <p:nvPr/>
                      </p:nvSpPr>
                      <p:spPr>
                        <a:xfrm>
                          <a:off x="649380" y="438575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66" name="object 212"/>
                        <p:cNvSpPr/>
                        <p:nvPr/>
                      </p:nvSpPr>
                      <p:spPr>
                        <a:xfrm flipH="1">
                          <a:off x="642648" y="1502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548" name="object 192"/>
                      <p:cNvSpPr/>
                      <p:nvPr/>
                    </p:nvSpPr>
                    <p:spPr>
                      <a:xfrm>
                        <a:off x="621058" y="21885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49" name="object 191"/>
                      <p:cNvSpPr/>
                      <p:nvPr/>
                    </p:nvSpPr>
                    <p:spPr>
                      <a:xfrm>
                        <a:off x="699102" y="255757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50" name="object 187"/>
                      <p:cNvSpPr/>
                      <p:nvPr/>
                    </p:nvSpPr>
                    <p:spPr>
                      <a:xfrm>
                        <a:off x="606675" y="1985418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526" name="Group 525"/>
                    <p:cNvGrpSpPr/>
                    <p:nvPr/>
                  </p:nvGrpSpPr>
                  <p:grpSpPr>
                    <a:xfrm flipH="1">
                      <a:off x="1080927" y="-1028"/>
                      <a:ext cx="569086" cy="2065965"/>
                      <a:chOff x="1080927" y="-1028"/>
                      <a:chExt cx="569086" cy="2065965"/>
                    </a:xfrm>
                  </p:grpSpPr>
                  <p:grpSp>
                    <p:nvGrpSpPr>
                      <p:cNvPr id="527" name="Group 526"/>
                      <p:cNvGrpSpPr/>
                      <p:nvPr/>
                    </p:nvGrpSpPr>
                    <p:grpSpPr>
                      <a:xfrm>
                        <a:off x="1080927" y="-1028"/>
                        <a:ext cx="569086" cy="2065965"/>
                        <a:chOff x="1080927" y="-1028"/>
                        <a:chExt cx="569086" cy="2065965"/>
                      </a:xfrm>
                    </p:grpSpPr>
                    <p:sp>
                      <p:nvSpPr>
                        <p:cNvPr id="531" name="object 43"/>
                        <p:cNvSpPr/>
                        <p:nvPr/>
                      </p:nvSpPr>
                      <p:spPr>
                        <a:xfrm>
                          <a:off x="1138842" y="45127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32" name="object 186"/>
                        <p:cNvSpPr/>
                        <p:nvPr/>
                      </p:nvSpPr>
                      <p:spPr>
                        <a:xfrm>
                          <a:off x="1080927" y="1985943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33" name="object 188"/>
                        <p:cNvSpPr/>
                        <p:nvPr/>
                      </p:nvSpPr>
                      <p:spPr>
                        <a:xfrm>
                          <a:off x="1082451" y="641013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34" name="object 189"/>
                        <p:cNvSpPr/>
                        <p:nvPr/>
                      </p:nvSpPr>
                      <p:spPr>
                        <a:xfrm>
                          <a:off x="1082451" y="52814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35" name="object 190"/>
                        <p:cNvSpPr/>
                        <p:nvPr/>
                      </p:nvSpPr>
                      <p:spPr>
                        <a:xfrm>
                          <a:off x="1218087" y="264584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36" name="object 19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129631" y="448987"/>
                          <a:ext cx="80963" cy="796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37" name="object 195"/>
                        <p:cNvSpPr/>
                        <p:nvPr/>
                      </p:nvSpPr>
                      <p:spPr>
                        <a:xfrm>
                          <a:off x="1138839" y="221912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38" name="object 196"/>
                        <p:cNvSpPr/>
                        <p:nvPr/>
                      </p:nvSpPr>
                      <p:spPr>
                        <a:xfrm>
                          <a:off x="1160406" y="2029377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39" name="object 198"/>
                        <p:cNvSpPr/>
                        <p:nvPr/>
                      </p:nvSpPr>
                      <p:spPr>
                        <a:xfrm>
                          <a:off x="1160373" y="1994325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40" name="object 207"/>
                        <p:cNvSpPr/>
                        <p:nvPr/>
                      </p:nvSpPr>
                      <p:spPr>
                        <a:xfrm>
                          <a:off x="1262283" y="-1028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41" name="object 208"/>
                        <p:cNvSpPr/>
                        <p:nvPr/>
                      </p:nvSpPr>
                      <p:spPr>
                        <a:xfrm>
                          <a:off x="1225456" y="258488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42" name="object 209"/>
                        <p:cNvSpPr/>
                        <p:nvPr/>
                      </p:nvSpPr>
                      <p:spPr>
                        <a:xfrm>
                          <a:off x="1225456" y="441369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43" name="object 213"/>
                        <p:cNvSpPr/>
                        <p:nvPr/>
                      </p:nvSpPr>
                      <p:spPr>
                        <a:xfrm>
                          <a:off x="1117503" y="677589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44" name="object 214"/>
                        <p:cNvSpPr/>
                        <p:nvPr/>
                      </p:nvSpPr>
                      <p:spPr>
                        <a:xfrm>
                          <a:off x="1117503" y="564719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45" name="object 215"/>
                        <p:cNvSpPr/>
                        <p:nvPr/>
                      </p:nvSpPr>
                      <p:spPr>
                        <a:xfrm>
                          <a:off x="1164747" y="438321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46" name="object 212"/>
                        <p:cNvSpPr/>
                        <p:nvPr/>
                      </p:nvSpPr>
                      <p:spPr>
                        <a:xfrm flipH="1">
                          <a:off x="1158015" y="1248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528" name="object 192"/>
                      <p:cNvSpPr/>
                      <p:nvPr/>
                    </p:nvSpPr>
                    <p:spPr>
                      <a:xfrm>
                        <a:off x="1136425" y="21631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29" name="object 191"/>
                      <p:cNvSpPr/>
                      <p:nvPr/>
                    </p:nvSpPr>
                    <p:spPr>
                      <a:xfrm>
                        <a:off x="1214469" y="255503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30" name="object 187"/>
                      <p:cNvSpPr/>
                      <p:nvPr/>
                    </p:nvSpPr>
                    <p:spPr>
                      <a:xfrm>
                        <a:off x="1122042" y="1985164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520" name="Group 519"/>
                <p:cNvGrpSpPr/>
                <p:nvPr/>
              </p:nvGrpSpPr>
              <p:grpSpPr>
                <a:xfrm>
                  <a:off x="5013601" y="3330187"/>
                  <a:ext cx="517793" cy="269873"/>
                  <a:chOff x="4288314" y="4605091"/>
                  <a:chExt cx="517793" cy="269873"/>
                </a:xfrm>
              </p:grpSpPr>
              <p:sp>
                <p:nvSpPr>
                  <p:cNvPr id="521" name="Rounded Rectangle 520"/>
                  <p:cNvSpPr/>
                  <p:nvPr/>
                </p:nvSpPr>
                <p:spPr bwMode="auto">
                  <a:xfrm>
                    <a:off x="4288314" y="4767550"/>
                    <a:ext cx="517793" cy="107414"/>
                  </a:xfrm>
                  <a:prstGeom prst="roundRect">
                    <a:avLst>
                      <a:gd name="adj" fmla="val 50000"/>
                    </a:avLst>
                  </a:pr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522" name="Freeform 521"/>
                  <p:cNvSpPr/>
                  <p:nvPr/>
                </p:nvSpPr>
                <p:spPr bwMode="auto">
                  <a:xfrm rot="21286940">
                    <a:off x="4291323" y="4605091"/>
                    <a:ext cx="495703" cy="224045"/>
                  </a:xfrm>
                  <a:custGeom>
                    <a:avLst/>
                    <a:gdLst>
                      <a:gd name="connsiteX0" fmla="*/ 0 w 517793"/>
                      <a:gd name="connsiteY0" fmla="*/ 220338 h 228600"/>
                      <a:gd name="connsiteX1" fmla="*/ 2754 w 517793"/>
                      <a:gd name="connsiteY1" fmla="*/ 134957 h 228600"/>
                      <a:gd name="connsiteX2" fmla="*/ 30296 w 517793"/>
                      <a:gd name="connsiteY2" fmla="*/ 121186 h 228600"/>
                      <a:gd name="connsiteX3" fmla="*/ 52330 w 517793"/>
                      <a:gd name="connsiteY3" fmla="*/ 121186 h 228600"/>
                      <a:gd name="connsiteX4" fmla="*/ 74364 w 517793"/>
                      <a:gd name="connsiteY4" fmla="*/ 104660 h 228600"/>
                      <a:gd name="connsiteX5" fmla="*/ 90889 w 517793"/>
                      <a:gd name="connsiteY5" fmla="*/ 82627 h 228600"/>
                      <a:gd name="connsiteX6" fmla="*/ 112923 w 517793"/>
                      <a:gd name="connsiteY6" fmla="*/ 66101 h 228600"/>
                      <a:gd name="connsiteX7" fmla="*/ 140465 w 517793"/>
                      <a:gd name="connsiteY7" fmla="*/ 49576 h 228600"/>
                      <a:gd name="connsiteX8" fmla="*/ 179024 w 517793"/>
                      <a:gd name="connsiteY8" fmla="*/ 35805 h 228600"/>
                      <a:gd name="connsiteX9" fmla="*/ 220337 w 517793"/>
                      <a:gd name="connsiteY9" fmla="*/ 13771 h 228600"/>
                      <a:gd name="connsiteX10" fmla="*/ 256142 w 517793"/>
                      <a:gd name="connsiteY10" fmla="*/ 0 h 228600"/>
                      <a:gd name="connsiteX11" fmla="*/ 324997 w 517793"/>
                      <a:gd name="connsiteY11" fmla="*/ 35805 h 228600"/>
                      <a:gd name="connsiteX12" fmla="*/ 349785 w 517793"/>
                      <a:gd name="connsiteY12" fmla="*/ 38559 h 228600"/>
                      <a:gd name="connsiteX13" fmla="*/ 358048 w 517793"/>
                      <a:gd name="connsiteY13" fmla="*/ 57839 h 228600"/>
                      <a:gd name="connsiteX14" fmla="*/ 404870 w 517793"/>
                      <a:gd name="connsiteY14" fmla="*/ 101906 h 228600"/>
                      <a:gd name="connsiteX15" fmla="*/ 404870 w 517793"/>
                      <a:gd name="connsiteY15" fmla="*/ 101906 h 228600"/>
                      <a:gd name="connsiteX16" fmla="*/ 473725 w 517793"/>
                      <a:gd name="connsiteY16" fmla="*/ 123940 h 228600"/>
                      <a:gd name="connsiteX17" fmla="*/ 506776 w 517793"/>
                      <a:gd name="connsiteY17" fmla="*/ 159745 h 228600"/>
                      <a:gd name="connsiteX18" fmla="*/ 517793 w 517793"/>
                      <a:gd name="connsiteY18" fmla="*/ 223092 h 228600"/>
                      <a:gd name="connsiteX19" fmla="*/ 515038 w 517793"/>
                      <a:gd name="connsiteY19" fmla="*/ 228600 h 228600"/>
                      <a:gd name="connsiteX20" fmla="*/ 515038 w 517793"/>
                      <a:gd name="connsiteY20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17793" h="228600">
                        <a:moveTo>
                          <a:pt x="0" y="220338"/>
                        </a:moveTo>
                        <a:lnTo>
                          <a:pt x="2754" y="134957"/>
                        </a:lnTo>
                        <a:lnTo>
                          <a:pt x="30296" y="121186"/>
                        </a:lnTo>
                        <a:lnTo>
                          <a:pt x="52330" y="121186"/>
                        </a:lnTo>
                        <a:lnTo>
                          <a:pt x="74364" y="104660"/>
                        </a:lnTo>
                        <a:lnTo>
                          <a:pt x="90889" y="82627"/>
                        </a:lnTo>
                        <a:lnTo>
                          <a:pt x="112923" y="66101"/>
                        </a:lnTo>
                        <a:lnTo>
                          <a:pt x="140465" y="49576"/>
                        </a:lnTo>
                        <a:lnTo>
                          <a:pt x="179024" y="35805"/>
                        </a:lnTo>
                        <a:lnTo>
                          <a:pt x="220337" y="13771"/>
                        </a:lnTo>
                        <a:lnTo>
                          <a:pt x="256142" y="0"/>
                        </a:lnTo>
                        <a:lnTo>
                          <a:pt x="324997" y="35805"/>
                        </a:lnTo>
                        <a:lnTo>
                          <a:pt x="349785" y="38559"/>
                        </a:lnTo>
                        <a:lnTo>
                          <a:pt x="358048" y="57839"/>
                        </a:lnTo>
                        <a:lnTo>
                          <a:pt x="404870" y="101906"/>
                        </a:lnTo>
                        <a:lnTo>
                          <a:pt x="404870" y="101906"/>
                        </a:lnTo>
                        <a:lnTo>
                          <a:pt x="473725" y="123940"/>
                        </a:lnTo>
                        <a:lnTo>
                          <a:pt x="506776" y="159745"/>
                        </a:lnTo>
                        <a:lnTo>
                          <a:pt x="517793" y="223092"/>
                        </a:lnTo>
                        <a:lnTo>
                          <a:pt x="515038" y="228600"/>
                        </a:lnTo>
                        <a:lnTo>
                          <a:pt x="515038" y="228600"/>
                        </a:lnTo>
                      </a:path>
                    </a:pathLst>
                  </a:cu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</p:grpSp>
        </p:grpSp>
        <p:grpSp>
          <p:nvGrpSpPr>
            <p:cNvPr id="570" name="Group 569"/>
            <p:cNvGrpSpPr/>
            <p:nvPr/>
          </p:nvGrpSpPr>
          <p:grpSpPr>
            <a:xfrm>
              <a:off x="4826477" y="3728716"/>
              <a:ext cx="1086526" cy="2065870"/>
              <a:chOff x="4741268" y="1613267"/>
              <a:chExt cx="1086526" cy="2065870"/>
            </a:xfrm>
          </p:grpSpPr>
          <p:sp>
            <p:nvSpPr>
              <p:cNvPr id="457" name="Rectangle 456"/>
              <p:cNvSpPr/>
              <p:nvPr/>
            </p:nvSpPr>
            <p:spPr bwMode="auto">
              <a:xfrm>
                <a:off x="4741268" y="3049064"/>
                <a:ext cx="428386" cy="45000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569" name="Group 568"/>
              <p:cNvGrpSpPr/>
              <p:nvPr/>
            </p:nvGrpSpPr>
            <p:grpSpPr>
              <a:xfrm>
                <a:off x="4743509" y="1613267"/>
                <a:ext cx="1084285" cy="2065870"/>
                <a:chOff x="4743509" y="1613267"/>
                <a:chExt cx="1084285" cy="2065870"/>
              </a:xfrm>
            </p:grpSpPr>
            <p:grpSp>
              <p:nvGrpSpPr>
                <p:cNvPr id="459" name="Group 458"/>
                <p:cNvGrpSpPr/>
                <p:nvPr/>
              </p:nvGrpSpPr>
              <p:grpSpPr>
                <a:xfrm>
                  <a:off x="4743509" y="1613267"/>
                  <a:ext cx="1084285" cy="2065870"/>
                  <a:chOff x="565560" y="-1028"/>
                  <a:chExt cx="1084453" cy="2066739"/>
                </a:xfrm>
              </p:grpSpPr>
              <p:sp>
                <p:nvSpPr>
                  <p:cNvPr id="460" name="Freeform 459"/>
                  <p:cNvSpPr>
                    <a:spLocks noChangeAspect="1"/>
                  </p:cNvSpPr>
                  <p:nvPr/>
                </p:nvSpPr>
                <p:spPr bwMode="auto">
                  <a:xfrm>
                    <a:off x="649487" y="1934985"/>
                    <a:ext cx="932269" cy="85384"/>
                  </a:xfrm>
                  <a:custGeom>
                    <a:avLst/>
                    <a:gdLst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5213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02679 w 1010653"/>
                      <a:gd name="connsiteY12" fmla="*/ 4010 h 116305"/>
                      <a:gd name="connsiteX13" fmla="*/ 4011 w 1010653"/>
                      <a:gd name="connsiteY13" fmla="*/ 0 h 116305"/>
                      <a:gd name="connsiteX0" fmla="*/ 4011 w 1021990"/>
                      <a:gd name="connsiteY0" fmla="*/ 0 h 116305"/>
                      <a:gd name="connsiteX1" fmla="*/ 0 w 1021990"/>
                      <a:gd name="connsiteY1" fmla="*/ 80210 h 116305"/>
                      <a:gd name="connsiteX2" fmla="*/ 40177 w 1021990"/>
                      <a:gd name="connsiteY2" fmla="*/ 116305 h 116305"/>
                      <a:gd name="connsiteX3" fmla="*/ 80211 w 1021990"/>
                      <a:gd name="connsiteY3" fmla="*/ 108284 h 116305"/>
                      <a:gd name="connsiteX4" fmla="*/ 176463 w 1021990"/>
                      <a:gd name="connsiteY4" fmla="*/ 92242 h 116305"/>
                      <a:gd name="connsiteX5" fmla="*/ 264695 w 1021990"/>
                      <a:gd name="connsiteY5" fmla="*/ 84221 h 116305"/>
                      <a:gd name="connsiteX6" fmla="*/ 493295 w 1021990"/>
                      <a:gd name="connsiteY6" fmla="*/ 68179 h 116305"/>
                      <a:gd name="connsiteX7" fmla="*/ 581527 w 1021990"/>
                      <a:gd name="connsiteY7" fmla="*/ 68179 h 116305"/>
                      <a:gd name="connsiteX8" fmla="*/ 749969 w 1021990"/>
                      <a:gd name="connsiteY8" fmla="*/ 84221 h 116305"/>
                      <a:gd name="connsiteX9" fmla="*/ 870285 w 1021990"/>
                      <a:gd name="connsiteY9" fmla="*/ 100263 h 116305"/>
                      <a:gd name="connsiteX10" fmla="*/ 970476 w 1021990"/>
                      <a:gd name="connsiteY10" fmla="*/ 108284 h 116305"/>
                      <a:gd name="connsiteX11" fmla="*/ 1021990 w 1021990"/>
                      <a:gd name="connsiteY11" fmla="*/ 92735 h 116305"/>
                      <a:gd name="connsiteX12" fmla="*/ 1002679 w 1021990"/>
                      <a:gd name="connsiteY12" fmla="*/ 4010 h 116305"/>
                      <a:gd name="connsiteX13" fmla="*/ 4011 w 1021990"/>
                      <a:gd name="connsiteY13" fmla="*/ 0 h 116305"/>
                      <a:gd name="connsiteX0" fmla="*/ 4011 w 1030943"/>
                      <a:gd name="connsiteY0" fmla="*/ 0 h 116305"/>
                      <a:gd name="connsiteX1" fmla="*/ 0 w 1030943"/>
                      <a:gd name="connsiteY1" fmla="*/ 80210 h 116305"/>
                      <a:gd name="connsiteX2" fmla="*/ 40177 w 1030943"/>
                      <a:gd name="connsiteY2" fmla="*/ 116305 h 116305"/>
                      <a:gd name="connsiteX3" fmla="*/ 80211 w 1030943"/>
                      <a:gd name="connsiteY3" fmla="*/ 108284 h 116305"/>
                      <a:gd name="connsiteX4" fmla="*/ 176463 w 1030943"/>
                      <a:gd name="connsiteY4" fmla="*/ 92242 h 116305"/>
                      <a:gd name="connsiteX5" fmla="*/ 264695 w 1030943"/>
                      <a:gd name="connsiteY5" fmla="*/ 84221 h 116305"/>
                      <a:gd name="connsiteX6" fmla="*/ 493295 w 1030943"/>
                      <a:gd name="connsiteY6" fmla="*/ 68179 h 116305"/>
                      <a:gd name="connsiteX7" fmla="*/ 581527 w 1030943"/>
                      <a:gd name="connsiteY7" fmla="*/ 68179 h 116305"/>
                      <a:gd name="connsiteX8" fmla="*/ 749969 w 1030943"/>
                      <a:gd name="connsiteY8" fmla="*/ 84221 h 116305"/>
                      <a:gd name="connsiteX9" fmla="*/ 870285 w 1030943"/>
                      <a:gd name="connsiteY9" fmla="*/ 100263 h 116305"/>
                      <a:gd name="connsiteX10" fmla="*/ 1030943 w 1030943"/>
                      <a:gd name="connsiteY10" fmla="*/ 112418 h 116305"/>
                      <a:gd name="connsiteX11" fmla="*/ 1021990 w 1030943"/>
                      <a:gd name="connsiteY11" fmla="*/ 92735 h 116305"/>
                      <a:gd name="connsiteX12" fmla="*/ 1002679 w 1030943"/>
                      <a:gd name="connsiteY12" fmla="*/ 4010 h 116305"/>
                      <a:gd name="connsiteX13" fmla="*/ 4011 w 1030943"/>
                      <a:gd name="connsiteY13" fmla="*/ 0 h 116305"/>
                      <a:gd name="connsiteX0" fmla="*/ 4011 w 1030943"/>
                      <a:gd name="connsiteY0" fmla="*/ 0 h 116305"/>
                      <a:gd name="connsiteX1" fmla="*/ 0 w 1030943"/>
                      <a:gd name="connsiteY1" fmla="*/ 80210 h 116305"/>
                      <a:gd name="connsiteX2" fmla="*/ 40177 w 1030943"/>
                      <a:gd name="connsiteY2" fmla="*/ 116305 h 116305"/>
                      <a:gd name="connsiteX3" fmla="*/ 80211 w 1030943"/>
                      <a:gd name="connsiteY3" fmla="*/ 108284 h 116305"/>
                      <a:gd name="connsiteX4" fmla="*/ 176463 w 1030943"/>
                      <a:gd name="connsiteY4" fmla="*/ 92242 h 116305"/>
                      <a:gd name="connsiteX5" fmla="*/ 264695 w 1030943"/>
                      <a:gd name="connsiteY5" fmla="*/ 84221 h 116305"/>
                      <a:gd name="connsiteX6" fmla="*/ 493295 w 1030943"/>
                      <a:gd name="connsiteY6" fmla="*/ 68179 h 116305"/>
                      <a:gd name="connsiteX7" fmla="*/ 581527 w 1030943"/>
                      <a:gd name="connsiteY7" fmla="*/ 68179 h 116305"/>
                      <a:gd name="connsiteX8" fmla="*/ 749969 w 1030943"/>
                      <a:gd name="connsiteY8" fmla="*/ 84221 h 116305"/>
                      <a:gd name="connsiteX9" fmla="*/ 870285 w 1030943"/>
                      <a:gd name="connsiteY9" fmla="*/ 100263 h 116305"/>
                      <a:gd name="connsiteX10" fmla="*/ 1030943 w 1030943"/>
                      <a:gd name="connsiteY10" fmla="*/ 112418 h 116305"/>
                      <a:gd name="connsiteX11" fmla="*/ 1021990 w 1030943"/>
                      <a:gd name="connsiteY11" fmla="*/ 92735 h 116305"/>
                      <a:gd name="connsiteX12" fmla="*/ 1002679 w 1030943"/>
                      <a:gd name="connsiteY12" fmla="*/ 4010 h 116305"/>
                      <a:gd name="connsiteX13" fmla="*/ 4011 w 1030943"/>
                      <a:gd name="connsiteY13" fmla="*/ 0 h 116305"/>
                      <a:gd name="connsiteX0" fmla="*/ 4011 w 1030943"/>
                      <a:gd name="connsiteY0" fmla="*/ 0 h 116305"/>
                      <a:gd name="connsiteX1" fmla="*/ 0 w 1030943"/>
                      <a:gd name="connsiteY1" fmla="*/ 80210 h 116305"/>
                      <a:gd name="connsiteX2" fmla="*/ 40177 w 1030943"/>
                      <a:gd name="connsiteY2" fmla="*/ 116305 h 116305"/>
                      <a:gd name="connsiteX3" fmla="*/ 80211 w 1030943"/>
                      <a:gd name="connsiteY3" fmla="*/ 108284 h 116305"/>
                      <a:gd name="connsiteX4" fmla="*/ 176463 w 1030943"/>
                      <a:gd name="connsiteY4" fmla="*/ 92242 h 116305"/>
                      <a:gd name="connsiteX5" fmla="*/ 264695 w 1030943"/>
                      <a:gd name="connsiteY5" fmla="*/ 84221 h 116305"/>
                      <a:gd name="connsiteX6" fmla="*/ 493295 w 1030943"/>
                      <a:gd name="connsiteY6" fmla="*/ 68179 h 116305"/>
                      <a:gd name="connsiteX7" fmla="*/ 581527 w 1030943"/>
                      <a:gd name="connsiteY7" fmla="*/ 68179 h 116305"/>
                      <a:gd name="connsiteX8" fmla="*/ 749969 w 1030943"/>
                      <a:gd name="connsiteY8" fmla="*/ 84221 h 116305"/>
                      <a:gd name="connsiteX9" fmla="*/ 870285 w 1030943"/>
                      <a:gd name="connsiteY9" fmla="*/ 100263 h 116305"/>
                      <a:gd name="connsiteX10" fmla="*/ 1030943 w 1030943"/>
                      <a:gd name="connsiteY10" fmla="*/ 112418 h 116305"/>
                      <a:gd name="connsiteX11" fmla="*/ 1021990 w 1030943"/>
                      <a:gd name="connsiteY11" fmla="*/ 92735 h 116305"/>
                      <a:gd name="connsiteX12" fmla="*/ 995121 w 1030943"/>
                      <a:gd name="connsiteY12" fmla="*/ 12277 h 116305"/>
                      <a:gd name="connsiteX13" fmla="*/ 4011 w 1030943"/>
                      <a:gd name="connsiteY13" fmla="*/ 0 h 116305"/>
                      <a:gd name="connsiteX0" fmla="*/ 4011 w 1037106"/>
                      <a:gd name="connsiteY0" fmla="*/ 0 h 116305"/>
                      <a:gd name="connsiteX1" fmla="*/ 0 w 1037106"/>
                      <a:gd name="connsiteY1" fmla="*/ 80210 h 116305"/>
                      <a:gd name="connsiteX2" fmla="*/ 40177 w 1037106"/>
                      <a:gd name="connsiteY2" fmla="*/ 116305 h 116305"/>
                      <a:gd name="connsiteX3" fmla="*/ 80211 w 1037106"/>
                      <a:gd name="connsiteY3" fmla="*/ 108284 h 116305"/>
                      <a:gd name="connsiteX4" fmla="*/ 176463 w 1037106"/>
                      <a:gd name="connsiteY4" fmla="*/ 92242 h 116305"/>
                      <a:gd name="connsiteX5" fmla="*/ 264695 w 1037106"/>
                      <a:gd name="connsiteY5" fmla="*/ 84221 h 116305"/>
                      <a:gd name="connsiteX6" fmla="*/ 493295 w 1037106"/>
                      <a:gd name="connsiteY6" fmla="*/ 68179 h 116305"/>
                      <a:gd name="connsiteX7" fmla="*/ 581527 w 1037106"/>
                      <a:gd name="connsiteY7" fmla="*/ 68179 h 116305"/>
                      <a:gd name="connsiteX8" fmla="*/ 749969 w 1037106"/>
                      <a:gd name="connsiteY8" fmla="*/ 84221 h 116305"/>
                      <a:gd name="connsiteX9" fmla="*/ 870285 w 1037106"/>
                      <a:gd name="connsiteY9" fmla="*/ 100263 h 116305"/>
                      <a:gd name="connsiteX10" fmla="*/ 1030943 w 1037106"/>
                      <a:gd name="connsiteY10" fmla="*/ 112418 h 116305"/>
                      <a:gd name="connsiteX11" fmla="*/ 1037106 w 1037106"/>
                      <a:gd name="connsiteY11" fmla="*/ 67931 h 116305"/>
                      <a:gd name="connsiteX12" fmla="*/ 995121 w 1037106"/>
                      <a:gd name="connsiteY12" fmla="*/ 12277 h 116305"/>
                      <a:gd name="connsiteX13" fmla="*/ 4011 w 1037106"/>
                      <a:gd name="connsiteY13" fmla="*/ 0 h 116305"/>
                      <a:gd name="connsiteX0" fmla="*/ 45582 w 1078677"/>
                      <a:gd name="connsiteY0" fmla="*/ 0 h 116305"/>
                      <a:gd name="connsiteX1" fmla="*/ 0 w 1078677"/>
                      <a:gd name="connsiteY1" fmla="*/ 113280 h 116305"/>
                      <a:gd name="connsiteX2" fmla="*/ 81748 w 1078677"/>
                      <a:gd name="connsiteY2" fmla="*/ 116305 h 116305"/>
                      <a:gd name="connsiteX3" fmla="*/ 121782 w 1078677"/>
                      <a:gd name="connsiteY3" fmla="*/ 108284 h 116305"/>
                      <a:gd name="connsiteX4" fmla="*/ 218034 w 1078677"/>
                      <a:gd name="connsiteY4" fmla="*/ 92242 h 116305"/>
                      <a:gd name="connsiteX5" fmla="*/ 306266 w 1078677"/>
                      <a:gd name="connsiteY5" fmla="*/ 84221 h 116305"/>
                      <a:gd name="connsiteX6" fmla="*/ 534866 w 1078677"/>
                      <a:gd name="connsiteY6" fmla="*/ 68179 h 116305"/>
                      <a:gd name="connsiteX7" fmla="*/ 623098 w 1078677"/>
                      <a:gd name="connsiteY7" fmla="*/ 68179 h 116305"/>
                      <a:gd name="connsiteX8" fmla="*/ 791540 w 1078677"/>
                      <a:gd name="connsiteY8" fmla="*/ 84221 h 116305"/>
                      <a:gd name="connsiteX9" fmla="*/ 911856 w 1078677"/>
                      <a:gd name="connsiteY9" fmla="*/ 100263 h 116305"/>
                      <a:gd name="connsiteX10" fmla="*/ 1072514 w 1078677"/>
                      <a:gd name="connsiteY10" fmla="*/ 112418 h 116305"/>
                      <a:gd name="connsiteX11" fmla="*/ 1078677 w 1078677"/>
                      <a:gd name="connsiteY11" fmla="*/ 67931 h 116305"/>
                      <a:gd name="connsiteX12" fmla="*/ 1036692 w 1078677"/>
                      <a:gd name="connsiteY12" fmla="*/ 12277 h 116305"/>
                      <a:gd name="connsiteX13" fmla="*/ 45582 w 1078677"/>
                      <a:gd name="connsiteY13" fmla="*/ 0 h 116305"/>
                      <a:gd name="connsiteX0" fmla="*/ 56919 w 1078677"/>
                      <a:gd name="connsiteY0" fmla="*/ 0 h 108037"/>
                      <a:gd name="connsiteX1" fmla="*/ 0 w 1078677"/>
                      <a:gd name="connsiteY1" fmla="*/ 105012 h 108037"/>
                      <a:gd name="connsiteX2" fmla="*/ 81748 w 1078677"/>
                      <a:gd name="connsiteY2" fmla="*/ 108037 h 108037"/>
                      <a:gd name="connsiteX3" fmla="*/ 121782 w 1078677"/>
                      <a:gd name="connsiteY3" fmla="*/ 100016 h 108037"/>
                      <a:gd name="connsiteX4" fmla="*/ 218034 w 1078677"/>
                      <a:gd name="connsiteY4" fmla="*/ 83974 h 108037"/>
                      <a:gd name="connsiteX5" fmla="*/ 306266 w 1078677"/>
                      <a:gd name="connsiteY5" fmla="*/ 75953 h 108037"/>
                      <a:gd name="connsiteX6" fmla="*/ 534866 w 1078677"/>
                      <a:gd name="connsiteY6" fmla="*/ 59911 h 108037"/>
                      <a:gd name="connsiteX7" fmla="*/ 623098 w 1078677"/>
                      <a:gd name="connsiteY7" fmla="*/ 59911 h 108037"/>
                      <a:gd name="connsiteX8" fmla="*/ 791540 w 1078677"/>
                      <a:gd name="connsiteY8" fmla="*/ 75953 h 108037"/>
                      <a:gd name="connsiteX9" fmla="*/ 911856 w 1078677"/>
                      <a:gd name="connsiteY9" fmla="*/ 91995 h 108037"/>
                      <a:gd name="connsiteX10" fmla="*/ 1072514 w 1078677"/>
                      <a:gd name="connsiteY10" fmla="*/ 104150 h 108037"/>
                      <a:gd name="connsiteX11" fmla="*/ 1078677 w 1078677"/>
                      <a:gd name="connsiteY11" fmla="*/ 59663 h 108037"/>
                      <a:gd name="connsiteX12" fmla="*/ 1036692 w 1078677"/>
                      <a:gd name="connsiteY12" fmla="*/ 4009 h 108037"/>
                      <a:gd name="connsiteX13" fmla="*/ 56919 w 1078677"/>
                      <a:gd name="connsiteY13" fmla="*/ 0 h 108037"/>
                      <a:gd name="connsiteX0" fmla="*/ 56919 w 1078677"/>
                      <a:gd name="connsiteY0" fmla="*/ 0 h 108037"/>
                      <a:gd name="connsiteX1" fmla="*/ 0 w 1078677"/>
                      <a:gd name="connsiteY1" fmla="*/ 105012 h 108037"/>
                      <a:gd name="connsiteX2" fmla="*/ 81748 w 1078677"/>
                      <a:gd name="connsiteY2" fmla="*/ 108037 h 108037"/>
                      <a:gd name="connsiteX3" fmla="*/ 121782 w 1078677"/>
                      <a:gd name="connsiteY3" fmla="*/ 100016 h 108037"/>
                      <a:gd name="connsiteX4" fmla="*/ 218034 w 1078677"/>
                      <a:gd name="connsiteY4" fmla="*/ 83974 h 108037"/>
                      <a:gd name="connsiteX5" fmla="*/ 306266 w 1078677"/>
                      <a:gd name="connsiteY5" fmla="*/ 75953 h 108037"/>
                      <a:gd name="connsiteX6" fmla="*/ 534866 w 1078677"/>
                      <a:gd name="connsiteY6" fmla="*/ 59911 h 108037"/>
                      <a:gd name="connsiteX7" fmla="*/ 623098 w 1078677"/>
                      <a:gd name="connsiteY7" fmla="*/ 59911 h 108037"/>
                      <a:gd name="connsiteX8" fmla="*/ 791540 w 1078677"/>
                      <a:gd name="connsiteY8" fmla="*/ 75953 h 108037"/>
                      <a:gd name="connsiteX9" fmla="*/ 911856 w 1078677"/>
                      <a:gd name="connsiteY9" fmla="*/ 91995 h 108037"/>
                      <a:gd name="connsiteX10" fmla="*/ 1072514 w 1078677"/>
                      <a:gd name="connsiteY10" fmla="*/ 104150 h 108037"/>
                      <a:gd name="connsiteX11" fmla="*/ 1078677 w 1078677"/>
                      <a:gd name="connsiteY11" fmla="*/ 59663 h 108037"/>
                      <a:gd name="connsiteX12" fmla="*/ 1036692 w 1078677"/>
                      <a:gd name="connsiteY12" fmla="*/ 4009 h 108037"/>
                      <a:gd name="connsiteX13" fmla="*/ 56919 w 1078677"/>
                      <a:gd name="connsiteY13" fmla="*/ 0 h 108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78677" h="108037">
                        <a:moveTo>
                          <a:pt x="56919" y="0"/>
                        </a:moveTo>
                        <a:cubicBezTo>
                          <a:pt x="26609" y="35004"/>
                          <a:pt x="18973" y="70008"/>
                          <a:pt x="0" y="105012"/>
                        </a:cubicBezTo>
                        <a:lnTo>
                          <a:pt x="81748" y="108037"/>
                        </a:lnTo>
                        <a:lnTo>
                          <a:pt x="121782" y="100016"/>
                        </a:lnTo>
                        <a:lnTo>
                          <a:pt x="218034" y="83974"/>
                        </a:lnTo>
                        <a:lnTo>
                          <a:pt x="306266" y="75953"/>
                        </a:lnTo>
                        <a:lnTo>
                          <a:pt x="534866" y="59911"/>
                        </a:lnTo>
                        <a:lnTo>
                          <a:pt x="623098" y="59911"/>
                        </a:lnTo>
                        <a:lnTo>
                          <a:pt x="791540" y="75953"/>
                        </a:lnTo>
                        <a:cubicBezTo>
                          <a:pt x="831645" y="81300"/>
                          <a:pt x="865027" y="87295"/>
                          <a:pt x="911856" y="91995"/>
                        </a:cubicBezTo>
                        <a:cubicBezTo>
                          <a:pt x="958685" y="96695"/>
                          <a:pt x="1039117" y="105610"/>
                          <a:pt x="1072514" y="104150"/>
                        </a:cubicBezTo>
                        <a:lnTo>
                          <a:pt x="1078677" y="59663"/>
                        </a:lnTo>
                        <a:lnTo>
                          <a:pt x="1036692" y="4009"/>
                        </a:lnTo>
                        <a:lnTo>
                          <a:pt x="56919" y="0"/>
                        </a:lnTo>
                        <a:close/>
                      </a:path>
                    </a:pathLst>
                  </a:cu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461" name="Group 460"/>
                  <p:cNvGrpSpPr/>
                  <p:nvPr/>
                </p:nvGrpSpPr>
                <p:grpSpPr>
                  <a:xfrm>
                    <a:off x="565560" y="-1028"/>
                    <a:ext cx="1084453" cy="2066739"/>
                    <a:chOff x="565560" y="-1028"/>
                    <a:chExt cx="1084453" cy="2066739"/>
                  </a:xfrm>
                </p:grpSpPr>
                <p:grpSp>
                  <p:nvGrpSpPr>
                    <p:cNvPr id="462" name="Group 461"/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grpSp>
                    <p:nvGrpSpPr>
                      <p:cNvPr id="484" name="Group 483"/>
                      <p:cNvGrpSpPr/>
                      <p:nvPr/>
                    </p:nvGrpSpPr>
                    <p:grpSpPr>
                      <a:xfrm>
                        <a:off x="565560" y="0"/>
                        <a:ext cx="569086" cy="2065191"/>
                        <a:chOff x="565560" y="0"/>
                        <a:chExt cx="569086" cy="2065191"/>
                      </a:xfrm>
                    </p:grpSpPr>
                    <p:sp>
                      <p:nvSpPr>
                        <p:cNvPr id="488" name="object 43"/>
                        <p:cNvSpPr/>
                        <p:nvPr/>
                      </p:nvSpPr>
                      <p:spPr>
                        <a:xfrm>
                          <a:off x="623475" y="45381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89" name="object 186"/>
                        <p:cNvSpPr/>
                        <p:nvPr/>
                      </p:nvSpPr>
                      <p:spPr>
                        <a:xfrm>
                          <a:off x="565560" y="1986197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90" name="object 188"/>
                        <p:cNvSpPr/>
                        <p:nvPr/>
                      </p:nvSpPr>
                      <p:spPr>
                        <a:xfrm>
                          <a:off x="567084" y="641267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91" name="object 189"/>
                        <p:cNvSpPr/>
                        <p:nvPr/>
                      </p:nvSpPr>
                      <p:spPr>
                        <a:xfrm>
                          <a:off x="567084" y="528397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92" name="object 190"/>
                        <p:cNvSpPr/>
                        <p:nvPr/>
                      </p:nvSpPr>
                      <p:spPr>
                        <a:xfrm>
                          <a:off x="702720" y="264838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93" name="object 19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15852" y="449241"/>
                          <a:ext cx="80169" cy="7888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94" name="object 195"/>
                        <p:cNvSpPr/>
                        <p:nvPr/>
                      </p:nvSpPr>
                      <p:spPr>
                        <a:xfrm>
                          <a:off x="623472" y="222166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95" name="object 196"/>
                        <p:cNvSpPr/>
                        <p:nvPr/>
                      </p:nvSpPr>
                      <p:spPr>
                        <a:xfrm>
                          <a:off x="645039" y="2029631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96" name="object 198"/>
                        <p:cNvSpPr/>
                        <p:nvPr/>
                      </p:nvSpPr>
                      <p:spPr>
                        <a:xfrm>
                          <a:off x="645007" y="1994579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97" name="object 207"/>
                        <p:cNvSpPr/>
                        <p:nvPr/>
                      </p:nvSpPr>
                      <p:spPr>
                        <a:xfrm>
                          <a:off x="746916" y="0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98" name="object 208"/>
                        <p:cNvSpPr/>
                        <p:nvPr/>
                      </p:nvSpPr>
                      <p:spPr>
                        <a:xfrm>
                          <a:off x="710089" y="258742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99" name="object 209"/>
                        <p:cNvSpPr/>
                        <p:nvPr/>
                      </p:nvSpPr>
                      <p:spPr>
                        <a:xfrm>
                          <a:off x="710089" y="441623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00" name="object 213"/>
                        <p:cNvSpPr/>
                        <p:nvPr/>
                      </p:nvSpPr>
                      <p:spPr>
                        <a:xfrm>
                          <a:off x="602136" y="677843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01" name="object 214"/>
                        <p:cNvSpPr/>
                        <p:nvPr/>
                      </p:nvSpPr>
                      <p:spPr>
                        <a:xfrm>
                          <a:off x="602136" y="56497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02" name="object 215"/>
                        <p:cNvSpPr/>
                        <p:nvPr/>
                      </p:nvSpPr>
                      <p:spPr>
                        <a:xfrm>
                          <a:off x="649380" y="438575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03" name="object 212"/>
                        <p:cNvSpPr/>
                        <p:nvPr/>
                      </p:nvSpPr>
                      <p:spPr>
                        <a:xfrm flipH="1">
                          <a:off x="642648" y="1502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485" name="object 192"/>
                      <p:cNvSpPr/>
                      <p:nvPr/>
                    </p:nvSpPr>
                    <p:spPr>
                      <a:xfrm>
                        <a:off x="621058" y="21885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86" name="object 191"/>
                      <p:cNvSpPr/>
                      <p:nvPr/>
                    </p:nvSpPr>
                    <p:spPr>
                      <a:xfrm>
                        <a:off x="699102" y="255757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87" name="object 187"/>
                      <p:cNvSpPr/>
                      <p:nvPr/>
                    </p:nvSpPr>
                    <p:spPr>
                      <a:xfrm>
                        <a:off x="606675" y="1985418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463" name="Group 462"/>
                    <p:cNvGrpSpPr/>
                    <p:nvPr/>
                  </p:nvGrpSpPr>
                  <p:grpSpPr>
                    <a:xfrm flipH="1">
                      <a:off x="1080927" y="-1028"/>
                      <a:ext cx="569086" cy="2066739"/>
                      <a:chOff x="1080927" y="-1028"/>
                      <a:chExt cx="569086" cy="2066739"/>
                    </a:xfrm>
                  </p:grpSpPr>
                  <p:grpSp>
                    <p:nvGrpSpPr>
                      <p:cNvPr id="464" name="Group 463"/>
                      <p:cNvGrpSpPr/>
                      <p:nvPr/>
                    </p:nvGrpSpPr>
                    <p:grpSpPr>
                      <a:xfrm>
                        <a:off x="1080927" y="-1028"/>
                        <a:ext cx="569086" cy="2066739"/>
                        <a:chOff x="1080927" y="-1028"/>
                        <a:chExt cx="569086" cy="2066739"/>
                      </a:xfrm>
                    </p:grpSpPr>
                    <p:sp>
                      <p:nvSpPr>
                        <p:cNvPr id="468" name="object 43"/>
                        <p:cNvSpPr/>
                        <p:nvPr/>
                      </p:nvSpPr>
                      <p:spPr>
                        <a:xfrm>
                          <a:off x="1138842" y="45127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69" name="object 186"/>
                        <p:cNvSpPr/>
                        <p:nvPr/>
                      </p:nvSpPr>
                      <p:spPr>
                        <a:xfrm>
                          <a:off x="1080927" y="1985943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70" name="object 188"/>
                        <p:cNvSpPr/>
                        <p:nvPr/>
                      </p:nvSpPr>
                      <p:spPr>
                        <a:xfrm>
                          <a:off x="1082451" y="641013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71" name="object 189"/>
                        <p:cNvSpPr/>
                        <p:nvPr/>
                      </p:nvSpPr>
                      <p:spPr>
                        <a:xfrm>
                          <a:off x="1082451" y="52814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72" name="object 190"/>
                        <p:cNvSpPr/>
                        <p:nvPr/>
                      </p:nvSpPr>
                      <p:spPr>
                        <a:xfrm>
                          <a:off x="1218087" y="264584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73" name="object 19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129631" y="448987"/>
                          <a:ext cx="80963" cy="796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74" name="object 195"/>
                        <p:cNvSpPr/>
                        <p:nvPr/>
                      </p:nvSpPr>
                      <p:spPr>
                        <a:xfrm>
                          <a:off x="1138839" y="221912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75" name="object 196"/>
                        <p:cNvSpPr/>
                        <p:nvPr/>
                      </p:nvSpPr>
                      <p:spPr>
                        <a:xfrm>
                          <a:off x="1160403" y="2030151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76" name="object 198"/>
                        <p:cNvSpPr/>
                        <p:nvPr/>
                      </p:nvSpPr>
                      <p:spPr>
                        <a:xfrm>
                          <a:off x="1160373" y="1994325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77" name="object 207"/>
                        <p:cNvSpPr/>
                        <p:nvPr/>
                      </p:nvSpPr>
                      <p:spPr>
                        <a:xfrm>
                          <a:off x="1262283" y="-1028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78" name="object 208"/>
                        <p:cNvSpPr/>
                        <p:nvPr/>
                      </p:nvSpPr>
                      <p:spPr>
                        <a:xfrm>
                          <a:off x="1225456" y="261755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79" name="object 209"/>
                        <p:cNvSpPr/>
                        <p:nvPr/>
                      </p:nvSpPr>
                      <p:spPr>
                        <a:xfrm>
                          <a:off x="1225456" y="441369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80" name="object 213"/>
                        <p:cNvSpPr/>
                        <p:nvPr/>
                      </p:nvSpPr>
                      <p:spPr>
                        <a:xfrm>
                          <a:off x="1117503" y="677589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81" name="object 214"/>
                        <p:cNvSpPr/>
                        <p:nvPr/>
                      </p:nvSpPr>
                      <p:spPr>
                        <a:xfrm>
                          <a:off x="1117503" y="564719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82" name="object 215"/>
                        <p:cNvSpPr/>
                        <p:nvPr/>
                      </p:nvSpPr>
                      <p:spPr>
                        <a:xfrm>
                          <a:off x="1164747" y="438321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83" name="object 212"/>
                        <p:cNvSpPr/>
                        <p:nvPr/>
                      </p:nvSpPr>
                      <p:spPr>
                        <a:xfrm flipH="1">
                          <a:off x="1158015" y="1248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465" name="object 192"/>
                      <p:cNvSpPr/>
                      <p:nvPr/>
                    </p:nvSpPr>
                    <p:spPr>
                      <a:xfrm>
                        <a:off x="1136425" y="21631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66" name="object 191"/>
                      <p:cNvSpPr/>
                      <p:nvPr/>
                    </p:nvSpPr>
                    <p:spPr>
                      <a:xfrm>
                        <a:off x="1214469" y="255503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67" name="object 187"/>
                      <p:cNvSpPr/>
                      <p:nvPr/>
                    </p:nvSpPr>
                    <p:spPr>
                      <a:xfrm>
                        <a:off x="1122042" y="1985164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512" name="Group 511"/>
                <p:cNvGrpSpPr/>
                <p:nvPr/>
              </p:nvGrpSpPr>
              <p:grpSpPr>
                <a:xfrm>
                  <a:off x="4888889" y="3252822"/>
                  <a:ext cx="798499" cy="355454"/>
                  <a:chOff x="5269932" y="4591597"/>
                  <a:chExt cx="798499" cy="355454"/>
                </a:xfrm>
              </p:grpSpPr>
              <p:sp>
                <p:nvSpPr>
                  <p:cNvPr id="513" name="Block Arc 512"/>
                  <p:cNvSpPr/>
                  <p:nvPr/>
                </p:nvSpPr>
                <p:spPr bwMode="auto">
                  <a:xfrm rot="10800000">
                    <a:off x="5269932" y="4774034"/>
                    <a:ext cx="768843" cy="173017"/>
                  </a:xfrm>
                  <a:prstGeom prst="blockArc">
                    <a:avLst>
                      <a:gd name="adj1" fmla="val 10535346"/>
                      <a:gd name="adj2" fmla="val 371234"/>
                      <a:gd name="adj3" fmla="val 29541"/>
                    </a:avLst>
                  </a:pr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514" name="Freeform 513"/>
                  <p:cNvSpPr/>
                  <p:nvPr/>
                </p:nvSpPr>
                <p:spPr bwMode="auto">
                  <a:xfrm>
                    <a:off x="5274128" y="4591597"/>
                    <a:ext cx="794303" cy="300445"/>
                  </a:xfrm>
                  <a:custGeom>
                    <a:avLst/>
                    <a:gdLst>
                      <a:gd name="connsiteX0" fmla="*/ 0 w 773974"/>
                      <a:gd name="connsiteY0" fmla="*/ 284117 h 300445"/>
                      <a:gd name="connsiteX1" fmla="*/ 45720 w 773974"/>
                      <a:gd name="connsiteY1" fmla="*/ 248194 h 300445"/>
                      <a:gd name="connsiteX2" fmla="*/ 68580 w 773974"/>
                      <a:gd name="connsiteY2" fmla="*/ 212271 h 300445"/>
                      <a:gd name="connsiteX3" fmla="*/ 88174 w 773974"/>
                      <a:gd name="connsiteY3" fmla="*/ 195942 h 300445"/>
                      <a:gd name="connsiteX4" fmla="*/ 94706 w 773974"/>
                      <a:gd name="connsiteY4" fmla="*/ 156754 h 300445"/>
                      <a:gd name="connsiteX5" fmla="*/ 137160 w 773974"/>
                      <a:gd name="connsiteY5" fmla="*/ 133894 h 300445"/>
                      <a:gd name="connsiteX6" fmla="*/ 173083 w 773974"/>
                      <a:gd name="connsiteY6" fmla="*/ 120831 h 300445"/>
                      <a:gd name="connsiteX7" fmla="*/ 202474 w 773974"/>
                      <a:gd name="connsiteY7" fmla="*/ 94705 h 300445"/>
                      <a:gd name="connsiteX8" fmla="*/ 235132 w 773974"/>
                      <a:gd name="connsiteY8" fmla="*/ 71845 h 300445"/>
                      <a:gd name="connsiteX9" fmla="*/ 261257 w 773974"/>
                      <a:gd name="connsiteY9" fmla="*/ 55517 h 300445"/>
                      <a:gd name="connsiteX10" fmla="*/ 303712 w 773974"/>
                      <a:gd name="connsiteY10" fmla="*/ 35922 h 300445"/>
                      <a:gd name="connsiteX11" fmla="*/ 333103 w 773974"/>
                      <a:gd name="connsiteY11" fmla="*/ 32657 h 300445"/>
                      <a:gd name="connsiteX12" fmla="*/ 375557 w 773974"/>
                      <a:gd name="connsiteY12" fmla="*/ 0 h 300445"/>
                      <a:gd name="connsiteX13" fmla="*/ 427809 w 773974"/>
                      <a:gd name="connsiteY13" fmla="*/ 22860 h 300445"/>
                      <a:gd name="connsiteX14" fmla="*/ 470263 w 773974"/>
                      <a:gd name="connsiteY14" fmla="*/ 42454 h 300445"/>
                      <a:gd name="connsiteX15" fmla="*/ 480060 w 773974"/>
                      <a:gd name="connsiteY15" fmla="*/ 58782 h 300445"/>
                      <a:gd name="connsiteX16" fmla="*/ 506186 w 773974"/>
                      <a:gd name="connsiteY16" fmla="*/ 81642 h 300445"/>
                      <a:gd name="connsiteX17" fmla="*/ 561703 w 773974"/>
                      <a:gd name="connsiteY17" fmla="*/ 97971 h 300445"/>
                      <a:gd name="connsiteX18" fmla="*/ 581297 w 773974"/>
                      <a:gd name="connsiteY18" fmla="*/ 107768 h 300445"/>
                      <a:gd name="connsiteX19" fmla="*/ 640080 w 773974"/>
                      <a:gd name="connsiteY19" fmla="*/ 133894 h 300445"/>
                      <a:gd name="connsiteX20" fmla="*/ 659674 w 773974"/>
                      <a:gd name="connsiteY20" fmla="*/ 169817 h 300445"/>
                      <a:gd name="connsiteX21" fmla="*/ 676003 w 773974"/>
                      <a:gd name="connsiteY21" fmla="*/ 192677 h 300445"/>
                      <a:gd name="connsiteX22" fmla="*/ 724989 w 773974"/>
                      <a:gd name="connsiteY22" fmla="*/ 228600 h 300445"/>
                      <a:gd name="connsiteX23" fmla="*/ 741317 w 773974"/>
                      <a:gd name="connsiteY23" fmla="*/ 267788 h 300445"/>
                      <a:gd name="connsiteX24" fmla="*/ 770709 w 773974"/>
                      <a:gd name="connsiteY24" fmla="*/ 287382 h 300445"/>
                      <a:gd name="connsiteX25" fmla="*/ 773974 w 773974"/>
                      <a:gd name="connsiteY25" fmla="*/ 300445 h 300445"/>
                      <a:gd name="connsiteX26" fmla="*/ 773974 w 773974"/>
                      <a:gd name="connsiteY26" fmla="*/ 300445 h 300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73974" h="300445">
                        <a:moveTo>
                          <a:pt x="0" y="284117"/>
                        </a:moveTo>
                        <a:lnTo>
                          <a:pt x="45720" y="248194"/>
                        </a:lnTo>
                        <a:lnTo>
                          <a:pt x="68580" y="212271"/>
                        </a:lnTo>
                        <a:lnTo>
                          <a:pt x="88174" y="195942"/>
                        </a:lnTo>
                        <a:lnTo>
                          <a:pt x="94706" y="156754"/>
                        </a:lnTo>
                        <a:lnTo>
                          <a:pt x="137160" y="133894"/>
                        </a:lnTo>
                        <a:lnTo>
                          <a:pt x="173083" y="120831"/>
                        </a:lnTo>
                        <a:lnTo>
                          <a:pt x="202474" y="94705"/>
                        </a:lnTo>
                        <a:lnTo>
                          <a:pt x="235132" y="71845"/>
                        </a:lnTo>
                        <a:lnTo>
                          <a:pt x="261257" y="55517"/>
                        </a:lnTo>
                        <a:lnTo>
                          <a:pt x="303712" y="35922"/>
                        </a:lnTo>
                        <a:lnTo>
                          <a:pt x="333103" y="32657"/>
                        </a:lnTo>
                        <a:lnTo>
                          <a:pt x="375557" y="0"/>
                        </a:lnTo>
                        <a:lnTo>
                          <a:pt x="427809" y="22860"/>
                        </a:lnTo>
                        <a:lnTo>
                          <a:pt x="470263" y="42454"/>
                        </a:lnTo>
                        <a:lnTo>
                          <a:pt x="480060" y="58782"/>
                        </a:lnTo>
                        <a:lnTo>
                          <a:pt x="506186" y="81642"/>
                        </a:lnTo>
                        <a:lnTo>
                          <a:pt x="561703" y="97971"/>
                        </a:lnTo>
                        <a:lnTo>
                          <a:pt x="581297" y="107768"/>
                        </a:lnTo>
                        <a:lnTo>
                          <a:pt x="640080" y="133894"/>
                        </a:lnTo>
                        <a:lnTo>
                          <a:pt x="659674" y="169817"/>
                        </a:lnTo>
                        <a:lnTo>
                          <a:pt x="676003" y="192677"/>
                        </a:lnTo>
                        <a:lnTo>
                          <a:pt x="724989" y="228600"/>
                        </a:lnTo>
                        <a:lnTo>
                          <a:pt x="741317" y="267788"/>
                        </a:lnTo>
                        <a:lnTo>
                          <a:pt x="770709" y="287382"/>
                        </a:lnTo>
                        <a:lnTo>
                          <a:pt x="773974" y="300445"/>
                        </a:lnTo>
                        <a:lnTo>
                          <a:pt x="773974" y="300445"/>
                        </a:lnTo>
                      </a:path>
                    </a:pathLst>
                  </a:cu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515" name="Oval 514"/>
                  <p:cNvSpPr/>
                  <p:nvPr/>
                </p:nvSpPr>
                <p:spPr bwMode="auto">
                  <a:xfrm>
                    <a:off x="5310051" y="4820194"/>
                    <a:ext cx="698863" cy="91737"/>
                  </a:xfrm>
                  <a:prstGeom prst="ellipse">
                    <a:avLst/>
                  </a:pr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</p:grpSp>
        </p:grp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A3F882F-8EAE-42BE-B0AB-D53BEC0C9667}"/>
              </a:ext>
            </a:extLst>
          </p:cNvPr>
          <p:cNvGrpSpPr/>
          <p:nvPr/>
        </p:nvGrpSpPr>
        <p:grpSpPr>
          <a:xfrm>
            <a:off x="1871933" y="1381343"/>
            <a:ext cx="1084285" cy="2065139"/>
            <a:chOff x="3984510" y="2224136"/>
            <a:chExt cx="1084285" cy="2065139"/>
          </a:xfrm>
        </p:grpSpPr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EFBF0EA6-EFC1-4820-A9FF-14639E339BBF}"/>
                </a:ext>
              </a:extLst>
            </p:cNvPr>
            <p:cNvGrpSpPr/>
            <p:nvPr/>
          </p:nvGrpSpPr>
          <p:grpSpPr>
            <a:xfrm>
              <a:off x="3984510" y="2224136"/>
              <a:ext cx="1084285" cy="2065139"/>
              <a:chOff x="1764957" y="1614494"/>
              <a:chExt cx="1084285" cy="2065139"/>
            </a:xfrm>
          </p:grpSpPr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87F37942-93B1-4639-9A8D-2A19F5DA520B}"/>
                  </a:ext>
                </a:extLst>
              </p:cNvPr>
              <p:cNvSpPr/>
              <p:nvPr/>
            </p:nvSpPr>
            <p:spPr bwMode="auto">
              <a:xfrm>
                <a:off x="1766457" y="3050080"/>
                <a:ext cx="428386" cy="45000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8E165D0E-0426-4EB7-BDF6-32A0630B97E3}"/>
                  </a:ext>
                </a:extLst>
              </p:cNvPr>
              <p:cNvGrpSpPr/>
              <p:nvPr/>
            </p:nvGrpSpPr>
            <p:grpSpPr>
              <a:xfrm>
                <a:off x="1764957" y="1614494"/>
                <a:ext cx="1084285" cy="2065139"/>
                <a:chOff x="1764957" y="1614494"/>
                <a:chExt cx="1084285" cy="2065139"/>
              </a:xfrm>
            </p:grpSpPr>
            <p:grpSp>
              <p:nvGrpSpPr>
                <p:cNvPr id="417" name="Group 416">
                  <a:extLst>
                    <a:ext uri="{FF2B5EF4-FFF2-40B4-BE49-F238E27FC236}">
                      <a16:creationId xmlns:a16="http://schemas.microsoft.com/office/drawing/2014/main" id="{E4DFFC88-DD99-471C-ABDB-EEF82CE68548}"/>
                    </a:ext>
                  </a:extLst>
                </p:cNvPr>
                <p:cNvGrpSpPr/>
                <p:nvPr/>
              </p:nvGrpSpPr>
              <p:grpSpPr>
                <a:xfrm>
                  <a:off x="1764957" y="1614494"/>
                  <a:ext cx="1084285" cy="2065139"/>
                  <a:chOff x="565560" y="-817"/>
                  <a:chExt cx="1084453" cy="2066008"/>
                </a:xfrm>
              </p:grpSpPr>
              <p:sp>
                <p:nvSpPr>
                  <p:cNvPr id="419" name="Freeform 335">
                    <a:extLst>
                      <a:ext uri="{FF2B5EF4-FFF2-40B4-BE49-F238E27FC236}">
                        <a16:creationId xmlns:a16="http://schemas.microsoft.com/office/drawing/2014/main" id="{1072786F-144D-4884-BEB0-D591C86B75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5958" y="1924715"/>
                    <a:ext cx="1003656" cy="116305"/>
                  </a:xfrm>
                  <a:custGeom>
                    <a:avLst/>
                    <a:gdLst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5213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02679 w 1010653"/>
                      <a:gd name="connsiteY12" fmla="*/ 4010 h 116305"/>
                      <a:gd name="connsiteX13" fmla="*/ 4011 w 1010653"/>
                      <a:gd name="connsiteY13" fmla="*/ 0 h 116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0653" h="116305">
                        <a:moveTo>
                          <a:pt x="4011" y="0"/>
                        </a:moveTo>
                        <a:lnTo>
                          <a:pt x="0" y="80210"/>
                        </a:lnTo>
                        <a:lnTo>
                          <a:pt x="40177" y="116305"/>
                        </a:lnTo>
                        <a:lnTo>
                          <a:pt x="80211" y="108284"/>
                        </a:lnTo>
                        <a:lnTo>
                          <a:pt x="176463" y="92242"/>
                        </a:lnTo>
                        <a:lnTo>
                          <a:pt x="264695" y="84221"/>
                        </a:lnTo>
                        <a:lnTo>
                          <a:pt x="493295" y="68179"/>
                        </a:lnTo>
                        <a:lnTo>
                          <a:pt x="581527" y="68179"/>
                        </a:lnTo>
                        <a:lnTo>
                          <a:pt x="749969" y="84221"/>
                        </a:lnTo>
                        <a:cubicBezTo>
                          <a:pt x="790074" y="89568"/>
                          <a:pt x="833534" y="96253"/>
                          <a:pt x="870285" y="100263"/>
                        </a:cubicBezTo>
                        <a:cubicBezTo>
                          <a:pt x="907036" y="104273"/>
                          <a:pt x="937079" y="105610"/>
                          <a:pt x="970476" y="108284"/>
                        </a:cubicBezTo>
                        <a:lnTo>
                          <a:pt x="1010653" y="76200"/>
                        </a:lnTo>
                        <a:lnTo>
                          <a:pt x="1002679" y="4010"/>
                        </a:lnTo>
                        <a:lnTo>
                          <a:pt x="4011" y="0"/>
                        </a:lnTo>
                        <a:close/>
                      </a:path>
                    </a:pathLst>
                  </a:cu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420" name="Group 419">
                    <a:extLst>
                      <a:ext uri="{FF2B5EF4-FFF2-40B4-BE49-F238E27FC236}">
                        <a16:creationId xmlns:a16="http://schemas.microsoft.com/office/drawing/2014/main" id="{D6E0122F-84FA-4230-9ED2-9187C572E0A9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-817"/>
                    <a:ext cx="1084453" cy="2066008"/>
                    <a:chOff x="565560" y="-817"/>
                    <a:chExt cx="1084453" cy="2066008"/>
                  </a:xfrm>
                </p:grpSpPr>
                <p:grpSp>
                  <p:nvGrpSpPr>
                    <p:cNvPr id="421" name="Group 420">
                      <a:extLst>
                        <a:ext uri="{FF2B5EF4-FFF2-40B4-BE49-F238E27FC236}">
                          <a16:creationId xmlns:a16="http://schemas.microsoft.com/office/drawing/2014/main" id="{19148C61-861D-499B-97BF-F0816CC59F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grpSp>
                    <p:nvGrpSpPr>
                      <p:cNvPr id="443" name="Group 442">
                        <a:extLst>
                          <a:ext uri="{FF2B5EF4-FFF2-40B4-BE49-F238E27FC236}">
                            <a16:creationId xmlns:a16="http://schemas.microsoft.com/office/drawing/2014/main" id="{C6A4E621-FB67-4969-B8B5-25B1E4042B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5560" y="0"/>
                        <a:ext cx="569086" cy="2065191"/>
                        <a:chOff x="565560" y="0"/>
                        <a:chExt cx="569086" cy="2065191"/>
                      </a:xfrm>
                    </p:grpSpPr>
                    <p:sp>
                      <p:nvSpPr>
                        <p:cNvPr id="447" name="object 43">
                          <a:extLst>
                            <a:ext uri="{FF2B5EF4-FFF2-40B4-BE49-F238E27FC236}">
                              <a16:creationId xmlns:a16="http://schemas.microsoft.com/office/drawing/2014/main" id="{BFA79BB8-50E7-408C-B2D0-A3309A9652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3475" y="45381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48" name="object 186">
                          <a:extLst>
                            <a:ext uri="{FF2B5EF4-FFF2-40B4-BE49-F238E27FC236}">
                              <a16:creationId xmlns:a16="http://schemas.microsoft.com/office/drawing/2014/main" id="{F09A745C-0138-432E-811E-914CC92656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5560" y="1986197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49" name="object 188">
                          <a:extLst>
                            <a:ext uri="{FF2B5EF4-FFF2-40B4-BE49-F238E27FC236}">
                              <a16:creationId xmlns:a16="http://schemas.microsoft.com/office/drawing/2014/main" id="{1C84661F-6821-4705-8E55-F5BD284E87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7084" y="641267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50" name="object 189">
                          <a:extLst>
                            <a:ext uri="{FF2B5EF4-FFF2-40B4-BE49-F238E27FC236}">
                              <a16:creationId xmlns:a16="http://schemas.microsoft.com/office/drawing/2014/main" id="{72184A0A-982C-4DA6-B9B1-42A60FCE6F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7084" y="528397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51" name="object 190">
                          <a:extLst>
                            <a:ext uri="{FF2B5EF4-FFF2-40B4-BE49-F238E27FC236}">
                              <a16:creationId xmlns:a16="http://schemas.microsoft.com/office/drawing/2014/main" id="{91D09866-A374-4A12-9BBE-CB5E375B27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2720" y="264838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52" name="object 193">
                          <a:extLst>
                            <a:ext uri="{FF2B5EF4-FFF2-40B4-BE49-F238E27FC236}">
                              <a16:creationId xmlns:a16="http://schemas.microsoft.com/office/drawing/2014/main" id="{EE8F6DC3-2FEE-412E-9135-E489AB6E75FF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15852" y="449241"/>
                          <a:ext cx="80169" cy="7888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53" name="object 195">
                          <a:extLst>
                            <a:ext uri="{FF2B5EF4-FFF2-40B4-BE49-F238E27FC236}">
                              <a16:creationId xmlns:a16="http://schemas.microsoft.com/office/drawing/2014/main" id="{019072D3-8958-4CF5-BC58-3E08A00CAD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3472" y="222166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54" name="object 196">
                          <a:extLst>
                            <a:ext uri="{FF2B5EF4-FFF2-40B4-BE49-F238E27FC236}">
                              <a16:creationId xmlns:a16="http://schemas.microsoft.com/office/drawing/2014/main" id="{F1B1128F-6A4B-45EC-921F-6AFF35AA2B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039" y="2029631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55" name="object 198">
                          <a:extLst>
                            <a:ext uri="{FF2B5EF4-FFF2-40B4-BE49-F238E27FC236}">
                              <a16:creationId xmlns:a16="http://schemas.microsoft.com/office/drawing/2014/main" id="{E51F789E-B642-431C-A610-42126618A5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007" y="1994579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56" name="object 207">
                          <a:extLst>
                            <a:ext uri="{FF2B5EF4-FFF2-40B4-BE49-F238E27FC236}">
                              <a16:creationId xmlns:a16="http://schemas.microsoft.com/office/drawing/2014/main" id="{482E87A1-F10E-407C-A9A7-42ACE29EB5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6916" y="0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58" name="object 208">
                          <a:extLst>
                            <a:ext uri="{FF2B5EF4-FFF2-40B4-BE49-F238E27FC236}">
                              <a16:creationId xmlns:a16="http://schemas.microsoft.com/office/drawing/2014/main" id="{886A3BC5-8376-4831-B9B8-1B07924688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089" y="258742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04" name="object 209">
                          <a:extLst>
                            <a:ext uri="{FF2B5EF4-FFF2-40B4-BE49-F238E27FC236}">
                              <a16:creationId xmlns:a16="http://schemas.microsoft.com/office/drawing/2014/main" id="{3A23BCC2-D244-439F-A3BD-A231F28D65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089" y="441623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05" name="object 213">
                          <a:extLst>
                            <a:ext uri="{FF2B5EF4-FFF2-40B4-BE49-F238E27FC236}">
                              <a16:creationId xmlns:a16="http://schemas.microsoft.com/office/drawing/2014/main" id="{46317984-DAA8-4057-9438-3F3F650E07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2136" y="677843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06" name="object 214">
                          <a:extLst>
                            <a:ext uri="{FF2B5EF4-FFF2-40B4-BE49-F238E27FC236}">
                              <a16:creationId xmlns:a16="http://schemas.microsoft.com/office/drawing/2014/main" id="{7BD9BF91-0D0B-4F0A-8997-3FAB915488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2136" y="56497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07" name="object 215">
                          <a:extLst>
                            <a:ext uri="{FF2B5EF4-FFF2-40B4-BE49-F238E27FC236}">
                              <a16:creationId xmlns:a16="http://schemas.microsoft.com/office/drawing/2014/main" id="{3B0CC32C-3D9F-4E7D-8C36-D4DF9C7C8B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380" y="438575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08" name="object 212">
                          <a:extLst>
                            <a:ext uri="{FF2B5EF4-FFF2-40B4-BE49-F238E27FC236}">
                              <a16:creationId xmlns:a16="http://schemas.microsoft.com/office/drawing/2014/main" id="{513BB5B0-BA38-4984-A1C1-125E55A056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642648" y="1502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444" name="object 192">
                        <a:extLst>
                          <a:ext uri="{FF2B5EF4-FFF2-40B4-BE49-F238E27FC236}">
                            <a16:creationId xmlns:a16="http://schemas.microsoft.com/office/drawing/2014/main" id="{1438353B-1499-4829-B15D-F0DF366343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058" y="21885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45" name="object 191">
                        <a:extLst>
                          <a:ext uri="{FF2B5EF4-FFF2-40B4-BE49-F238E27FC236}">
                            <a16:creationId xmlns:a16="http://schemas.microsoft.com/office/drawing/2014/main" id="{47AFC9C9-1187-4F3E-99B8-476EBC9962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9102" y="255757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46" name="object 187">
                        <a:extLst>
                          <a:ext uri="{FF2B5EF4-FFF2-40B4-BE49-F238E27FC236}">
                            <a16:creationId xmlns:a16="http://schemas.microsoft.com/office/drawing/2014/main" id="{AE88F31F-004C-4609-82C0-03B8F814D4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6675" y="1985418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422" name="Group 421">
                      <a:extLst>
                        <a:ext uri="{FF2B5EF4-FFF2-40B4-BE49-F238E27FC236}">
                          <a16:creationId xmlns:a16="http://schemas.microsoft.com/office/drawing/2014/main" id="{293ACEE2-2AF3-4600-BE46-3B4825DF614A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080927" y="-817"/>
                      <a:ext cx="569086" cy="2065754"/>
                      <a:chOff x="1080927" y="-817"/>
                      <a:chExt cx="569086" cy="2065754"/>
                    </a:xfrm>
                  </p:grpSpPr>
                  <p:grpSp>
                    <p:nvGrpSpPr>
                      <p:cNvPr id="423" name="Group 422">
                        <a:extLst>
                          <a:ext uri="{FF2B5EF4-FFF2-40B4-BE49-F238E27FC236}">
                            <a16:creationId xmlns:a16="http://schemas.microsoft.com/office/drawing/2014/main" id="{D823684D-595D-4285-8B2A-80B1EFBC006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80927" y="-817"/>
                        <a:ext cx="569086" cy="2065754"/>
                        <a:chOff x="1080927" y="-817"/>
                        <a:chExt cx="569086" cy="2065754"/>
                      </a:xfrm>
                    </p:grpSpPr>
                    <p:sp>
                      <p:nvSpPr>
                        <p:cNvPr id="427" name="object 43">
                          <a:extLst>
                            <a:ext uri="{FF2B5EF4-FFF2-40B4-BE49-F238E27FC236}">
                              <a16:creationId xmlns:a16="http://schemas.microsoft.com/office/drawing/2014/main" id="{C7602AE7-A5C7-4F66-86E7-05A1998AF7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38842" y="45127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28" name="object 186">
                          <a:extLst>
                            <a:ext uri="{FF2B5EF4-FFF2-40B4-BE49-F238E27FC236}">
                              <a16:creationId xmlns:a16="http://schemas.microsoft.com/office/drawing/2014/main" id="{70BE7262-4020-4335-9F55-968172B18F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0927" y="1985943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29" name="object 188">
                          <a:extLst>
                            <a:ext uri="{FF2B5EF4-FFF2-40B4-BE49-F238E27FC236}">
                              <a16:creationId xmlns:a16="http://schemas.microsoft.com/office/drawing/2014/main" id="{EB7556CC-0D9D-4C57-8A5C-7E5888D277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2451" y="641013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30" name="object 189">
                          <a:extLst>
                            <a:ext uri="{FF2B5EF4-FFF2-40B4-BE49-F238E27FC236}">
                              <a16:creationId xmlns:a16="http://schemas.microsoft.com/office/drawing/2014/main" id="{925A2545-E755-4E8E-A6E6-891A6ED680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2451" y="52814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31" name="object 190">
                          <a:extLst>
                            <a:ext uri="{FF2B5EF4-FFF2-40B4-BE49-F238E27FC236}">
                              <a16:creationId xmlns:a16="http://schemas.microsoft.com/office/drawing/2014/main" id="{DCAC653F-CE48-44F7-85C8-A3E0DDD4C4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18087" y="264584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32" name="object 193">
                          <a:extLst>
                            <a:ext uri="{FF2B5EF4-FFF2-40B4-BE49-F238E27FC236}">
                              <a16:creationId xmlns:a16="http://schemas.microsoft.com/office/drawing/2014/main" id="{DD646A08-A851-44FA-9136-F29EF598B8B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129631" y="448987"/>
                          <a:ext cx="80963" cy="796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33" name="object 195">
                          <a:extLst>
                            <a:ext uri="{FF2B5EF4-FFF2-40B4-BE49-F238E27FC236}">
                              <a16:creationId xmlns:a16="http://schemas.microsoft.com/office/drawing/2014/main" id="{A9413A5E-A11D-46EF-9499-C7A4717364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38839" y="221912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34" name="object 196">
                          <a:extLst>
                            <a:ext uri="{FF2B5EF4-FFF2-40B4-BE49-F238E27FC236}">
                              <a16:creationId xmlns:a16="http://schemas.microsoft.com/office/drawing/2014/main" id="{5397ED4F-8169-44B9-8EAF-D4D61B3743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0406" y="2029377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35" name="object 198">
                          <a:extLst>
                            <a:ext uri="{FF2B5EF4-FFF2-40B4-BE49-F238E27FC236}">
                              <a16:creationId xmlns:a16="http://schemas.microsoft.com/office/drawing/2014/main" id="{72607458-F317-42D7-B74A-81B3254E03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0373" y="1994325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36" name="object 207">
                          <a:extLst>
                            <a:ext uri="{FF2B5EF4-FFF2-40B4-BE49-F238E27FC236}">
                              <a16:creationId xmlns:a16="http://schemas.microsoft.com/office/drawing/2014/main" id="{946D01F0-1035-49B0-A816-57DEE36F5A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62283" y="-817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37" name="object 208">
                          <a:extLst>
                            <a:ext uri="{FF2B5EF4-FFF2-40B4-BE49-F238E27FC236}">
                              <a16:creationId xmlns:a16="http://schemas.microsoft.com/office/drawing/2014/main" id="{469E7A46-80B1-4F16-ACC0-50D6A367D8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25456" y="258488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38" name="object 209">
                          <a:extLst>
                            <a:ext uri="{FF2B5EF4-FFF2-40B4-BE49-F238E27FC236}">
                              <a16:creationId xmlns:a16="http://schemas.microsoft.com/office/drawing/2014/main" id="{9479EF26-5D52-4111-A14F-018098F080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25456" y="441369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39" name="object 213">
                          <a:extLst>
                            <a:ext uri="{FF2B5EF4-FFF2-40B4-BE49-F238E27FC236}">
                              <a16:creationId xmlns:a16="http://schemas.microsoft.com/office/drawing/2014/main" id="{CC6F6150-B1BC-4A09-9B3C-6DF2B68046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17503" y="677589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40" name="object 214">
                          <a:extLst>
                            <a:ext uri="{FF2B5EF4-FFF2-40B4-BE49-F238E27FC236}">
                              <a16:creationId xmlns:a16="http://schemas.microsoft.com/office/drawing/2014/main" id="{E2379DFF-68AB-4554-B2B8-7A55E11407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17503" y="564719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41" name="object 215">
                          <a:extLst>
                            <a:ext uri="{FF2B5EF4-FFF2-40B4-BE49-F238E27FC236}">
                              <a16:creationId xmlns:a16="http://schemas.microsoft.com/office/drawing/2014/main" id="{7355B60E-E559-46FC-B923-7799BB1EC4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4747" y="438321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42" name="object 212">
                          <a:extLst>
                            <a:ext uri="{FF2B5EF4-FFF2-40B4-BE49-F238E27FC236}">
                              <a16:creationId xmlns:a16="http://schemas.microsoft.com/office/drawing/2014/main" id="{1D13EC08-A507-4599-9671-4CDF85C8A1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1158015" y="1248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424" name="object 192">
                        <a:extLst>
                          <a:ext uri="{FF2B5EF4-FFF2-40B4-BE49-F238E27FC236}">
                            <a16:creationId xmlns:a16="http://schemas.microsoft.com/office/drawing/2014/main" id="{21E3B5A3-CF06-4717-94EF-2EB8D7DDFA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6425" y="21631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25" name="object 191">
                        <a:extLst>
                          <a:ext uri="{FF2B5EF4-FFF2-40B4-BE49-F238E27FC236}">
                            <a16:creationId xmlns:a16="http://schemas.microsoft.com/office/drawing/2014/main" id="{D885216E-2CC6-4C24-87A2-57CCD39F02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4469" y="255503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26" name="object 187">
                        <a:extLst>
                          <a:ext uri="{FF2B5EF4-FFF2-40B4-BE49-F238E27FC236}">
                            <a16:creationId xmlns:a16="http://schemas.microsoft.com/office/drawing/2014/main" id="{88DA588B-D31C-4291-A288-ACA7CE081B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22042" y="1985164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</p:grpSp>
            </p:grpSp>
            <p:sp>
              <p:nvSpPr>
                <p:cNvPr id="418" name="Double Bracket 30">
                  <a:extLst>
                    <a:ext uri="{FF2B5EF4-FFF2-40B4-BE49-F238E27FC236}">
                      <a16:creationId xmlns:a16="http://schemas.microsoft.com/office/drawing/2014/main" id="{6BED03FA-CA51-4094-B729-D58CFE724D28}"/>
                    </a:ext>
                  </a:extLst>
                </p:cNvPr>
                <p:cNvSpPr/>
                <p:nvPr/>
              </p:nvSpPr>
              <p:spPr>
                <a:xfrm>
                  <a:off x="1803454" y="3187728"/>
                  <a:ext cx="996696" cy="414000"/>
                </a:xfrm>
                <a:prstGeom prst="rect">
                  <a:avLst/>
                </a:prstGeom>
                <a:pattFill prst="lgConfetti">
                  <a:fgClr>
                    <a:schemeClr val="bg1"/>
                  </a:fgClr>
                  <a:bgClr>
                    <a:srgbClr val="00F8F2"/>
                  </a:bgClr>
                </a:patt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3A6FF76D-41EC-4EF6-822D-6B858F5E631A}"/>
                </a:ext>
              </a:extLst>
            </p:cNvPr>
            <p:cNvSpPr/>
            <p:nvPr/>
          </p:nvSpPr>
          <p:spPr bwMode="auto">
            <a:xfrm>
              <a:off x="4251062" y="3689569"/>
              <a:ext cx="551180" cy="111760"/>
            </a:xfrm>
            <a:custGeom>
              <a:avLst/>
              <a:gdLst>
                <a:gd name="connsiteX0" fmla="*/ 0 w 551180"/>
                <a:gd name="connsiteY0" fmla="*/ 111760 h 111760"/>
                <a:gd name="connsiteX1" fmla="*/ 127000 w 551180"/>
                <a:gd name="connsiteY1" fmla="*/ 88900 h 111760"/>
                <a:gd name="connsiteX2" fmla="*/ 193040 w 551180"/>
                <a:gd name="connsiteY2" fmla="*/ 60960 h 111760"/>
                <a:gd name="connsiteX3" fmla="*/ 284480 w 551180"/>
                <a:gd name="connsiteY3" fmla="*/ 0 h 111760"/>
                <a:gd name="connsiteX4" fmla="*/ 330200 w 551180"/>
                <a:gd name="connsiteY4" fmla="*/ 40640 h 111760"/>
                <a:gd name="connsiteX5" fmla="*/ 447040 w 551180"/>
                <a:gd name="connsiteY5" fmla="*/ 83820 h 111760"/>
                <a:gd name="connsiteX6" fmla="*/ 551180 w 551180"/>
                <a:gd name="connsiteY6" fmla="*/ 106680 h 111760"/>
                <a:gd name="connsiteX7" fmla="*/ 551180 w 551180"/>
                <a:gd name="connsiteY7" fmla="*/ 106680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1180" h="111760">
                  <a:moveTo>
                    <a:pt x="0" y="111760"/>
                  </a:moveTo>
                  <a:lnTo>
                    <a:pt x="127000" y="88900"/>
                  </a:lnTo>
                  <a:lnTo>
                    <a:pt x="193040" y="60960"/>
                  </a:lnTo>
                  <a:lnTo>
                    <a:pt x="284480" y="0"/>
                  </a:lnTo>
                  <a:lnTo>
                    <a:pt x="330200" y="40640"/>
                  </a:lnTo>
                  <a:lnTo>
                    <a:pt x="447040" y="83820"/>
                  </a:lnTo>
                  <a:lnTo>
                    <a:pt x="551180" y="106680"/>
                  </a:lnTo>
                  <a:lnTo>
                    <a:pt x="551180" y="106680"/>
                  </a:lnTo>
                </a:path>
              </a:pathLst>
            </a:custGeom>
            <a:pattFill prst="lgConfetti">
              <a:fgClr>
                <a:schemeClr val="bg1"/>
              </a:fgClr>
              <a:bgClr>
                <a:srgbClr val="00F8F2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1070A1-21BF-4CC6-B00B-BC362E7AFED4}"/>
              </a:ext>
            </a:extLst>
          </p:cNvPr>
          <p:cNvGrpSpPr/>
          <p:nvPr/>
        </p:nvGrpSpPr>
        <p:grpSpPr>
          <a:xfrm>
            <a:off x="3349952" y="1381343"/>
            <a:ext cx="1084285" cy="2065139"/>
            <a:chOff x="3349952" y="1381343"/>
            <a:chExt cx="1084285" cy="2065139"/>
          </a:xfrm>
        </p:grpSpPr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E2614C39-E87B-4028-8D5D-6ADF8D83BC46}"/>
                </a:ext>
              </a:extLst>
            </p:cNvPr>
            <p:cNvGrpSpPr/>
            <p:nvPr/>
          </p:nvGrpSpPr>
          <p:grpSpPr>
            <a:xfrm>
              <a:off x="3349952" y="1381343"/>
              <a:ext cx="1084285" cy="2065139"/>
              <a:chOff x="1764957" y="1614494"/>
              <a:chExt cx="1084285" cy="2065139"/>
            </a:xfrm>
          </p:grpSpPr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F7449EF7-6843-494B-8C02-7E18D8D561BE}"/>
                  </a:ext>
                </a:extLst>
              </p:cNvPr>
              <p:cNvSpPr/>
              <p:nvPr/>
            </p:nvSpPr>
            <p:spPr bwMode="auto">
              <a:xfrm>
                <a:off x="1766457" y="3050080"/>
                <a:ext cx="428386" cy="45000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F7709393-1B2B-4103-B172-7266A318A71B}"/>
                  </a:ext>
                </a:extLst>
              </p:cNvPr>
              <p:cNvGrpSpPr/>
              <p:nvPr/>
            </p:nvGrpSpPr>
            <p:grpSpPr>
              <a:xfrm>
                <a:off x="1764957" y="1614494"/>
                <a:ext cx="1084285" cy="2065139"/>
                <a:chOff x="1764957" y="1614494"/>
                <a:chExt cx="1084285" cy="2065139"/>
              </a:xfrm>
            </p:grpSpPr>
            <p:grpSp>
              <p:nvGrpSpPr>
                <p:cNvPr id="572" name="Group 571">
                  <a:extLst>
                    <a:ext uri="{FF2B5EF4-FFF2-40B4-BE49-F238E27FC236}">
                      <a16:creationId xmlns:a16="http://schemas.microsoft.com/office/drawing/2014/main" id="{04DA3298-3231-4C5C-90F0-500A1D60BFD7}"/>
                    </a:ext>
                  </a:extLst>
                </p:cNvPr>
                <p:cNvGrpSpPr/>
                <p:nvPr/>
              </p:nvGrpSpPr>
              <p:grpSpPr>
                <a:xfrm>
                  <a:off x="1764957" y="1614494"/>
                  <a:ext cx="1084285" cy="2065139"/>
                  <a:chOff x="565560" y="-817"/>
                  <a:chExt cx="1084453" cy="2066008"/>
                </a:xfrm>
              </p:grpSpPr>
              <p:sp>
                <p:nvSpPr>
                  <p:cNvPr id="574" name="Freeform 335">
                    <a:extLst>
                      <a:ext uri="{FF2B5EF4-FFF2-40B4-BE49-F238E27FC236}">
                        <a16:creationId xmlns:a16="http://schemas.microsoft.com/office/drawing/2014/main" id="{D3AFF4C7-314C-4D0D-ADB0-D29590A0E3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5958" y="1924715"/>
                    <a:ext cx="1003656" cy="116305"/>
                  </a:xfrm>
                  <a:custGeom>
                    <a:avLst/>
                    <a:gdLst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5213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02679 w 1010653"/>
                      <a:gd name="connsiteY12" fmla="*/ 4010 h 116305"/>
                      <a:gd name="connsiteX13" fmla="*/ 4011 w 1010653"/>
                      <a:gd name="connsiteY13" fmla="*/ 0 h 116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0653" h="116305">
                        <a:moveTo>
                          <a:pt x="4011" y="0"/>
                        </a:moveTo>
                        <a:lnTo>
                          <a:pt x="0" y="80210"/>
                        </a:lnTo>
                        <a:lnTo>
                          <a:pt x="40177" y="116305"/>
                        </a:lnTo>
                        <a:lnTo>
                          <a:pt x="80211" y="108284"/>
                        </a:lnTo>
                        <a:lnTo>
                          <a:pt x="176463" y="92242"/>
                        </a:lnTo>
                        <a:lnTo>
                          <a:pt x="264695" y="84221"/>
                        </a:lnTo>
                        <a:lnTo>
                          <a:pt x="493295" y="68179"/>
                        </a:lnTo>
                        <a:lnTo>
                          <a:pt x="581527" y="68179"/>
                        </a:lnTo>
                        <a:lnTo>
                          <a:pt x="749969" y="84221"/>
                        </a:lnTo>
                        <a:cubicBezTo>
                          <a:pt x="790074" y="89568"/>
                          <a:pt x="833534" y="96253"/>
                          <a:pt x="870285" y="100263"/>
                        </a:cubicBezTo>
                        <a:cubicBezTo>
                          <a:pt x="907036" y="104273"/>
                          <a:pt x="937079" y="105610"/>
                          <a:pt x="970476" y="108284"/>
                        </a:cubicBezTo>
                        <a:lnTo>
                          <a:pt x="1010653" y="76200"/>
                        </a:lnTo>
                        <a:lnTo>
                          <a:pt x="1002679" y="4010"/>
                        </a:lnTo>
                        <a:lnTo>
                          <a:pt x="4011" y="0"/>
                        </a:lnTo>
                        <a:close/>
                      </a:path>
                    </a:pathLst>
                  </a:cu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id="{2E065806-48E8-43D3-807E-5E79F23D82E3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-817"/>
                    <a:ext cx="1084453" cy="2066008"/>
                    <a:chOff x="565560" y="-817"/>
                    <a:chExt cx="1084453" cy="2066008"/>
                  </a:xfrm>
                </p:grpSpPr>
                <p:grpSp>
                  <p:nvGrpSpPr>
                    <p:cNvPr id="576" name="Group 575">
                      <a:extLst>
                        <a:ext uri="{FF2B5EF4-FFF2-40B4-BE49-F238E27FC236}">
                          <a16:creationId xmlns:a16="http://schemas.microsoft.com/office/drawing/2014/main" id="{7CE70F61-05B5-44DC-8190-98427D45F5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grpSp>
                    <p:nvGrpSpPr>
                      <p:cNvPr id="598" name="Group 597">
                        <a:extLst>
                          <a:ext uri="{FF2B5EF4-FFF2-40B4-BE49-F238E27FC236}">
                            <a16:creationId xmlns:a16="http://schemas.microsoft.com/office/drawing/2014/main" id="{0BB23788-1BEA-4962-BF07-8669B9C106A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5560" y="0"/>
                        <a:ext cx="569086" cy="2065191"/>
                        <a:chOff x="565560" y="0"/>
                        <a:chExt cx="569086" cy="2065191"/>
                      </a:xfrm>
                    </p:grpSpPr>
                    <p:sp>
                      <p:nvSpPr>
                        <p:cNvPr id="602" name="object 43">
                          <a:extLst>
                            <a:ext uri="{FF2B5EF4-FFF2-40B4-BE49-F238E27FC236}">
                              <a16:creationId xmlns:a16="http://schemas.microsoft.com/office/drawing/2014/main" id="{D54053E8-CD1B-4952-8B69-188BECE9ED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3475" y="45381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03" name="object 186">
                          <a:extLst>
                            <a:ext uri="{FF2B5EF4-FFF2-40B4-BE49-F238E27FC236}">
                              <a16:creationId xmlns:a16="http://schemas.microsoft.com/office/drawing/2014/main" id="{A257727A-057C-4DC6-8180-3594CA2E77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5560" y="1986197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04" name="object 188">
                          <a:extLst>
                            <a:ext uri="{FF2B5EF4-FFF2-40B4-BE49-F238E27FC236}">
                              <a16:creationId xmlns:a16="http://schemas.microsoft.com/office/drawing/2014/main" id="{0459D3AD-7C7E-4D96-BABA-06B3267E1C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7084" y="641267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05" name="object 189">
                          <a:extLst>
                            <a:ext uri="{FF2B5EF4-FFF2-40B4-BE49-F238E27FC236}">
                              <a16:creationId xmlns:a16="http://schemas.microsoft.com/office/drawing/2014/main" id="{5F8ECB64-CD4E-447C-A972-29291D6C4B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7084" y="528397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06" name="object 190">
                          <a:extLst>
                            <a:ext uri="{FF2B5EF4-FFF2-40B4-BE49-F238E27FC236}">
                              <a16:creationId xmlns:a16="http://schemas.microsoft.com/office/drawing/2014/main" id="{B3B21C8D-5A0A-4613-AF0F-7B1A505C37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2720" y="264838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07" name="object 193">
                          <a:extLst>
                            <a:ext uri="{FF2B5EF4-FFF2-40B4-BE49-F238E27FC236}">
                              <a16:creationId xmlns:a16="http://schemas.microsoft.com/office/drawing/2014/main" id="{C3F9EE9B-3691-4E89-961E-AA2CA7CEC82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15852" y="449241"/>
                          <a:ext cx="80169" cy="7888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08" name="object 195">
                          <a:extLst>
                            <a:ext uri="{FF2B5EF4-FFF2-40B4-BE49-F238E27FC236}">
                              <a16:creationId xmlns:a16="http://schemas.microsoft.com/office/drawing/2014/main" id="{AFBB30CA-77C1-485F-8C31-7077EFD282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3472" y="222166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09" name="object 196">
                          <a:extLst>
                            <a:ext uri="{FF2B5EF4-FFF2-40B4-BE49-F238E27FC236}">
                              <a16:creationId xmlns:a16="http://schemas.microsoft.com/office/drawing/2014/main" id="{595DA12E-0DD2-4FEA-BBA2-00E48840F0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039" y="2029631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10" name="object 198">
                          <a:extLst>
                            <a:ext uri="{FF2B5EF4-FFF2-40B4-BE49-F238E27FC236}">
                              <a16:creationId xmlns:a16="http://schemas.microsoft.com/office/drawing/2014/main" id="{16C9233B-15A1-48D2-9E9F-7CE2A98BF7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007" y="1994579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11" name="object 207">
                          <a:extLst>
                            <a:ext uri="{FF2B5EF4-FFF2-40B4-BE49-F238E27FC236}">
                              <a16:creationId xmlns:a16="http://schemas.microsoft.com/office/drawing/2014/main" id="{B8038859-BA29-4E50-9242-F6D5D42AAB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6916" y="0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12" name="object 208">
                          <a:extLst>
                            <a:ext uri="{FF2B5EF4-FFF2-40B4-BE49-F238E27FC236}">
                              <a16:creationId xmlns:a16="http://schemas.microsoft.com/office/drawing/2014/main" id="{4F60388D-D401-49A4-9F1D-FB75844680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089" y="258742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13" name="object 209">
                          <a:extLst>
                            <a:ext uri="{FF2B5EF4-FFF2-40B4-BE49-F238E27FC236}">
                              <a16:creationId xmlns:a16="http://schemas.microsoft.com/office/drawing/2014/main" id="{2BC2F124-C44A-4BF8-A504-3F7DD989A2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089" y="441623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14" name="object 213">
                          <a:extLst>
                            <a:ext uri="{FF2B5EF4-FFF2-40B4-BE49-F238E27FC236}">
                              <a16:creationId xmlns:a16="http://schemas.microsoft.com/office/drawing/2014/main" id="{97ACB4A9-B057-4521-8975-01324452CB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2136" y="677843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15" name="object 214">
                          <a:extLst>
                            <a:ext uri="{FF2B5EF4-FFF2-40B4-BE49-F238E27FC236}">
                              <a16:creationId xmlns:a16="http://schemas.microsoft.com/office/drawing/2014/main" id="{6E62FB75-952F-4AD0-B9E6-52B36612E4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2136" y="56497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16" name="object 215">
                          <a:extLst>
                            <a:ext uri="{FF2B5EF4-FFF2-40B4-BE49-F238E27FC236}">
                              <a16:creationId xmlns:a16="http://schemas.microsoft.com/office/drawing/2014/main" id="{D7A5EC42-93CF-41AF-8A6A-416012616A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380" y="438575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17" name="object 212">
                          <a:extLst>
                            <a:ext uri="{FF2B5EF4-FFF2-40B4-BE49-F238E27FC236}">
                              <a16:creationId xmlns:a16="http://schemas.microsoft.com/office/drawing/2014/main" id="{52AFAE0B-3AA4-4FAF-8159-FC69E1464B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642648" y="1502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599" name="object 192">
                        <a:extLst>
                          <a:ext uri="{FF2B5EF4-FFF2-40B4-BE49-F238E27FC236}">
                            <a16:creationId xmlns:a16="http://schemas.microsoft.com/office/drawing/2014/main" id="{F881ED39-44C8-4C34-9397-BA4FDB807E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058" y="21885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00" name="object 191">
                        <a:extLst>
                          <a:ext uri="{FF2B5EF4-FFF2-40B4-BE49-F238E27FC236}">
                            <a16:creationId xmlns:a16="http://schemas.microsoft.com/office/drawing/2014/main" id="{B629E006-B721-4495-AD17-E82063BCBF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9102" y="255757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01" name="object 187">
                        <a:extLst>
                          <a:ext uri="{FF2B5EF4-FFF2-40B4-BE49-F238E27FC236}">
                            <a16:creationId xmlns:a16="http://schemas.microsoft.com/office/drawing/2014/main" id="{6DC3930D-8068-4590-BA21-B190E7677A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6675" y="1985418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577" name="Group 576">
                      <a:extLst>
                        <a:ext uri="{FF2B5EF4-FFF2-40B4-BE49-F238E27FC236}">
                          <a16:creationId xmlns:a16="http://schemas.microsoft.com/office/drawing/2014/main" id="{6D02852C-ABA2-413E-AFC8-3E01575B0283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080927" y="-817"/>
                      <a:ext cx="569086" cy="2065754"/>
                      <a:chOff x="1080927" y="-817"/>
                      <a:chExt cx="569086" cy="2065754"/>
                    </a:xfrm>
                  </p:grpSpPr>
                  <p:grpSp>
                    <p:nvGrpSpPr>
                      <p:cNvPr id="578" name="Group 577">
                        <a:extLst>
                          <a:ext uri="{FF2B5EF4-FFF2-40B4-BE49-F238E27FC236}">
                            <a16:creationId xmlns:a16="http://schemas.microsoft.com/office/drawing/2014/main" id="{B3A6CB42-43FC-490A-98A3-7E1EE4053D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80927" y="-817"/>
                        <a:ext cx="569086" cy="2065754"/>
                        <a:chOff x="1080927" y="-817"/>
                        <a:chExt cx="569086" cy="2065754"/>
                      </a:xfrm>
                    </p:grpSpPr>
                    <p:sp>
                      <p:nvSpPr>
                        <p:cNvPr id="582" name="object 43">
                          <a:extLst>
                            <a:ext uri="{FF2B5EF4-FFF2-40B4-BE49-F238E27FC236}">
                              <a16:creationId xmlns:a16="http://schemas.microsoft.com/office/drawing/2014/main" id="{EB67C729-F6DA-4A19-89F5-CAE80F5C2B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38842" y="45127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83" name="object 186">
                          <a:extLst>
                            <a:ext uri="{FF2B5EF4-FFF2-40B4-BE49-F238E27FC236}">
                              <a16:creationId xmlns:a16="http://schemas.microsoft.com/office/drawing/2014/main" id="{3A2C5FCF-D5F7-4009-823B-1745D29107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0927" y="1985943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84" name="object 188">
                          <a:extLst>
                            <a:ext uri="{FF2B5EF4-FFF2-40B4-BE49-F238E27FC236}">
                              <a16:creationId xmlns:a16="http://schemas.microsoft.com/office/drawing/2014/main" id="{DC684D45-1C0A-4B83-B5C1-17A43B2588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2451" y="641013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85" name="object 189">
                          <a:extLst>
                            <a:ext uri="{FF2B5EF4-FFF2-40B4-BE49-F238E27FC236}">
                              <a16:creationId xmlns:a16="http://schemas.microsoft.com/office/drawing/2014/main" id="{0B3FDECD-D832-48C8-B6C6-AA425E8AC3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2451" y="52814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86" name="object 190">
                          <a:extLst>
                            <a:ext uri="{FF2B5EF4-FFF2-40B4-BE49-F238E27FC236}">
                              <a16:creationId xmlns:a16="http://schemas.microsoft.com/office/drawing/2014/main" id="{9CB0432B-BC45-4B09-8225-CBCB51AB4D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18087" y="264584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87" name="object 193">
                          <a:extLst>
                            <a:ext uri="{FF2B5EF4-FFF2-40B4-BE49-F238E27FC236}">
                              <a16:creationId xmlns:a16="http://schemas.microsoft.com/office/drawing/2014/main" id="{8B3181AC-CFA8-4642-89D3-8CA6C449CC3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129631" y="448987"/>
                          <a:ext cx="80963" cy="796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88" name="object 195">
                          <a:extLst>
                            <a:ext uri="{FF2B5EF4-FFF2-40B4-BE49-F238E27FC236}">
                              <a16:creationId xmlns:a16="http://schemas.microsoft.com/office/drawing/2014/main" id="{40688073-A25E-41EF-A8DF-D39D4A4D24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38839" y="221912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89" name="object 196">
                          <a:extLst>
                            <a:ext uri="{FF2B5EF4-FFF2-40B4-BE49-F238E27FC236}">
                              <a16:creationId xmlns:a16="http://schemas.microsoft.com/office/drawing/2014/main" id="{E70FD6F1-B8F2-4EA4-A212-155C32D325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0406" y="2029377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90" name="object 198">
                          <a:extLst>
                            <a:ext uri="{FF2B5EF4-FFF2-40B4-BE49-F238E27FC236}">
                              <a16:creationId xmlns:a16="http://schemas.microsoft.com/office/drawing/2014/main" id="{876652C6-8CA0-43FA-900D-04FFF5DAA0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0373" y="1994325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91" name="object 207">
                          <a:extLst>
                            <a:ext uri="{FF2B5EF4-FFF2-40B4-BE49-F238E27FC236}">
                              <a16:creationId xmlns:a16="http://schemas.microsoft.com/office/drawing/2014/main" id="{3BD8FADF-3A22-4885-AD8E-7C0B11F822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62283" y="-817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92" name="object 208">
                          <a:extLst>
                            <a:ext uri="{FF2B5EF4-FFF2-40B4-BE49-F238E27FC236}">
                              <a16:creationId xmlns:a16="http://schemas.microsoft.com/office/drawing/2014/main" id="{1559347C-3127-407A-8149-64082E557E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25456" y="258488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93" name="object 209">
                          <a:extLst>
                            <a:ext uri="{FF2B5EF4-FFF2-40B4-BE49-F238E27FC236}">
                              <a16:creationId xmlns:a16="http://schemas.microsoft.com/office/drawing/2014/main" id="{4E2F3A97-D4E2-47FA-8B7E-FA1CA1015A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25456" y="441369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94" name="object 213">
                          <a:extLst>
                            <a:ext uri="{FF2B5EF4-FFF2-40B4-BE49-F238E27FC236}">
                              <a16:creationId xmlns:a16="http://schemas.microsoft.com/office/drawing/2014/main" id="{64F1F559-5D8B-4FB8-9F9C-802FF19EF2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17503" y="677589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95" name="object 214">
                          <a:extLst>
                            <a:ext uri="{FF2B5EF4-FFF2-40B4-BE49-F238E27FC236}">
                              <a16:creationId xmlns:a16="http://schemas.microsoft.com/office/drawing/2014/main" id="{09C647BF-6948-49F1-8752-F810E2C02C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17503" y="564719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96" name="object 215">
                          <a:extLst>
                            <a:ext uri="{FF2B5EF4-FFF2-40B4-BE49-F238E27FC236}">
                              <a16:creationId xmlns:a16="http://schemas.microsoft.com/office/drawing/2014/main" id="{8AB0BD66-0219-4988-A48A-595BCC271E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4747" y="438321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97" name="object 212">
                          <a:extLst>
                            <a:ext uri="{FF2B5EF4-FFF2-40B4-BE49-F238E27FC236}">
                              <a16:creationId xmlns:a16="http://schemas.microsoft.com/office/drawing/2014/main" id="{74B3A217-63D2-4EF2-AC22-C45C3994ED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1158015" y="1248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579" name="object 192">
                        <a:extLst>
                          <a:ext uri="{FF2B5EF4-FFF2-40B4-BE49-F238E27FC236}">
                            <a16:creationId xmlns:a16="http://schemas.microsoft.com/office/drawing/2014/main" id="{3AB39770-4FD7-4D9D-AEA8-17B5BE349E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6425" y="21631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80" name="object 191">
                        <a:extLst>
                          <a:ext uri="{FF2B5EF4-FFF2-40B4-BE49-F238E27FC236}">
                            <a16:creationId xmlns:a16="http://schemas.microsoft.com/office/drawing/2014/main" id="{33D2EF51-1128-45AA-A236-B54F4236BA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4469" y="255503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81" name="object 187">
                        <a:extLst>
                          <a:ext uri="{FF2B5EF4-FFF2-40B4-BE49-F238E27FC236}">
                            <a16:creationId xmlns:a16="http://schemas.microsoft.com/office/drawing/2014/main" id="{D8AB4F36-FA69-41C9-8DB3-BF1E36C6E0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22042" y="1985164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</p:grpSp>
            </p:grpSp>
            <p:sp>
              <p:nvSpPr>
                <p:cNvPr id="573" name="Double Bracket 30">
                  <a:extLst>
                    <a:ext uri="{FF2B5EF4-FFF2-40B4-BE49-F238E27FC236}">
                      <a16:creationId xmlns:a16="http://schemas.microsoft.com/office/drawing/2014/main" id="{FEF7D54E-07F3-4BF6-8318-51F95977277E}"/>
                    </a:ext>
                  </a:extLst>
                </p:cNvPr>
                <p:cNvSpPr/>
                <p:nvPr/>
              </p:nvSpPr>
              <p:spPr>
                <a:xfrm>
                  <a:off x="1808996" y="3214119"/>
                  <a:ext cx="996696" cy="384048"/>
                </a:xfrm>
                <a:prstGeom prst="rect">
                  <a:avLst/>
                </a:prstGeom>
                <a:pattFill prst="lgConfetti">
                  <a:fgClr>
                    <a:schemeClr val="bg1"/>
                  </a:fgClr>
                  <a:bgClr>
                    <a:srgbClr val="00F8F2"/>
                  </a:bgClr>
                </a:patt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4ACE9509-87E4-4C73-9635-98DD2E70E83A}"/>
                </a:ext>
              </a:extLst>
            </p:cNvPr>
            <p:cNvSpPr/>
            <p:nvPr/>
          </p:nvSpPr>
          <p:spPr bwMode="auto">
            <a:xfrm>
              <a:off x="3584311" y="2846924"/>
              <a:ext cx="625831" cy="139507"/>
            </a:xfrm>
            <a:custGeom>
              <a:avLst/>
              <a:gdLst>
                <a:gd name="connsiteX0" fmla="*/ 0 w 551180"/>
                <a:gd name="connsiteY0" fmla="*/ 111760 h 111760"/>
                <a:gd name="connsiteX1" fmla="*/ 127000 w 551180"/>
                <a:gd name="connsiteY1" fmla="*/ 88900 h 111760"/>
                <a:gd name="connsiteX2" fmla="*/ 193040 w 551180"/>
                <a:gd name="connsiteY2" fmla="*/ 60960 h 111760"/>
                <a:gd name="connsiteX3" fmla="*/ 284480 w 551180"/>
                <a:gd name="connsiteY3" fmla="*/ 0 h 111760"/>
                <a:gd name="connsiteX4" fmla="*/ 330200 w 551180"/>
                <a:gd name="connsiteY4" fmla="*/ 40640 h 111760"/>
                <a:gd name="connsiteX5" fmla="*/ 447040 w 551180"/>
                <a:gd name="connsiteY5" fmla="*/ 83820 h 111760"/>
                <a:gd name="connsiteX6" fmla="*/ 551180 w 551180"/>
                <a:gd name="connsiteY6" fmla="*/ 106680 h 111760"/>
                <a:gd name="connsiteX7" fmla="*/ 551180 w 551180"/>
                <a:gd name="connsiteY7" fmla="*/ 106680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1180" h="111760">
                  <a:moveTo>
                    <a:pt x="0" y="111760"/>
                  </a:moveTo>
                  <a:lnTo>
                    <a:pt x="127000" y="88900"/>
                  </a:lnTo>
                  <a:lnTo>
                    <a:pt x="193040" y="60960"/>
                  </a:lnTo>
                  <a:lnTo>
                    <a:pt x="284480" y="0"/>
                  </a:lnTo>
                  <a:lnTo>
                    <a:pt x="330200" y="40640"/>
                  </a:lnTo>
                  <a:lnTo>
                    <a:pt x="447040" y="83820"/>
                  </a:lnTo>
                  <a:lnTo>
                    <a:pt x="551180" y="106680"/>
                  </a:lnTo>
                  <a:lnTo>
                    <a:pt x="551180" y="106680"/>
                  </a:lnTo>
                </a:path>
              </a:pathLst>
            </a:custGeom>
            <a:pattFill prst="lgConfetti">
              <a:fgClr>
                <a:schemeClr val="bg1"/>
              </a:fgClr>
              <a:bgClr>
                <a:srgbClr val="00F8F2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F51B6878-6C8D-4862-902A-B898B9E88784}"/>
              </a:ext>
            </a:extLst>
          </p:cNvPr>
          <p:cNvGrpSpPr/>
          <p:nvPr/>
        </p:nvGrpSpPr>
        <p:grpSpPr>
          <a:xfrm>
            <a:off x="4827971" y="1381343"/>
            <a:ext cx="1084285" cy="2065139"/>
            <a:chOff x="6309880" y="2239190"/>
            <a:chExt cx="1084285" cy="2065139"/>
          </a:xfrm>
        </p:grpSpPr>
        <p:grpSp>
          <p:nvGrpSpPr>
            <p:cNvPr id="619" name="Group 618">
              <a:extLst>
                <a:ext uri="{FF2B5EF4-FFF2-40B4-BE49-F238E27FC236}">
                  <a16:creationId xmlns:a16="http://schemas.microsoft.com/office/drawing/2014/main" id="{A949A5A5-D7C1-40E3-AE29-A0917A468AD5}"/>
                </a:ext>
              </a:extLst>
            </p:cNvPr>
            <p:cNvGrpSpPr/>
            <p:nvPr/>
          </p:nvGrpSpPr>
          <p:grpSpPr>
            <a:xfrm>
              <a:off x="6309880" y="2239190"/>
              <a:ext cx="1084285" cy="2065139"/>
              <a:chOff x="1764957" y="1614494"/>
              <a:chExt cx="1084285" cy="2065139"/>
            </a:xfrm>
          </p:grpSpPr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4595BE98-3893-4862-B902-CC07CB410A65}"/>
                  </a:ext>
                </a:extLst>
              </p:cNvPr>
              <p:cNvSpPr/>
              <p:nvPr/>
            </p:nvSpPr>
            <p:spPr bwMode="auto">
              <a:xfrm>
                <a:off x="1766457" y="3050080"/>
                <a:ext cx="428386" cy="45000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622" name="Group 621">
                <a:extLst>
                  <a:ext uri="{FF2B5EF4-FFF2-40B4-BE49-F238E27FC236}">
                    <a16:creationId xmlns:a16="http://schemas.microsoft.com/office/drawing/2014/main" id="{D7A28000-3A66-41BA-83BD-4C1C4E358FA4}"/>
                  </a:ext>
                </a:extLst>
              </p:cNvPr>
              <p:cNvGrpSpPr/>
              <p:nvPr/>
            </p:nvGrpSpPr>
            <p:grpSpPr>
              <a:xfrm>
                <a:off x="1764957" y="1614494"/>
                <a:ext cx="1084285" cy="2065139"/>
                <a:chOff x="1764957" y="1614494"/>
                <a:chExt cx="1084285" cy="2065139"/>
              </a:xfrm>
            </p:grpSpPr>
            <p:grpSp>
              <p:nvGrpSpPr>
                <p:cNvPr id="623" name="Group 622">
                  <a:extLst>
                    <a:ext uri="{FF2B5EF4-FFF2-40B4-BE49-F238E27FC236}">
                      <a16:creationId xmlns:a16="http://schemas.microsoft.com/office/drawing/2014/main" id="{9822F621-0ED7-4BAD-BC35-23F470861AC4}"/>
                    </a:ext>
                  </a:extLst>
                </p:cNvPr>
                <p:cNvGrpSpPr/>
                <p:nvPr/>
              </p:nvGrpSpPr>
              <p:grpSpPr>
                <a:xfrm>
                  <a:off x="1764957" y="1614494"/>
                  <a:ext cx="1084285" cy="2065139"/>
                  <a:chOff x="565560" y="-817"/>
                  <a:chExt cx="1084453" cy="2066008"/>
                </a:xfrm>
              </p:grpSpPr>
              <p:sp>
                <p:nvSpPr>
                  <p:cNvPr id="625" name="Freeform 335">
                    <a:extLst>
                      <a:ext uri="{FF2B5EF4-FFF2-40B4-BE49-F238E27FC236}">
                        <a16:creationId xmlns:a16="http://schemas.microsoft.com/office/drawing/2014/main" id="{5E552917-FEE6-4085-93B0-3852066B56D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5958" y="1924715"/>
                    <a:ext cx="1003656" cy="116305"/>
                  </a:xfrm>
                  <a:custGeom>
                    <a:avLst/>
                    <a:gdLst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5213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02679 w 1010653"/>
                      <a:gd name="connsiteY12" fmla="*/ 4010 h 116305"/>
                      <a:gd name="connsiteX13" fmla="*/ 4011 w 1010653"/>
                      <a:gd name="connsiteY13" fmla="*/ 0 h 116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0653" h="116305">
                        <a:moveTo>
                          <a:pt x="4011" y="0"/>
                        </a:moveTo>
                        <a:lnTo>
                          <a:pt x="0" y="80210"/>
                        </a:lnTo>
                        <a:lnTo>
                          <a:pt x="40177" y="116305"/>
                        </a:lnTo>
                        <a:lnTo>
                          <a:pt x="80211" y="108284"/>
                        </a:lnTo>
                        <a:lnTo>
                          <a:pt x="176463" y="92242"/>
                        </a:lnTo>
                        <a:lnTo>
                          <a:pt x="264695" y="84221"/>
                        </a:lnTo>
                        <a:lnTo>
                          <a:pt x="493295" y="68179"/>
                        </a:lnTo>
                        <a:lnTo>
                          <a:pt x="581527" y="68179"/>
                        </a:lnTo>
                        <a:lnTo>
                          <a:pt x="749969" y="84221"/>
                        </a:lnTo>
                        <a:cubicBezTo>
                          <a:pt x="790074" y="89568"/>
                          <a:pt x="833534" y="96253"/>
                          <a:pt x="870285" y="100263"/>
                        </a:cubicBezTo>
                        <a:cubicBezTo>
                          <a:pt x="907036" y="104273"/>
                          <a:pt x="937079" y="105610"/>
                          <a:pt x="970476" y="108284"/>
                        </a:cubicBezTo>
                        <a:lnTo>
                          <a:pt x="1010653" y="76200"/>
                        </a:lnTo>
                        <a:lnTo>
                          <a:pt x="1002679" y="4010"/>
                        </a:lnTo>
                        <a:lnTo>
                          <a:pt x="4011" y="0"/>
                        </a:lnTo>
                        <a:close/>
                      </a:path>
                    </a:pathLst>
                  </a:cu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id="{A63AB13C-4193-400D-A85A-59E0695F20B2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-817"/>
                    <a:ext cx="1084453" cy="2066008"/>
                    <a:chOff x="565560" y="-817"/>
                    <a:chExt cx="1084453" cy="2066008"/>
                  </a:xfrm>
                </p:grpSpPr>
                <p:grpSp>
                  <p:nvGrpSpPr>
                    <p:cNvPr id="627" name="Group 626">
                      <a:extLst>
                        <a:ext uri="{FF2B5EF4-FFF2-40B4-BE49-F238E27FC236}">
                          <a16:creationId xmlns:a16="http://schemas.microsoft.com/office/drawing/2014/main" id="{464C9436-C1EA-4C5D-B0D4-CB0705F2B3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grpSp>
                    <p:nvGrpSpPr>
                      <p:cNvPr id="649" name="Group 648">
                        <a:extLst>
                          <a:ext uri="{FF2B5EF4-FFF2-40B4-BE49-F238E27FC236}">
                            <a16:creationId xmlns:a16="http://schemas.microsoft.com/office/drawing/2014/main" id="{04A580FD-C7DF-4C26-BC81-616A6BC252A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5560" y="0"/>
                        <a:ext cx="569086" cy="2065191"/>
                        <a:chOff x="565560" y="0"/>
                        <a:chExt cx="569086" cy="2065191"/>
                      </a:xfrm>
                    </p:grpSpPr>
                    <p:sp>
                      <p:nvSpPr>
                        <p:cNvPr id="653" name="object 43">
                          <a:extLst>
                            <a:ext uri="{FF2B5EF4-FFF2-40B4-BE49-F238E27FC236}">
                              <a16:creationId xmlns:a16="http://schemas.microsoft.com/office/drawing/2014/main" id="{C66E11F3-78B3-4642-9B2C-3D1FA699F8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3475" y="45381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54" name="object 186">
                          <a:extLst>
                            <a:ext uri="{FF2B5EF4-FFF2-40B4-BE49-F238E27FC236}">
                              <a16:creationId xmlns:a16="http://schemas.microsoft.com/office/drawing/2014/main" id="{47B996A0-23D8-4F76-BEC0-F23A9E81CA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5560" y="1986197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55" name="object 188">
                          <a:extLst>
                            <a:ext uri="{FF2B5EF4-FFF2-40B4-BE49-F238E27FC236}">
                              <a16:creationId xmlns:a16="http://schemas.microsoft.com/office/drawing/2014/main" id="{F875550E-82EB-4122-9718-43901F2DCB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7084" y="641267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56" name="object 189">
                          <a:extLst>
                            <a:ext uri="{FF2B5EF4-FFF2-40B4-BE49-F238E27FC236}">
                              <a16:creationId xmlns:a16="http://schemas.microsoft.com/office/drawing/2014/main" id="{5933CF63-D83B-437E-8AA1-74DCAF05F5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7084" y="528397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57" name="object 190">
                          <a:extLst>
                            <a:ext uri="{FF2B5EF4-FFF2-40B4-BE49-F238E27FC236}">
                              <a16:creationId xmlns:a16="http://schemas.microsoft.com/office/drawing/2014/main" id="{64ECACEB-D116-4DB7-9AE3-295C54DC0C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2720" y="264838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58" name="object 193">
                          <a:extLst>
                            <a:ext uri="{FF2B5EF4-FFF2-40B4-BE49-F238E27FC236}">
                              <a16:creationId xmlns:a16="http://schemas.microsoft.com/office/drawing/2014/main" id="{1477E59B-63E7-426F-A9D2-E4DEE48A0E2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15852" y="449241"/>
                          <a:ext cx="80169" cy="7888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59" name="object 195">
                          <a:extLst>
                            <a:ext uri="{FF2B5EF4-FFF2-40B4-BE49-F238E27FC236}">
                              <a16:creationId xmlns:a16="http://schemas.microsoft.com/office/drawing/2014/main" id="{F2B38377-0F73-4F65-AEDA-9EBB79F75D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3472" y="222166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60" name="object 196">
                          <a:extLst>
                            <a:ext uri="{FF2B5EF4-FFF2-40B4-BE49-F238E27FC236}">
                              <a16:creationId xmlns:a16="http://schemas.microsoft.com/office/drawing/2014/main" id="{BEEF93B9-EBD1-4433-8FBE-7EEBF2AD44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039" y="2029631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61" name="object 198">
                          <a:extLst>
                            <a:ext uri="{FF2B5EF4-FFF2-40B4-BE49-F238E27FC236}">
                              <a16:creationId xmlns:a16="http://schemas.microsoft.com/office/drawing/2014/main" id="{B4ADE906-3C32-45DF-8F38-1E5D0B54A0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007" y="1994579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62" name="object 207">
                          <a:extLst>
                            <a:ext uri="{FF2B5EF4-FFF2-40B4-BE49-F238E27FC236}">
                              <a16:creationId xmlns:a16="http://schemas.microsoft.com/office/drawing/2014/main" id="{01D32253-86AF-4ABF-96D7-BE895D27C5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6916" y="0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63" name="object 208">
                          <a:extLst>
                            <a:ext uri="{FF2B5EF4-FFF2-40B4-BE49-F238E27FC236}">
                              <a16:creationId xmlns:a16="http://schemas.microsoft.com/office/drawing/2014/main" id="{AD34C63B-E810-4D0E-9876-9C147F3779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089" y="258742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64" name="object 209">
                          <a:extLst>
                            <a:ext uri="{FF2B5EF4-FFF2-40B4-BE49-F238E27FC236}">
                              <a16:creationId xmlns:a16="http://schemas.microsoft.com/office/drawing/2014/main" id="{EADE2276-FB87-4609-9C0A-77C40C51D0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089" y="441623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65" name="object 213">
                          <a:extLst>
                            <a:ext uri="{FF2B5EF4-FFF2-40B4-BE49-F238E27FC236}">
                              <a16:creationId xmlns:a16="http://schemas.microsoft.com/office/drawing/2014/main" id="{7651BB2E-D016-4DFB-9008-2E500D1884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2136" y="677843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66" name="object 214">
                          <a:extLst>
                            <a:ext uri="{FF2B5EF4-FFF2-40B4-BE49-F238E27FC236}">
                              <a16:creationId xmlns:a16="http://schemas.microsoft.com/office/drawing/2014/main" id="{CF3DFB7F-AFA7-4333-818C-20DD9EFC92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2136" y="56497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67" name="object 215">
                          <a:extLst>
                            <a:ext uri="{FF2B5EF4-FFF2-40B4-BE49-F238E27FC236}">
                              <a16:creationId xmlns:a16="http://schemas.microsoft.com/office/drawing/2014/main" id="{55FF21DE-CCD4-418B-AC1C-F82932BE8E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380" y="438575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68" name="object 212">
                          <a:extLst>
                            <a:ext uri="{FF2B5EF4-FFF2-40B4-BE49-F238E27FC236}">
                              <a16:creationId xmlns:a16="http://schemas.microsoft.com/office/drawing/2014/main" id="{DC02DC96-6D24-445B-9D33-8397190369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642648" y="1502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650" name="object 192">
                        <a:extLst>
                          <a:ext uri="{FF2B5EF4-FFF2-40B4-BE49-F238E27FC236}">
                            <a16:creationId xmlns:a16="http://schemas.microsoft.com/office/drawing/2014/main" id="{DAA6E705-08A1-4E34-9D35-D240D82013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058" y="21885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51" name="object 191">
                        <a:extLst>
                          <a:ext uri="{FF2B5EF4-FFF2-40B4-BE49-F238E27FC236}">
                            <a16:creationId xmlns:a16="http://schemas.microsoft.com/office/drawing/2014/main" id="{4068CBCB-0256-43E8-8D96-0E005A71D2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9102" y="255757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52" name="object 187">
                        <a:extLst>
                          <a:ext uri="{FF2B5EF4-FFF2-40B4-BE49-F238E27FC236}">
                            <a16:creationId xmlns:a16="http://schemas.microsoft.com/office/drawing/2014/main" id="{5BB9324B-E07A-4631-8B8F-EE8D358189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6675" y="1985418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628" name="Group 627">
                      <a:extLst>
                        <a:ext uri="{FF2B5EF4-FFF2-40B4-BE49-F238E27FC236}">
                          <a16:creationId xmlns:a16="http://schemas.microsoft.com/office/drawing/2014/main" id="{47CB4AB9-C66F-4D81-A8F3-4152BC5FC65C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080927" y="-817"/>
                      <a:ext cx="569086" cy="2065754"/>
                      <a:chOff x="1080927" y="-817"/>
                      <a:chExt cx="569086" cy="2065754"/>
                    </a:xfrm>
                  </p:grpSpPr>
                  <p:grpSp>
                    <p:nvGrpSpPr>
                      <p:cNvPr id="629" name="Group 628">
                        <a:extLst>
                          <a:ext uri="{FF2B5EF4-FFF2-40B4-BE49-F238E27FC236}">
                            <a16:creationId xmlns:a16="http://schemas.microsoft.com/office/drawing/2014/main" id="{9A0B74E5-D565-4BFE-9BF1-81DF34CC2C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80927" y="-817"/>
                        <a:ext cx="569086" cy="2065754"/>
                        <a:chOff x="1080927" y="-817"/>
                        <a:chExt cx="569086" cy="2065754"/>
                      </a:xfrm>
                    </p:grpSpPr>
                    <p:sp>
                      <p:nvSpPr>
                        <p:cNvPr id="633" name="object 43">
                          <a:extLst>
                            <a:ext uri="{FF2B5EF4-FFF2-40B4-BE49-F238E27FC236}">
                              <a16:creationId xmlns:a16="http://schemas.microsoft.com/office/drawing/2014/main" id="{22668073-E0AB-481C-B3AA-EBE85BF1F6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38842" y="45127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34" name="object 186">
                          <a:extLst>
                            <a:ext uri="{FF2B5EF4-FFF2-40B4-BE49-F238E27FC236}">
                              <a16:creationId xmlns:a16="http://schemas.microsoft.com/office/drawing/2014/main" id="{F8F09833-F1DC-4DAC-8687-7FB914E63F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0927" y="1985943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35" name="object 188">
                          <a:extLst>
                            <a:ext uri="{FF2B5EF4-FFF2-40B4-BE49-F238E27FC236}">
                              <a16:creationId xmlns:a16="http://schemas.microsoft.com/office/drawing/2014/main" id="{17090BEA-42D8-4BC4-A4E9-5194327CFF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2451" y="641013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36" name="object 189">
                          <a:extLst>
                            <a:ext uri="{FF2B5EF4-FFF2-40B4-BE49-F238E27FC236}">
                              <a16:creationId xmlns:a16="http://schemas.microsoft.com/office/drawing/2014/main" id="{823589F9-F39D-4E16-977C-AA909EE74F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2451" y="52814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37" name="object 190">
                          <a:extLst>
                            <a:ext uri="{FF2B5EF4-FFF2-40B4-BE49-F238E27FC236}">
                              <a16:creationId xmlns:a16="http://schemas.microsoft.com/office/drawing/2014/main" id="{48D88302-B946-40F7-B5E3-A40641ED3C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18087" y="264584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38" name="object 193">
                          <a:extLst>
                            <a:ext uri="{FF2B5EF4-FFF2-40B4-BE49-F238E27FC236}">
                              <a16:creationId xmlns:a16="http://schemas.microsoft.com/office/drawing/2014/main" id="{731FE013-07B9-470B-97DD-259ED166629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129631" y="448987"/>
                          <a:ext cx="80963" cy="796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39" name="object 195">
                          <a:extLst>
                            <a:ext uri="{FF2B5EF4-FFF2-40B4-BE49-F238E27FC236}">
                              <a16:creationId xmlns:a16="http://schemas.microsoft.com/office/drawing/2014/main" id="{F1ADBFFE-8F79-4855-A37F-D447268ED4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38839" y="221912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40" name="object 196">
                          <a:extLst>
                            <a:ext uri="{FF2B5EF4-FFF2-40B4-BE49-F238E27FC236}">
                              <a16:creationId xmlns:a16="http://schemas.microsoft.com/office/drawing/2014/main" id="{2A1776BB-36B1-4A8A-B9EC-10E2D0B06D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0406" y="2029377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41" name="object 198">
                          <a:extLst>
                            <a:ext uri="{FF2B5EF4-FFF2-40B4-BE49-F238E27FC236}">
                              <a16:creationId xmlns:a16="http://schemas.microsoft.com/office/drawing/2014/main" id="{0B968D4B-B68A-4F92-92BF-6BD9416CF6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0373" y="1994325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42" name="object 207">
                          <a:extLst>
                            <a:ext uri="{FF2B5EF4-FFF2-40B4-BE49-F238E27FC236}">
                              <a16:creationId xmlns:a16="http://schemas.microsoft.com/office/drawing/2014/main" id="{188A0B08-FD8B-4F93-AF7D-3E4EFC9C6E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62283" y="-817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43" name="object 208">
                          <a:extLst>
                            <a:ext uri="{FF2B5EF4-FFF2-40B4-BE49-F238E27FC236}">
                              <a16:creationId xmlns:a16="http://schemas.microsoft.com/office/drawing/2014/main" id="{7FE23143-D9E8-4123-B82D-A8C24CFD6A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25456" y="258488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44" name="object 209">
                          <a:extLst>
                            <a:ext uri="{FF2B5EF4-FFF2-40B4-BE49-F238E27FC236}">
                              <a16:creationId xmlns:a16="http://schemas.microsoft.com/office/drawing/2014/main" id="{778B8899-C99D-4C21-823B-C4AE9BAB19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25456" y="441369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45" name="object 213">
                          <a:extLst>
                            <a:ext uri="{FF2B5EF4-FFF2-40B4-BE49-F238E27FC236}">
                              <a16:creationId xmlns:a16="http://schemas.microsoft.com/office/drawing/2014/main" id="{E0C58A99-A840-4EBC-B2FE-CD839A683E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17503" y="677589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46" name="object 214">
                          <a:extLst>
                            <a:ext uri="{FF2B5EF4-FFF2-40B4-BE49-F238E27FC236}">
                              <a16:creationId xmlns:a16="http://schemas.microsoft.com/office/drawing/2014/main" id="{BF76BA9E-BA44-4C4F-AB3F-8053659B83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17503" y="564719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47" name="object 215">
                          <a:extLst>
                            <a:ext uri="{FF2B5EF4-FFF2-40B4-BE49-F238E27FC236}">
                              <a16:creationId xmlns:a16="http://schemas.microsoft.com/office/drawing/2014/main" id="{6059A5A4-E845-446E-B984-46B14846D6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4747" y="438321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48" name="object 212">
                          <a:extLst>
                            <a:ext uri="{FF2B5EF4-FFF2-40B4-BE49-F238E27FC236}">
                              <a16:creationId xmlns:a16="http://schemas.microsoft.com/office/drawing/2014/main" id="{7990F358-83CB-4F46-B09B-443E90FCD4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1158015" y="1248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630" name="object 192">
                        <a:extLst>
                          <a:ext uri="{FF2B5EF4-FFF2-40B4-BE49-F238E27FC236}">
                            <a16:creationId xmlns:a16="http://schemas.microsoft.com/office/drawing/2014/main" id="{6693E92B-0CCE-47E4-91C7-568B201318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6425" y="21631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31" name="object 191">
                        <a:extLst>
                          <a:ext uri="{FF2B5EF4-FFF2-40B4-BE49-F238E27FC236}">
                            <a16:creationId xmlns:a16="http://schemas.microsoft.com/office/drawing/2014/main" id="{0B33CDFE-15BD-48EC-B15C-3FCBA3960B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4469" y="255503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32" name="object 187">
                        <a:extLst>
                          <a:ext uri="{FF2B5EF4-FFF2-40B4-BE49-F238E27FC236}">
                            <a16:creationId xmlns:a16="http://schemas.microsoft.com/office/drawing/2014/main" id="{6412D799-07C4-4828-972D-2EDF731A11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22042" y="1985164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</p:grpSp>
            </p:grpSp>
            <p:sp>
              <p:nvSpPr>
                <p:cNvPr id="624" name="Double Bracket 30">
                  <a:extLst>
                    <a:ext uri="{FF2B5EF4-FFF2-40B4-BE49-F238E27FC236}">
                      <a16:creationId xmlns:a16="http://schemas.microsoft.com/office/drawing/2014/main" id="{9CCED897-D9BB-4EFE-8BD0-05FEC4CF660A}"/>
                    </a:ext>
                  </a:extLst>
                </p:cNvPr>
                <p:cNvSpPr/>
                <p:nvPr/>
              </p:nvSpPr>
              <p:spPr>
                <a:xfrm>
                  <a:off x="1808996" y="3251028"/>
                  <a:ext cx="996696" cy="320040"/>
                </a:xfrm>
                <a:prstGeom prst="rect">
                  <a:avLst/>
                </a:prstGeom>
                <a:pattFill prst="lgConfetti">
                  <a:fgClr>
                    <a:schemeClr val="bg1"/>
                  </a:fgClr>
                  <a:bgClr>
                    <a:srgbClr val="00F8F2"/>
                  </a:bgClr>
                </a:patt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B8F06E6C-997E-434B-923E-B14AAD2BA71C}"/>
                </a:ext>
              </a:extLst>
            </p:cNvPr>
            <p:cNvSpPr/>
            <p:nvPr/>
          </p:nvSpPr>
          <p:spPr bwMode="auto">
            <a:xfrm>
              <a:off x="6505930" y="3704621"/>
              <a:ext cx="689059" cy="183292"/>
            </a:xfrm>
            <a:custGeom>
              <a:avLst/>
              <a:gdLst>
                <a:gd name="connsiteX0" fmla="*/ 0 w 551180"/>
                <a:gd name="connsiteY0" fmla="*/ 111760 h 111760"/>
                <a:gd name="connsiteX1" fmla="*/ 127000 w 551180"/>
                <a:gd name="connsiteY1" fmla="*/ 88900 h 111760"/>
                <a:gd name="connsiteX2" fmla="*/ 193040 w 551180"/>
                <a:gd name="connsiteY2" fmla="*/ 60960 h 111760"/>
                <a:gd name="connsiteX3" fmla="*/ 284480 w 551180"/>
                <a:gd name="connsiteY3" fmla="*/ 0 h 111760"/>
                <a:gd name="connsiteX4" fmla="*/ 330200 w 551180"/>
                <a:gd name="connsiteY4" fmla="*/ 40640 h 111760"/>
                <a:gd name="connsiteX5" fmla="*/ 447040 w 551180"/>
                <a:gd name="connsiteY5" fmla="*/ 83820 h 111760"/>
                <a:gd name="connsiteX6" fmla="*/ 551180 w 551180"/>
                <a:gd name="connsiteY6" fmla="*/ 106680 h 111760"/>
                <a:gd name="connsiteX7" fmla="*/ 551180 w 551180"/>
                <a:gd name="connsiteY7" fmla="*/ 106680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1180" h="111760">
                  <a:moveTo>
                    <a:pt x="0" y="111760"/>
                  </a:moveTo>
                  <a:lnTo>
                    <a:pt x="127000" y="88900"/>
                  </a:lnTo>
                  <a:lnTo>
                    <a:pt x="193040" y="60960"/>
                  </a:lnTo>
                  <a:lnTo>
                    <a:pt x="284480" y="0"/>
                  </a:lnTo>
                  <a:lnTo>
                    <a:pt x="330200" y="40640"/>
                  </a:lnTo>
                  <a:lnTo>
                    <a:pt x="447040" y="83820"/>
                  </a:lnTo>
                  <a:lnTo>
                    <a:pt x="551180" y="106680"/>
                  </a:lnTo>
                  <a:lnTo>
                    <a:pt x="551180" y="106680"/>
                  </a:lnTo>
                </a:path>
              </a:pathLst>
            </a:custGeom>
            <a:pattFill prst="lgConfetti">
              <a:fgClr>
                <a:schemeClr val="bg1"/>
              </a:fgClr>
              <a:bgClr>
                <a:srgbClr val="00F8F2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669" name="Group 668">
            <a:extLst>
              <a:ext uri="{FF2B5EF4-FFF2-40B4-BE49-F238E27FC236}">
                <a16:creationId xmlns:a16="http://schemas.microsoft.com/office/drawing/2014/main" id="{1A008548-3E3C-4885-A957-CB8573D79208}"/>
              </a:ext>
            </a:extLst>
          </p:cNvPr>
          <p:cNvGrpSpPr/>
          <p:nvPr/>
        </p:nvGrpSpPr>
        <p:grpSpPr>
          <a:xfrm>
            <a:off x="6305990" y="1381343"/>
            <a:ext cx="1084285" cy="2065139"/>
            <a:chOff x="7519151" y="2238682"/>
            <a:chExt cx="1084285" cy="2065139"/>
          </a:xfrm>
        </p:grpSpPr>
        <p:grpSp>
          <p:nvGrpSpPr>
            <p:cNvPr id="670" name="Group 669">
              <a:extLst>
                <a:ext uri="{FF2B5EF4-FFF2-40B4-BE49-F238E27FC236}">
                  <a16:creationId xmlns:a16="http://schemas.microsoft.com/office/drawing/2014/main" id="{7CE1A32D-1A4E-46CA-B6ED-745B48B09DF8}"/>
                </a:ext>
              </a:extLst>
            </p:cNvPr>
            <p:cNvGrpSpPr/>
            <p:nvPr/>
          </p:nvGrpSpPr>
          <p:grpSpPr>
            <a:xfrm>
              <a:off x="7519151" y="2238682"/>
              <a:ext cx="1084285" cy="2065139"/>
              <a:chOff x="1764957" y="1614494"/>
              <a:chExt cx="1084285" cy="2065139"/>
            </a:xfrm>
          </p:grpSpPr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B3107988-CB4D-4A31-B039-38F0EE96D35F}"/>
                  </a:ext>
                </a:extLst>
              </p:cNvPr>
              <p:cNvSpPr/>
              <p:nvPr/>
            </p:nvSpPr>
            <p:spPr bwMode="auto">
              <a:xfrm>
                <a:off x="1766457" y="3050080"/>
                <a:ext cx="428386" cy="45000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673" name="Group 672">
                <a:extLst>
                  <a:ext uri="{FF2B5EF4-FFF2-40B4-BE49-F238E27FC236}">
                    <a16:creationId xmlns:a16="http://schemas.microsoft.com/office/drawing/2014/main" id="{77AC219C-22E0-4834-A931-F3B1E64EC1BB}"/>
                  </a:ext>
                </a:extLst>
              </p:cNvPr>
              <p:cNvGrpSpPr/>
              <p:nvPr/>
            </p:nvGrpSpPr>
            <p:grpSpPr>
              <a:xfrm>
                <a:off x="1764957" y="1614494"/>
                <a:ext cx="1084285" cy="2065139"/>
                <a:chOff x="1764957" y="1614494"/>
                <a:chExt cx="1084285" cy="2065139"/>
              </a:xfrm>
            </p:grpSpPr>
            <p:grpSp>
              <p:nvGrpSpPr>
                <p:cNvPr id="674" name="Group 673">
                  <a:extLst>
                    <a:ext uri="{FF2B5EF4-FFF2-40B4-BE49-F238E27FC236}">
                      <a16:creationId xmlns:a16="http://schemas.microsoft.com/office/drawing/2014/main" id="{19BB2071-E919-4145-9106-6CC3F049C886}"/>
                    </a:ext>
                  </a:extLst>
                </p:cNvPr>
                <p:cNvGrpSpPr/>
                <p:nvPr/>
              </p:nvGrpSpPr>
              <p:grpSpPr>
                <a:xfrm>
                  <a:off x="1764957" y="1614494"/>
                  <a:ext cx="1084285" cy="2065139"/>
                  <a:chOff x="565560" y="-817"/>
                  <a:chExt cx="1084453" cy="2066008"/>
                </a:xfrm>
              </p:grpSpPr>
              <p:sp>
                <p:nvSpPr>
                  <p:cNvPr id="676" name="Freeform 335">
                    <a:extLst>
                      <a:ext uri="{FF2B5EF4-FFF2-40B4-BE49-F238E27FC236}">
                        <a16:creationId xmlns:a16="http://schemas.microsoft.com/office/drawing/2014/main" id="{8347A41B-A08B-4BC4-B9BB-E3831F52DE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5958" y="1924715"/>
                    <a:ext cx="1003656" cy="116305"/>
                  </a:xfrm>
                  <a:custGeom>
                    <a:avLst/>
                    <a:gdLst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5213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58516 w 1010653"/>
                      <a:gd name="connsiteY10" fmla="*/ 11229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10653 w 1010653"/>
                      <a:gd name="connsiteY12" fmla="*/ 36094 h 116305"/>
                      <a:gd name="connsiteX13" fmla="*/ 4011 w 1010653"/>
                      <a:gd name="connsiteY13" fmla="*/ 0 h 116305"/>
                      <a:gd name="connsiteX0" fmla="*/ 4011 w 1010653"/>
                      <a:gd name="connsiteY0" fmla="*/ 0 h 116305"/>
                      <a:gd name="connsiteX1" fmla="*/ 0 w 1010653"/>
                      <a:gd name="connsiteY1" fmla="*/ 80210 h 116305"/>
                      <a:gd name="connsiteX2" fmla="*/ 40177 w 1010653"/>
                      <a:gd name="connsiteY2" fmla="*/ 116305 h 116305"/>
                      <a:gd name="connsiteX3" fmla="*/ 80211 w 1010653"/>
                      <a:gd name="connsiteY3" fmla="*/ 108284 h 116305"/>
                      <a:gd name="connsiteX4" fmla="*/ 176463 w 1010653"/>
                      <a:gd name="connsiteY4" fmla="*/ 92242 h 116305"/>
                      <a:gd name="connsiteX5" fmla="*/ 264695 w 1010653"/>
                      <a:gd name="connsiteY5" fmla="*/ 84221 h 116305"/>
                      <a:gd name="connsiteX6" fmla="*/ 493295 w 1010653"/>
                      <a:gd name="connsiteY6" fmla="*/ 68179 h 116305"/>
                      <a:gd name="connsiteX7" fmla="*/ 581527 w 1010653"/>
                      <a:gd name="connsiteY7" fmla="*/ 68179 h 116305"/>
                      <a:gd name="connsiteX8" fmla="*/ 749969 w 1010653"/>
                      <a:gd name="connsiteY8" fmla="*/ 84221 h 116305"/>
                      <a:gd name="connsiteX9" fmla="*/ 870285 w 1010653"/>
                      <a:gd name="connsiteY9" fmla="*/ 100263 h 116305"/>
                      <a:gd name="connsiteX10" fmla="*/ 970476 w 1010653"/>
                      <a:gd name="connsiteY10" fmla="*/ 108284 h 116305"/>
                      <a:gd name="connsiteX11" fmla="*/ 1010653 w 1010653"/>
                      <a:gd name="connsiteY11" fmla="*/ 76200 h 116305"/>
                      <a:gd name="connsiteX12" fmla="*/ 1002679 w 1010653"/>
                      <a:gd name="connsiteY12" fmla="*/ 4010 h 116305"/>
                      <a:gd name="connsiteX13" fmla="*/ 4011 w 1010653"/>
                      <a:gd name="connsiteY13" fmla="*/ 0 h 116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0653" h="116305">
                        <a:moveTo>
                          <a:pt x="4011" y="0"/>
                        </a:moveTo>
                        <a:lnTo>
                          <a:pt x="0" y="80210"/>
                        </a:lnTo>
                        <a:lnTo>
                          <a:pt x="40177" y="116305"/>
                        </a:lnTo>
                        <a:lnTo>
                          <a:pt x="80211" y="108284"/>
                        </a:lnTo>
                        <a:lnTo>
                          <a:pt x="176463" y="92242"/>
                        </a:lnTo>
                        <a:lnTo>
                          <a:pt x="264695" y="84221"/>
                        </a:lnTo>
                        <a:lnTo>
                          <a:pt x="493295" y="68179"/>
                        </a:lnTo>
                        <a:lnTo>
                          <a:pt x="581527" y="68179"/>
                        </a:lnTo>
                        <a:lnTo>
                          <a:pt x="749969" y="84221"/>
                        </a:lnTo>
                        <a:cubicBezTo>
                          <a:pt x="790074" y="89568"/>
                          <a:pt x="833534" y="96253"/>
                          <a:pt x="870285" y="100263"/>
                        </a:cubicBezTo>
                        <a:cubicBezTo>
                          <a:pt x="907036" y="104273"/>
                          <a:pt x="937079" y="105610"/>
                          <a:pt x="970476" y="108284"/>
                        </a:cubicBezTo>
                        <a:lnTo>
                          <a:pt x="1010653" y="76200"/>
                        </a:lnTo>
                        <a:lnTo>
                          <a:pt x="1002679" y="4010"/>
                        </a:lnTo>
                        <a:lnTo>
                          <a:pt x="4011" y="0"/>
                        </a:lnTo>
                        <a:close/>
                      </a:path>
                    </a:pathLst>
                  </a:custGeom>
                  <a:pattFill prst="lgConfetti">
                    <a:fgClr>
                      <a:schemeClr val="bg1"/>
                    </a:fgClr>
                    <a:bgClr>
                      <a:srgbClr val="00F8F2"/>
                    </a:bgClr>
                  </a:patt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A13142F3-B2A6-48D5-9A5B-99258249BFE3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-817"/>
                    <a:ext cx="1084453" cy="2066008"/>
                    <a:chOff x="565560" y="-817"/>
                    <a:chExt cx="1084453" cy="2066008"/>
                  </a:xfrm>
                </p:grpSpPr>
                <p:grpSp>
                  <p:nvGrpSpPr>
                    <p:cNvPr id="678" name="Group 677">
                      <a:extLst>
                        <a:ext uri="{FF2B5EF4-FFF2-40B4-BE49-F238E27FC236}">
                          <a16:creationId xmlns:a16="http://schemas.microsoft.com/office/drawing/2014/main" id="{ACE0B705-4A72-4E27-823F-AA3AFB6CB9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grpSp>
                    <p:nvGrpSpPr>
                      <p:cNvPr id="700" name="Group 699">
                        <a:extLst>
                          <a:ext uri="{FF2B5EF4-FFF2-40B4-BE49-F238E27FC236}">
                            <a16:creationId xmlns:a16="http://schemas.microsoft.com/office/drawing/2014/main" id="{DCA9F701-2408-435C-A3E6-862AA73280B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5560" y="0"/>
                        <a:ext cx="569086" cy="2065191"/>
                        <a:chOff x="565560" y="0"/>
                        <a:chExt cx="569086" cy="2065191"/>
                      </a:xfrm>
                    </p:grpSpPr>
                    <p:sp>
                      <p:nvSpPr>
                        <p:cNvPr id="704" name="object 43">
                          <a:extLst>
                            <a:ext uri="{FF2B5EF4-FFF2-40B4-BE49-F238E27FC236}">
                              <a16:creationId xmlns:a16="http://schemas.microsoft.com/office/drawing/2014/main" id="{898A4D4E-2606-49BD-A1EF-E65DDFD193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3475" y="45381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05" name="object 186">
                          <a:extLst>
                            <a:ext uri="{FF2B5EF4-FFF2-40B4-BE49-F238E27FC236}">
                              <a16:creationId xmlns:a16="http://schemas.microsoft.com/office/drawing/2014/main" id="{2728CCA4-BF27-431A-9872-6D2D1856AF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5560" y="1986197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06" name="object 188">
                          <a:extLst>
                            <a:ext uri="{FF2B5EF4-FFF2-40B4-BE49-F238E27FC236}">
                              <a16:creationId xmlns:a16="http://schemas.microsoft.com/office/drawing/2014/main" id="{95C0976C-6222-44C2-A1CD-58A214B156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7084" y="641267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07" name="object 189">
                          <a:extLst>
                            <a:ext uri="{FF2B5EF4-FFF2-40B4-BE49-F238E27FC236}">
                              <a16:creationId xmlns:a16="http://schemas.microsoft.com/office/drawing/2014/main" id="{81957567-1101-4CDD-AAEC-6B78BB5077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7084" y="528397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08" name="object 190">
                          <a:extLst>
                            <a:ext uri="{FF2B5EF4-FFF2-40B4-BE49-F238E27FC236}">
                              <a16:creationId xmlns:a16="http://schemas.microsoft.com/office/drawing/2014/main" id="{E96FC0BE-EB74-450B-92E9-1824FF8EB1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2720" y="264838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09" name="object 193">
                          <a:extLst>
                            <a:ext uri="{FF2B5EF4-FFF2-40B4-BE49-F238E27FC236}">
                              <a16:creationId xmlns:a16="http://schemas.microsoft.com/office/drawing/2014/main" id="{944F0083-EC62-4D5B-9623-49376002A5A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15852" y="449241"/>
                          <a:ext cx="80169" cy="7888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0" name="object 195">
                          <a:extLst>
                            <a:ext uri="{FF2B5EF4-FFF2-40B4-BE49-F238E27FC236}">
                              <a16:creationId xmlns:a16="http://schemas.microsoft.com/office/drawing/2014/main" id="{8F76956E-1083-4979-AD45-22176568F4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3472" y="222166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1" name="object 196">
                          <a:extLst>
                            <a:ext uri="{FF2B5EF4-FFF2-40B4-BE49-F238E27FC236}">
                              <a16:creationId xmlns:a16="http://schemas.microsoft.com/office/drawing/2014/main" id="{B9393B0C-6212-456E-B8D1-DDCAA91B44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039" y="2029631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2" name="object 198">
                          <a:extLst>
                            <a:ext uri="{FF2B5EF4-FFF2-40B4-BE49-F238E27FC236}">
                              <a16:creationId xmlns:a16="http://schemas.microsoft.com/office/drawing/2014/main" id="{FCD8927F-C39A-4351-816C-7A6F8937F8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007" y="1994579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3" name="object 207">
                          <a:extLst>
                            <a:ext uri="{FF2B5EF4-FFF2-40B4-BE49-F238E27FC236}">
                              <a16:creationId xmlns:a16="http://schemas.microsoft.com/office/drawing/2014/main" id="{664E54B8-C8C9-4439-9A87-F57A2F1AD6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6916" y="0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4" name="object 208">
                          <a:extLst>
                            <a:ext uri="{FF2B5EF4-FFF2-40B4-BE49-F238E27FC236}">
                              <a16:creationId xmlns:a16="http://schemas.microsoft.com/office/drawing/2014/main" id="{110CBB40-88D0-46E7-8E53-3E9E424289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089" y="258742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5" name="object 209">
                          <a:extLst>
                            <a:ext uri="{FF2B5EF4-FFF2-40B4-BE49-F238E27FC236}">
                              <a16:creationId xmlns:a16="http://schemas.microsoft.com/office/drawing/2014/main" id="{0D2C89AE-A740-4FE6-B938-2E38E63991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089" y="441623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6" name="object 213">
                          <a:extLst>
                            <a:ext uri="{FF2B5EF4-FFF2-40B4-BE49-F238E27FC236}">
                              <a16:creationId xmlns:a16="http://schemas.microsoft.com/office/drawing/2014/main" id="{708AF911-8B6A-48A9-BB33-4F6E35C291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2136" y="677843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7" name="object 214">
                          <a:extLst>
                            <a:ext uri="{FF2B5EF4-FFF2-40B4-BE49-F238E27FC236}">
                              <a16:creationId xmlns:a16="http://schemas.microsoft.com/office/drawing/2014/main" id="{DBE706CA-31A1-4485-8CC7-4D4347B6D8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2136" y="56497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8" name="object 215">
                          <a:extLst>
                            <a:ext uri="{FF2B5EF4-FFF2-40B4-BE49-F238E27FC236}">
                              <a16:creationId xmlns:a16="http://schemas.microsoft.com/office/drawing/2014/main" id="{FB23D3B5-6BAA-4E44-8671-8142C2EF5F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380" y="438575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9" name="object 212">
                          <a:extLst>
                            <a:ext uri="{FF2B5EF4-FFF2-40B4-BE49-F238E27FC236}">
                              <a16:creationId xmlns:a16="http://schemas.microsoft.com/office/drawing/2014/main" id="{F4A7A681-F926-45F1-A776-F95B9682B0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642648" y="1502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701" name="object 192">
                        <a:extLst>
                          <a:ext uri="{FF2B5EF4-FFF2-40B4-BE49-F238E27FC236}">
                            <a16:creationId xmlns:a16="http://schemas.microsoft.com/office/drawing/2014/main" id="{EF7E779E-748D-4AF7-AABA-05709047DE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058" y="21885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02" name="object 191">
                        <a:extLst>
                          <a:ext uri="{FF2B5EF4-FFF2-40B4-BE49-F238E27FC236}">
                            <a16:creationId xmlns:a16="http://schemas.microsoft.com/office/drawing/2014/main" id="{B3319202-CC9C-43CB-A80F-CAE7940936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9102" y="255757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03" name="object 187">
                        <a:extLst>
                          <a:ext uri="{FF2B5EF4-FFF2-40B4-BE49-F238E27FC236}">
                            <a16:creationId xmlns:a16="http://schemas.microsoft.com/office/drawing/2014/main" id="{52EF313D-3B5F-4A85-B391-F253FFB344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6675" y="1985418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679" name="Group 678">
                      <a:extLst>
                        <a:ext uri="{FF2B5EF4-FFF2-40B4-BE49-F238E27FC236}">
                          <a16:creationId xmlns:a16="http://schemas.microsoft.com/office/drawing/2014/main" id="{C7877FEB-CB80-4EA5-B558-6418E5617B3B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080927" y="-817"/>
                      <a:ext cx="569086" cy="2065754"/>
                      <a:chOff x="1080927" y="-817"/>
                      <a:chExt cx="569086" cy="2065754"/>
                    </a:xfrm>
                  </p:grpSpPr>
                  <p:grpSp>
                    <p:nvGrpSpPr>
                      <p:cNvPr id="680" name="Group 679">
                        <a:extLst>
                          <a:ext uri="{FF2B5EF4-FFF2-40B4-BE49-F238E27FC236}">
                            <a16:creationId xmlns:a16="http://schemas.microsoft.com/office/drawing/2014/main" id="{1B83DDB3-007D-49DB-9A85-35576B4130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80927" y="-817"/>
                        <a:ext cx="569086" cy="2065754"/>
                        <a:chOff x="1080927" y="-817"/>
                        <a:chExt cx="569086" cy="2065754"/>
                      </a:xfrm>
                    </p:grpSpPr>
                    <p:sp>
                      <p:nvSpPr>
                        <p:cNvPr id="684" name="object 43">
                          <a:extLst>
                            <a:ext uri="{FF2B5EF4-FFF2-40B4-BE49-F238E27FC236}">
                              <a16:creationId xmlns:a16="http://schemas.microsoft.com/office/drawing/2014/main" id="{C14D1111-7D7C-446A-BA2E-57E8BDF33B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38842" y="45127"/>
                          <a:ext cx="0" cy="17716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77164">
                              <a:moveTo>
                                <a:pt x="0" y="17678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5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85" name="object 186">
                          <a:extLst>
                            <a:ext uri="{FF2B5EF4-FFF2-40B4-BE49-F238E27FC236}">
                              <a16:creationId xmlns:a16="http://schemas.microsoft.com/office/drawing/2014/main" id="{1D9F5081-4FE1-46BE-956D-D61D79137A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0927" y="1985943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86" name="object 188">
                          <a:extLst>
                            <a:ext uri="{FF2B5EF4-FFF2-40B4-BE49-F238E27FC236}">
                              <a16:creationId xmlns:a16="http://schemas.microsoft.com/office/drawing/2014/main" id="{2C2BAA4C-DDDC-4FB2-BA52-61E99AB0AF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2451" y="641013"/>
                          <a:ext cx="0" cy="13442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87" name="object 189">
                          <a:extLst>
                            <a:ext uri="{FF2B5EF4-FFF2-40B4-BE49-F238E27FC236}">
                              <a16:creationId xmlns:a16="http://schemas.microsoft.com/office/drawing/2014/main" id="{57AE008A-B47B-405A-B29B-ABED66129E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2451" y="528143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88" name="object 190">
                          <a:extLst>
                            <a:ext uri="{FF2B5EF4-FFF2-40B4-BE49-F238E27FC236}">
                              <a16:creationId xmlns:a16="http://schemas.microsoft.com/office/drawing/2014/main" id="{640525C8-A043-4D47-B913-116FFE7101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18087" y="264584"/>
                          <a:ext cx="0" cy="18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66369">
                              <a:moveTo>
                                <a:pt x="0" y="166116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89" name="object 193">
                          <a:extLst>
                            <a:ext uri="{FF2B5EF4-FFF2-40B4-BE49-F238E27FC236}">
                              <a16:creationId xmlns:a16="http://schemas.microsoft.com/office/drawing/2014/main" id="{FD6AFD50-94C5-46F9-AACB-36A055BD3127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129631" y="448987"/>
                          <a:ext cx="80963" cy="796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9375" h="78105">
                              <a:moveTo>
                                <a:pt x="79248" y="0"/>
                              </a:moveTo>
                              <a:lnTo>
                                <a:pt x="0" y="7772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0" name="object 195">
                          <a:extLst>
                            <a:ext uri="{FF2B5EF4-FFF2-40B4-BE49-F238E27FC236}">
                              <a16:creationId xmlns:a16="http://schemas.microsoft.com/office/drawing/2014/main" id="{690511CB-5D06-450A-8E32-CCC5415F80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38839" y="221912"/>
                          <a:ext cx="71755" cy="323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755" h="32385">
                              <a:moveTo>
                                <a:pt x="0" y="0"/>
                              </a:moveTo>
                              <a:lnTo>
                                <a:pt x="71628" y="3200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1" name="object 196">
                          <a:extLst>
                            <a:ext uri="{FF2B5EF4-FFF2-40B4-BE49-F238E27FC236}">
                              <a16:creationId xmlns:a16="http://schemas.microsoft.com/office/drawing/2014/main" id="{00263296-7FE9-4B99-8F9F-DD49CC13E7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0406" y="2029377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2" name="object 198">
                          <a:extLst>
                            <a:ext uri="{FF2B5EF4-FFF2-40B4-BE49-F238E27FC236}">
                              <a16:creationId xmlns:a16="http://schemas.microsoft.com/office/drawing/2014/main" id="{1C7549C6-B56B-49A0-83BD-BCC168FE15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0373" y="1994325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3" name="object 207">
                          <a:extLst>
                            <a:ext uri="{FF2B5EF4-FFF2-40B4-BE49-F238E27FC236}">
                              <a16:creationId xmlns:a16="http://schemas.microsoft.com/office/drawing/2014/main" id="{1072588E-3428-4B4F-9A36-6BBAF15A83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62283" y="-817"/>
                          <a:ext cx="387730" cy="457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46760">
                              <a:moveTo>
                                <a:pt x="0" y="0"/>
                              </a:moveTo>
                              <a:lnTo>
                                <a:pt x="74676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4" name="object 208">
                          <a:extLst>
                            <a:ext uri="{FF2B5EF4-FFF2-40B4-BE49-F238E27FC236}">
                              <a16:creationId xmlns:a16="http://schemas.microsoft.com/office/drawing/2014/main" id="{6FA9B7B5-F51B-4C2A-A368-11349A05B1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25456" y="258488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5" name="object 209">
                          <a:extLst>
                            <a:ext uri="{FF2B5EF4-FFF2-40B4-BE49-F238E27FC236}">
                              <a16:creationId xmlns:a16="http://schemas.microsoft.com/office/drawing/2014/main" id="{E8ABE465-8E1D-4D1A-A40F-CD64BF67F9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25456" y="441369"/>
                          <a:ext cx="419100" cy="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9100">
                              <a:moveTo>
                                <a:pt x="419100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6" name="object 213">
                          <a:extLst>
                            <a:ext uri="{FF2B5EF4-FFF2-40B4-BE49-F238E27FC236}">
                              <a16:creationId xmlns:a16="http://schemas.microsoft.com/office/drawing/2014/main" id="{84742555-3095-4BAE-9893-66203BB2E2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17503" y="677589"/>
                          <a:ext cx="0" cy="13081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7" name="object 214">
                          <a:extLst>
                            <a:ext uri="{FF2B5EF4-FFF2-40B4-BE49-F238E27FC236}">
                              <a16:creationId xmlns:a16="http://schemas.microsoft.com/office/drawing/2014/main" id="{7312F332-2BBF-4D6A-BD15-0C6DDEDAFB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17503" y="564719"/>
                          <a:ext cx="48895" cy="11366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8894" h="113664">
                              <a:moveTo>
                                <a:pt x="48336" y="0"/>
                              </a:moveTo>
                              <a:lnTo>
                                <a:pt x="27754" y="24270"/>
                              </a:lnTo>
                              <a:lnTo>
                                <a:pt x="12586" y="51889"/>
                              </a:lnTo>
                              <a:lnTo>
                                <a:pt x="3209" y="81971"/>
                              </a:lnTo>
                              <a:lnTo>
                                <a:pt x="0" y="11363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8" name="object 215">
                          <a:extLst>
                            <a:ext uri="{FF2B5EF4-FFF2-40B4-BE49-F238E27FC236}">
                              <a16:creationId xmlns:a16="http://schemas.microsoft.com/office/drawing/2014/main" id="{7EAC1DFB-72B5-4522-870D-F001F5C866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4747" y="438321"/>
                          <a:ext cx="129539" cy="1250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9540" h="125094">
                              <a:moveTo>
                                <a:pt x="129540" y="0"/>
                              </a:moveTo>
                              <a:lnTo>
                                <a:pt x="0" y="12496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9" name="object 212">
                          <a:extLst>
                            <a:ext uri="{FF2B5EF4-FFF2-40B4-BE49-F238E27FC236}">
                              <a16:creationId xmlns:a16="http://schemas.microsoft.com/office/drawing/2014/main" id="{E9FD99EC-10DD-4319-9703-75AC5875C8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1158015" y="1248"/>
                          <a:ext cx="102235" cy="184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2235" h="18414">
                              <a:moveTo>
                                <a:pt x="0" y="0"/>
                              </a:moveTo>
                              <a:lnTo>
                                <a:pt x="102108" y="18288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681" name="object 192">
                        <a:extLst>
                          <a:ext uri="{FF2B5EF4-FFF2-40B4-BE49-F238E27FC236}">
                            <a16:creationId xmlns:a16="http://schemas.microsoft.com/office/drawing/2014/main" id="{E7E53C1E-05F1-47ED-B005-2E6CF52095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6425" y="21631"/>
                        <a:ext cx="21590" cy="228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90" h="22860">
                            <a:moveTo>
                              <a:pt x="21336" y="0"/>
                            </a:moveTo>
                            <a:lnTo>
                              <a:pt x="0" y="2286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82" name="object 191">
                        <a:extLst>
                          <a:ext uri="{FF2B5EF4-FFF2-40B4-BE49-F238E27FC236}">
                            <a16:creationId xmlns:a16="http://schemas.microsoft.com/office/drawing/2014/main" id="{8E650756-DCAE-4B9B-BF0D-16F1BF4815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4469" y="255503"/>
                        <a:ext cx="6985" cy="107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984" h="10794">
                            <a:moveTo>
                              <a:pt x="6690" y="10399"/>
                            </a:moveTo>
                            <a:lnTo>
                              <a:pt x="6689" y="5922"/>
                            </a:lnTo>
                            <a:lnTo>
                              <a:pt x="4074" y="18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83" name="object 187">
                        <a:extLst>
                          <a:ext uri="{FF2B5EF4-FFF2-40B4-BE49-F238E27FC236}">
                            <a16:creationId xmlns:a16="http://schemas.microsoft.com/office/drawing/2014/main" id="{B5975F12-D75A-421E-9532-0DC4031BF8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22042" y="1985164"/>
                        <a:ext cx="43815" cy="43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</p:grpSp>
            </p:grpSp>
            <p:sp>
              <p:nvSpPr>
                <p:cNvPr id="675" name="Double Bracket 30">
                  <a:extLst>
                    <a:ext uri="{FF2B5EF4-FFF2-40B4-BE49-F238E27FC236}">
                      <a16:creationId xmlns:a16="http://schemas.microsoft.com/office/drawing/2014/main" id="{6EA97277-51DE-42D0-B4DD-73DB621FA8DA}"/>
                    </a:ext>
                  </a:extLst>
                </p:cNvPr>
                <p:cNvSpPr/>
                <p:nvPr/>
              </p:nvSpPr>
              <p:spPr>
                <a:xfrm>
                  <a:off x="1808996" y="3290434"/>
                  <a:ext cx="996696" cy="256032"/>
                </a:xfrm>
                <a:prstGeom prst="rect">
                  <a:avLst/>
                </a:prstGeom>
                <a:pattFill prst="lgConfetti">
                  <a:fgClr>
                    <a:schemeClr val="bg1"/>
                  </a:fgClr>
                  <a:bgClr>
                    <a:srgbClr val="00F8F2"/>
                  </a:bgClr>
                </a:patt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84328C2E-D789-4522-822B-D060982B2A7A}"/>
                </a:ext>
              </a:extLst>
            </p:cNvPr>
            <p:cNvSpPr/>
            <p:nvPr/>
          </p:nvSpPr>
          <p:spPr bwMode="auto">
            <a:xfrm>
              <a:off x="7669050" y="3704113"/>
              <a:ext cx="784487" cy="222378"/>
            </a:xfrm>
            <a:custGeom>
              <a:avLst/>
              <a:gdLst>
                <a:gd name="connsiteX0" fmla="*/ 0 w 551180"/>
                <a:gd name="connsiteY0" fmla="*/ 111760 h 111760"/>
                <a:gd name="connsiteX1" fmla="*/ 127000 w 551180"/>
                <a:gd name="connsiteY1" fmla="*/ 88900 h 111760"/>
                <a:gd name="connsiteX2" fmla="*/ 193040 w 551180"/>
                <a:gd name="connsiteY2" fmla="*/ 60960 h 111760"/>
                <a:gd name="connsiteX3" fmla="*/ 284480 w 551180"/>
                <a:gd name="connsiteY3" fmla="*/ 0 h 111760"/>
                <a:gd name="connsiteX4" fmla="*/ 330200 w 551180"/>
                <a:gd name="connsiteY4" fmla="*/ 40640 h 111760"/>
                <a:gd name="connsiteX5" fmla="*/ 447040 w 551180"/>
                <a:gd name="connsiteY5" fmla="*/ 83820 h 111760"/>
                <a:gd name="connsiteX6" fmla="*/ 551180 w 551180"/>
                <a:gd name="connsiteY6" fmla="*/ 106680 h 111760"/>
                <a:gd name="connsiteX7" fmla="*/ 551180 w 551180"/>
                <a:gd name="connsiteY7" fmla="*/ 106680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1180" h="111760">
                  <a:moveTo>
                    <a:pt x="0" y="111760"/>
                  </a:moveTo>
                  <a:lnTo>
                    <a:pt x="127000" y="88900"/>
                  </a:lnTo>
                  <a:lnTo>
                    <a:pt x="193040" y="60960"/>
                  </a:lnTo>
                  <a:lnTo>
                    <a:pt x="284480" y="0"/>
                  </a:lnTo>
                  <a:lnTo>
                    <a:pt x="330200" y="40640"/>
                  </a:lnTo>
                  <a:lnTo>
                    <a:pt x="447040" y="83820"/>
                  </a:lnTo>
                  <a:lnTo>
                    <a:pt x="551180" y="106680"/>
                  </a:lnTo>
                  <a:lnTo>
                    <a:pt x="551180" y="106680"/>
                  </a:lnTo>
                </a:path>
              </a:pathLst>
            </a:custGeom>
            <a:pattFill prst="lgConfetti">
              <a:fgClr>
                <a:schemeClr val="bg1"/>
              </a:fgClr>
              <a:bgClr>
                <a:srgbClr val="00F8F2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440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10184</TotalTime>
  <Words>5755</Words>
  <Application>Microsoft Office PowerPoint</Application>
  <PresentationFormat>On-screen Show (4:3)</PresentationFormat>
  <Paragraphs>1716</Paragraphs>
  <Slides>92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92</vt:i4>
      </vt:variant>
    </vt:vector>
  </HeadingPairs>
  <TitlesOfParts>
    <vt:vector size="119" baseType="lpstr">
      <vt:lpstr>ＭＳ Ｐゴシック</vt:lpstr>
      <vt:lpstr>ＭＳ Ｐゴシック</vt:lpstr>
      <vt:lpstr>SimSun</vt:lpstr>
      <vt:lpstr>Angsana New</vt:lpstr>
      <vt:lpstr>Arial</vt:lpstr>
      <vt:lpstr>Arial Narrow</vt:lpstr>
      <vt:lpstr>Calibri</vt:lpstr>
      <vt:lpstr>Calibri (Body)</vt:lpstr>
      <vt:lpstr>Calibri Light</vt:lpstr>
      <vt:lpstr>Cambria Math</vt:lpstr>
      <vt:lpstr>Cordia New</vt:lpstr>
      <vt:lpstr>Courier New</vt:lpstr>
      <vt:lpstr>Symbol</vt:lpstr>
      <vt:lpstr>Times New Roman</vt:lpstr>
      <vt:lpstr>Wingdings</vt:lpstr>
      <vt:lpstr>5_Blank Presentation</vt:lpstr>
      <vt:lpstr>4_Blank Presentation</vt:lpstr>
      <vt:lpstr>1_Blank Presentation</vt:lpstr>
      <vt:lpstr>2_Blank Presentation</vt:lpstr>
      <vt:lpstr>5_Office Theme</vt:lpstr>
      <vt:lpstr>3_Office Theme</vt:lpstr>
      <vt:lpstr>2_Office Theme</vt:lpstr>
      <vt:lpstr>1_Default Design</vt:lpstr>
      <vt:lpstr>Office Theme</vt:lpstr>
      <vt:lpstr>3_Blank Presentation</vt:lpstr>
      <vt:lpstr>6_Blank Presentation</vt:lpstr>
      <vt:lpstr>7_Blank Presentation</vt:lpstr>
      <vt:lpstr>PowerPoint Presentation</vt:lpstr>
      <vt:lpstr>Outline</vt:lpstr>
      <vt:lpstr>PowerPoint Presentation</vt:lpstr>
      <vt:lpstr>Introduction to the TVIS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Frozen Water and Dielectric Relaxation of Ice</vt:lpstr>
      <vt:lpstr>Frozen Water and Dielectric Relaxation of Ice</vt:lpstr>
      <vt:lpstr>Frozen Water and Dielectric Relaxation of Ice</vt:lpstr>
      <vt:lpstr>Frozen Water and Dielectric Relaxation of Ice</vt:lpstr>
      <vt:lpstr>PowerPoint Presentation</vt:lpstr>
      <vt:lpstr>Through Vial Impedance Spectroscopy (TVIS)</vt:lpstr>
      <vt:lpstr>Through Vial Impedance Spectroscopy (TVIS)</vt:lpstr>
      <vt:lpstr>Through Vial Impedance Spectroscopy (TVIS)</vt:lpstr>
      <vt:lpstr>Through Vial Impedance Spectroscopy (TVIS)</vt:lpstr>
      <vt:lpstr>TVIS Response Surface (3D-Plot)</vt:lpstr>
      <vt:lpstr>Dielectric loss spectrum</vt:lpstr>
      <vt:lpstr>PowerPoint Presentation</vt:lpstr>
      <vt:lpstr>Dual-electrode system</vt:lpstr>
      <vt:lpstr>Temperature Determination</vt:lpstr>
      <vt:lpstr>Aims &amp; Objectives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Additional comments</vt:lpstr>
      <vt:lpstr>PowerPoint Presentation</vt:lpstr>
      <vt:lpstr>Objective</vt:lpstr>
      <vt:lpstr>A single vial technique Pikal, et al. (1984)</vt:lpstr>
      <vt:lpstr>A single vial technique Scutella, et al. 2017</vt:lpstr>
      <vt:lpstr>Assumption for K_v determination</vt:lpstr>
      <vt:lpstr>Limitation of TVIS Systems</vt:lpstr>
      <vt:lpstr>PowerPoint Presentation</vt:lpstr>
      <vt:lpstr>Discussion</vt:lpstr>
      <vt:lpstr>Limitations</vt:lpstr>
      <vt:lpstr>Future Work</vt:lpstr>
      <vt:lpstr>Acknowledgements, Recent Projects &amp; Collaborators</vt:lpstr>
      <vt:lpstr>Acknowledgements, Recent Projects &amp; Collaborators</vt:lpstr>
      <vt:lpstr>Thank you</vt:lpstr>
      <vt:lpstr>Objective</vt:lpstr>
      <vt:lpstr>Objective</vt:lpstr>
      <vt:lpstr>Objective</vt:lpstr>
      <vt:lpstr>Objective</vt:lpstr>
      <vt:lpstr>Objective</vt:lpstr>
      <vt:lpstr>Objective</vt:lpstr>
      <vt:lpstr>PowerPoint Presentation</vt:lpstr>
      <vt:lpstr>PowerPoint Presentation</vt:lpstr>
      <vt:lpstr>Objective</vt:lpstr>
      <vt:lpstr>Objective</vt:lpstr>
      <vt:lpstr>Ice Cylinder in Contact with the Inside of the Glass Wall </vt:lpstr>
      <vt:lpstr>Ice Cylinder in Contact with the Inside of the Glass Wall </vt:lpstr>
      <vt:lpstr>Ice Cylinder in Contact with the Inside of the Glass Wall </vt:lpstr>
      <vt:lpstr>Ice Cylinder in Contact with the Inside of the Glass Wall </vt:lpstr>
      <vt:lpstr>PowerPoint Presentation</vt:lpstr>
    </vt:vector>
  </TitlesOfParts>
  <Company>De Montfort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Yowwares Jeeraruangrattana</dc:creator>
  <cp:lastModifiedBy>Yowwares Jeeraruangrattana</cp:lastModifiedBy>
  <cp:revision>1110</cp:revision>
  <dcterms:created xsi:type="dcterms:W3CDTF">2016-06-03T11:40:17Z</dcterms:created>
  <dcterms:modified xsi:type="dcterms:W3CDTF">2018-05-13T17:00:56Z</dcterms:modified>
</cp:coreProperties>
</file>