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40288" cy="42840275"/>
  <p:notesSz cx="6797675" cy="9926638"/>
  <p:defaultTextStyle>
    <a:defPPr>
      <a:defRPr lang="en-US"/>
    </a:defPPr>
    <a:lvl1pPr marL="0" algn="l" defTabSz="3507821" rtl="0" eaLnBrk="1" latinLnBrk="0" hangingPunct="1">
      <a:defRPr sz="6905" kern="1200">
        <a:solidFill>
          <a:schemeClr val="tx1"/>
        </a:solidFill>
        <a:latin typeface="+mn-lt"/>
        <a:ea typeface="+mn-ea"/>
        <a:cs typeface="+mn-cs"/>
      </a:defRPr>
    </a:lvl1pPr>
    <a:lvl2pPr marL="1753911" algn="l" defTabSz="3507821" rtl="0" eaLnBrk="1" latinLnBrk="0" hangingPunct="1">
      <a:defRPr sz="6905" kern="1200">
        <a:solidFill>
          <a:schemeClr val="tx1"/>
        </a:solidFill>
        <a:latin typeface="+mn-lt"/>
        <a:ea typeface="+mn-ea"/>
        <a:cs typeface="+mn-cs"/>
      </a:defRPr>
    </a:lvl2pPr>
    <a:lvl3pPr marL="3507821" algn="l" defTabSz="3507821" rtl="0" eaLnBrk="1" latinLnBrk="0" hangingPunct="1">
      <a:defRPr sz="6905" kern="1200">
        <a:solidFill>
          <a:schemeClr val="tx1"/>
        </a:solidFill>
        <a:latin typeface="+mn-lt"/>
        <a:ea typeface="+mn-ea"/>
        <a:cs typeface="+mn-cs"/>
      </a:defRPr>
    </a:lvl3pPr>
    <a:lvl4pPr marL="5261732" algn="l" defTabSz="3507821" rtl="0" eaLnBrk="1" latinLnBrk="0" hangingPunct="1">
      <a:defRPr sz="6905" kern="1200">
        <a:solidFill>
          <a:schemeClr val="tx1"/>
        </a:solidFill>
        <a:latin typeface="+mn-lt"/>
        <a:ea typeface="+mn-ea"/>
        <a:cs typeface="+mn-cs"/>
      </a:defRPr>
    </a:lvl4pPr>
    <a:lvl5pPr marL="7015643" algn="l" defTabSz="3507821" rtl="0" eaLnBrk="1" latinLnBrk="0" hangingPunct="1">
      <a:defRPr sz="6905" kern="1200">
        <a:solidFill>
          <a:schemeClr val="tx1"/>
        </a:solidFill>
        <a:latin typeface="+mn-lt"/>
        <a:ea typeface="+mn-ea"/>
        <a:cs typeface="+mn-cs"/>
      </a:defRPr>
    </a:lvl5pPr>
    <a:lvl6pPr marL="8769553" algn="l" defTabSz="3507821" rtl="0" eaLnBrk="1" latinLnBrk="0" hangingPunct="1">
      <a:defRPr sz="6905" kern="1200">
        <a:solidFill>
          <a:schemeClr val="tx1"/>
        </a:solidFill>
        <a:latin typeface="+mn-lt"/>
        <a:ea typeface="+mn-ea"/>
        <a:cs typeface="+mn-cs"/>
      </a:defRPr>
    </a:lvl6pPr>
    <a:lvl7pPr marL="10523464" algn="l" defTabSz="3507821" rtl="0" eaLnBrk="1" latinLnBrk="0" hangingPunct="1">
      <a:defRPr sz="6905" kern="1200">
        <a:solidFill>
          <a:schemeClr val="tx1"/>
        </a:solidFill>
        <a:latin typeface="+mn-lt"/>
        <a:ea typeface="+mn-ea"/>
        <a:cs typeface="+mn-cs"/>
      </a:defRPr>
    </a:lvl7pPr>
    <a:lvl8pPr marL="12277374" algn="l" defTabSz="3507821" rtl="0" eaLnBrk="1" latinLnBrk="0" hangingPunct="1">
      <a:defRPr sz="6905" kern="1200">
        <a:solidFill>
          <a:schemeClr val="tx1"/>
        </a:solidFill>
        <a:latin typeface="+mn-lt"/>
        <a:ea typeface="+mn-ea"/>
        <a:cs typeface="+mn-cs"/>
      </a:defRPr>
    </a:lvl8pPr>
    <a:lvl9pPr marL="14031285" algn="l" defTabSz="3507821" rtl="0" eaLnBrk="1" latinLnBrk="0" hangingPunct="1">
      <a:defRPr sz="690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93">
          <p15:clr>
            <a:srgbClr val="A4A3A4"/>
          </p15:clr>
        </p15:guide>
        <p15:guide id="2" pos="95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2CD"/>
    <a:srgbClr val="1C079B"/>
    <a:srgbClr val="FFFFFF"/>
    <a:srgbClr val="402EAB"/>
    <a:srgbClr val="FE7DEE"/>
    <a:srgbClr val="BAB4E1"/>
    <a:srgbClr val="776A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1" d="100"/>
          <a:sy n="41" d="100"/>
        </p:scale>
        <p:origin x="906" y="90"/>
      </p:cViewPr>
      <p:guideLst>
        <p:guide orient="horz" pos="13493"/>
        <p:guide pos="95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E:\DMU\EXPERIMENTAL\Year%202\2016-10-19_10mm_10mm_No%20Spacer_0.9ff\LyoPlot%20for%20high%20electrode_only%20TVIS%20data.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E:\DMU\EXPERIMENTAL\Year%202\2016-10-19_10mm_10mm_No%20Spacer_0.9ff\2016-10-19_FD_2TCs_High%20Electrode_Shelf%20v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2009757084277329"/>
          <c:y val="9.8705782312925164E-2"/>
          <c:w val="0.64338975036732027"/>
          <c:h val="0.61374883649694345"/>
        </c:manualLayout>
      </c:layout>
      <c:scatterChart>
        <c:scatterStyle val="smoothMarker"/>
        <c:varyColors val="0"/>
        <c:ser>
          <c:idx val="1"/>
          <c:order val="0"/>
          <c:tx>
            <c:strRef>
              <c:f>'Exported experimental data (2)'!$H$257:$I$257</c:f>
              <c:strCache>
                <c:ptCount val="1"/>
                <c:pt idx="0">
                  <c:v>Time 13.1 h</c:v>
                </c:pt>
              </c:strCache>
            </c:strRef>
          </c:tx>
          <c:spPr>
            <a:ln w="9525">
              <a:noFill/>
            </a:ln>
          </c:spPr>
          <c:marker>
            <c:symbol val="circle"/>
            <c:size val="4"/>
            <c:spPr>
              <a:solidFill>
                <a:srgbClr val="1C079B"/>
              </a:solidFill>
              <a:ln>
                <a:noFill/>
              </a:ln>
            </c:spPr>
          </c:marker>
          <c:xVal>
            <c:numRef>
              <c:f>'Exported experimental data (2)'!$I$259:$I$359</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'Exported experimental data (2)'!$H$259:$H$359</c:f>
              <c:numCache>
                <c:formatCode>0.00E+00</c:formatCode>
                <c:ptCount val="101"/>
                <c:pt idx="0">
                  <c:v>0.10929</c:v>
                </c:pt>
                <c:pt idx="1">
                  <c:v>0.10039999999999999</c:v>
                </c:pt>
                <c:pt idx="2">
                  <c:v>9.2502000000000001E-2</c:v>
                </c:pt>
                <c:pt idx="3">
                  <c:v>8.7997999999999993E-2</c:v>
                </c:pt>
                <c:pt idx="4">
                  <c:v>8.6049E-2</c:v>
                </c:pt>
                <c:pt idx="5">
                  <c:v>8.8114999999999999E-2</c:v>
                </c:pt>
                <c:pt idx="6">
                  <c:v>9.3800000000000008E-2</c:v>
                </c:pt>
                <c:pt idx="7">
                  <c:v>0.10112</c:v>
                </c:pt>
                <c:pt idx="8">
                  <c:v>0.11429000000000002</c:v>
                </c:pt>
                <c:pt idx="9">
                  <c:v>0.13106000000000001</c:v>
                </c:pt>
                <c:pt idx="10">
                  <c:v>0.15364</c:v>
                </c:pt>
                <c:pt idx="11">
                  <c:v>0.18166000000000002</c:v>
                </c:pt>
                <c:pt idx="12">
                  <c:v>0.21582999999999999</c:v>
                </c:pt>
                <c:pt idx="13">
                  <c:v>0.25511999999999996</c:v>
                </c:pt>
                <c:pt idx="14">
                  <c:v>0.29985000000000001</c:v>
                </c:pt>
                <c:pt idx="15">
                  <c:v>0.34773999999999999</c:v>
                </c:pt>
                <c:pt idx="16">
                  <c:v>0.39510000000000001</c:v>
                </c:pt>
                <c:pt idx="17">
                  <c:v>0.43795000000000001</c:v>
                </c:pt>
                <c:pt idx="18">
                  <c:v>0.46981000000000001</c:v>
                </c:pt>
                <c:pt idx="19">
                  <c:v>0.48496</c:v>
                </c:pt>
                <c:pt idx="20">
                  <c:v>0.48002</c:v>
                </c:pt>
                <c:pt idx="21">
                  <c:v>0.45468999999999998</c:v>
                </c:pt>
                <c:pt idx="22">
                  <c:v>0.41261999999999999</c:v>
                </c:pt>
                <c:pt idx="23">
                  <c:v>0.36037000000000002</c:v>
                </c:pt>
                <c:pt idx="24">
                  <c:v>0.30465000000000003</c:v>
                </c:pt>
                <c:pt idx="25">
                  <c:v>0.25101000000000001</c:v>
                </c:pt>
                <c:pt idx="26">
                  <c:v>0.20330999999999999</c:v>
                </c:pt>
                <c:pt idx="27">
                  <c:v>0.16311</c:v>
                </c:pt>
                <c:pt idx="28">
                  <c:v>0.13006999999999999</c:v>
                </c:pt>
                <c:pt idx="29">
                  <c:v>0.10385999999999999</c:v>
                </c:pt>
                <c:pt idx="30">
                  <c:v>8.3113000000000006E-2</c:v>
                </c:pt>
                <c:pt idx="31">
                  <c:v>6.6410000000000011E-2</c:v>
                </c:pt>
                <c:pt idx="32">
                  <c:v>5.3297999999999998E-2</c:v>
                </c:pt>
                <c:pt idx="33">
                  <c:v>4.2748000000000001E-2</c:v>
                </c:pt>
                <c:pt idx="34">
                  <c:v>3.4380999999999995E-2</c:v>
                </c:pt>
                <c:pt idx="35">
                  <c:v>2.7604E-2</c:v>
                </c:pt>
                <c:pt idx="36">
                  <c:v>2.2218999999999999E-2</c:v>
                </c:pt>
                <c:pt idx="37">
                  <c:v>1.7839000000000001E-2</c:v>
                </c:pt>
                <c:pt idx="38">
                  <c:v>1.4449000000000002E-2</c:v>
                </c:pt>
                <c:pt idx="39">
                  <c:v>1.1633999999999999E-2</c:v>
                </c:pt>
                <c:pt idx="40">
                  <c:v>9.3968999999999997E-3</c:v>
                </c:pt>
                <c:pt idx="41">
                  <c:v>7.3772999999999998E-3</c:v>
                </c:pt>
                <c:pt idx="42">
                  <c:v>5.9705999999999995E-3</c:v>
                </c:pt>
                <c:pt idx="43">
                  <c:v>4.6834000000000008E-3</c:v>
                </c:pt>
                <c:pt idx="44">
                  <c:v>3.604E-3</c:v>
                </c:pt>
                <c:pt idx="45">
                  <c:v>3.1189999999999998E-3</c:v>
                </c:pt>
                <c:pt idx="46">
                  <c:v>4.3457000000000001E-3</c:v>
                </c:pt>
                <c:pt idx="47">
                  <c:v>2.2556999999999998E-3</c:v>
                </c:pt>
                <c:pt idx="48">
                  <c:v>3.2184000000000002E-3</c:v>
                </c:pt>
                <c:pt idx="49">
                  <c:v>3.0577E-3</c:v>
                </c:pt>
                <c:pt idx="50">
                  <c:v>2.3233999999999998E-3</c:v>
                </c:pt>
              </c:numCache>
            </c:numRef>
          </c:yVal>
          <c:smooth val="1"/>
          <c:extLst>
            <c:ext xmlns:c16="http://schemas.microsoft.com/office/drawing/2014/chart" uri="{C3380CC4-5D6E-409C-BE32-E72D297353CC}">
              <c16:uniqueId val="{00000000-C1A2-45F9-88C5-749885B1FC14}"/>
            </c:ext>
          </c:extLst>
        </c:ser>
        <c:ser>
          <c:idx val="7"/>
          <c:order val="1"/>
          <c:tx>
            <c:strRef>
              <c:f>'Exported experimental data (2)'!$H$131:$I$131</c:f>
              <c:strCache>
                <c:ptCount val="1"/>
                <c:pt idx="0">
                  <c:v>Time 16.1 h</c:v>
                </c:pt>
              </c:strCache>
            </c:strRef>
          </c:tx>
          <c:spPr>
            <a:ln w="9525">
              <a:noFill/>
            </a:ln>
          </c:spPr>
          <c:marker>
            <c:symbol val="circle"/>
            <c:size val="4"/>
            <c:spPr>
              <a:solidFill>
                <a:srgbClr val="1C079B">
                  <a:alpha val="60000"/>
                </a:srgbClr>
              </a:solidFill>
              <a:ln>
                <a:noFill/>
              </a:ln>
            </c:spPr>
          </c:marker>
          <c:xVal>
            <c:numRef>
              <c:f>'Exported experimental data (2)'!$J$133:$J$233</c:f>
              <c:numCache>
                <c:formatCode>0.00E+00</c:formatCode>
                <c:ptCount val="101"/>
                <c:pt idx="0">
                  <c:v>1.1000248609075012</c:v>
                </c:pt>
                <c:pt idx="1">
                  <c:v>1.2000160944521856</c:v>
                </c:pt>
                <c:pt idx="2">
                  <c:v>1.300026726314103</c:v>
                </c:pt>
                <c:pt idx="3">
                  <c:v>1.4000330634613143</c:v>
                </c:pt>
                <c:pt idx="4">
                  <c:v>1.5000272068354572</c:v>
                </c:pt>
                <c:pt idx="5">
                  <c:v>1.6000279289591943</c:v>
                </c:pt>
                <c:pt idx="6">
                  <c:v>1.7000279475352416</c:v>
                </c:pt>
                <c:pt idx="7">
                  <c:v>1.8000272580497552</c:v>
                </c:pt>
                <c:pt idx="8">
                  <c:v>1.90002668872547</c:v>
                </c:pt>
                <c:pt idx="9">
                  <c:v>2.0000258260609707</c:v>
                </c:pt>
                <c:pt idx="10">
                  <c:v>2.1000248609075012</c:v>
                </c:pt>
                <c:pt idx="11">
                  <c:v>2.2000160944521858</c:v>
                </c:pt>
                <c:pt idx="12">
                  <c:v>2.300026726314103</c:v>
                </c:pt>
                <c:pt idx="13">
                  <c:v>2.4000330634613141</c:v>
                </c:pt>
                <c:pt idx="14">
                  <c:v>2.500027206835457</c:v>
                </c:pt>
                <c:pt idx="15">
                  <c:v>2.6000279289591943</c:v>
                </c:pt>
                <c:pt idx="16">
                  <c:v>2.7000497648004878</c:v>
                </c:pt>
                <c:pt idx="17">
                  <c:v>2.8000272580497549</c:v>
                </c:pt>
                <c:pt idx="18">
                  <c:v>2.9000611027354806</c:v>
                </c:pt>
                <c:pt idx="19">
                  <c:v>3.0000859636429817</c:v>
                </c:pt>
                <c:pt idx="20">
                  <c:v>3.1000248609075012</c:v>
                </c:pt>
                <c:pt idx="21">
                  <c:v>3.2000505910153638</c:v>
                </c:pt>
                <c:pt idx="22">
                  <c:v>3.3001637147648819</c:v>
                </c:pt>
                <c:pt idx="23">
                  <c:v>3.4001853978588534</c:v>
                </c:pt>
                <c:pt idx="24">
                  <c:v>3.5001482163445821</c:v>
                </c:pt>
                <c:pt idx="25">
                  <c:v>3.6003436846538879</c:v>
                </c:pt>
                <c:pt idx="26">
                  <c:v>3.7003550914882664</c:v>
                </c:pt>
                <c:pt idx="27">
                  <c:v>3.80007924653574</c:v>
                </c:pt>
                <c:pt idx="28">
                  <c:v>3.9006800890527131</c:v>
                </c:pt>
                <c:pt idx="29">
                  <c:v>4.0005176163368716</c:v>
                </c:pt>
                <c:pt idx="30">
                  <c:v>4.1000248609075012</c:v>
                </c:pt>
                <c:pt idx="31">
                  <c:v>4.2010153839774658</c:v>
                </c:pt>
                <c:pt idx="32">
                  <c:v>4.3006838771592202</c:v>
                </c:pt>
                <c:pt idx="33">
                  <c:v>4.4010548565714824</c:v>
                </c:pt>
                <c:pt idx="34">
                  <c:v>4.5006837106724751</c:v>
                </c:pt>
                <c:pt idx="35">
                  <c:v>4.6017138728232014</c:v>
                </c:pt>
                <c:pt idx="36">
                  <c:v>4.7020848522354637</c:v>
                </c:pt>
                <c:pt idx="37">
                  <c:v>4.8044585209597006</c:v>
                </c:pt>
                <c:pt idx="38">
                  <c:v>4.9027438684871827</c:v>
                </c:pt>
                <c:pt idx="39">
                  <c:v>5.0031148478994449</c:v>
                </c:pt>
                <c:pt idx="40">
                  <c:v>5.1000248609075012</c:v>
                </c:pt>
                <c:pt idx="41">
                  <c:v>5.2107155581812554</c:v>
                </c:pt>
                <c:pt idx="42">
                  <c:v>5.3041448435634262</c:v>
                </c:pt>
                <c:pt idx="43">
                  <c:v>5.4010548565714824</c:v>
                </c:pt>
                <c:pt idx="44">
                  <c:v>5.5259990218268769</c:v>
                </c:pt>
                <c:pt idx="45">
                  <c:v>5.6228992632213046</c:v>
                </c:pt>
                <c:pt idx="46">
                  <c:v>5.7020848522354637</c:v>
                </c:pt>
                <c:pt idx="47">
                  <c:v>5.8569878979560546</c:v>
                </c:pt>
                <c:pt idx="48">
                  <c:v>5.9239357733188012</c:v>
                </c:pt>
                <c:pt idx="49">
                  <c:v>6.0031148478994449</c:v>
                </c:pt>
                <c:pt idx="50">
                  <c:v>6.1000248609075012</c:v>
                </c:pt>
              </c:numCache>
            </c:numRef>
          </c:xVal>
          <c:yVal>
            <c:numRef>
              <c:f>'Exported experimental data (2)'!$H$133:$H$233</c:f>
              <c:numCache>
                <c:formatCode>0.00E+00</c:formatCode>
                <c:ptCount val="101"/>
                <c:pt idx="0">
                  <c:v>0.11007</c:v>
                </c:pt>
                <c:pt idx="1">
                  <c:v>0.10093000000000001</c:v>
                </c:pt>
                <c:pt idx="2">
                  <c:v>9.0991000000000002E-2</c:v>
                </c:pt>
                <c:pt idx="3">
                  <c:v>8.2046999999999995E-2</c:v>
                </c:pt>
                <c:pt idx="4">
                  <c:v>7.9543000000000003E-2</c:v>
                </c:pt>
                <c:pt idx="5">
                  <c:v>7.8788000000000011E-2</c:v>
                </c:pt>
                <c:pt idx="6">
                  <c:v>8.172299999999999E-2</c:v>
                </c:pt>
                <c:pt idx="7">
                  <c:v>8.7173E-2</c:v>
                </c:pt>
                <c:pt idx="8">
                  <c:v>9.6992000000000009E-2</c:v>
                </c:pt>
                <c:pt idx="9">
                  <c:v>0.11005</c:v>
                </c:pt>
                <c:pt idx="10">
                  <c:v>0.12829000000000002</c:v>
                </c:pt>
                <c:pt idx="11">
                  <c:v>0.15003</c:v>
                </c:pt>
                <c:pt idx="12">
                  <c:v>0.17688999999999999</c:v>
                </c:pt>
                <c:pt idx="13">
                  <c:v>0.20802999999999999</c:v>
                </c:pt>
                <c:pt idx="14">
                  <c:v>0.24102000000000001</c:v>
                </c:pt>
                <c:pt idx="15">
                  <c:v>0.27482000000000001</c:v>
                </c:pt>
                <c:pt idx="16">
                  <c:v>0.30518000000000001</c:v>
                </c:pt>
                <c:pt idx="17">
                  <c:v>0.32877000000000001</c:v>
                </c:pt>
                <c:pt idx="18">
                  <c:v>0.34106999999999998</c:v>
                </c:pt>
                <c:pt idx="19">
                  <c:v>0.33971000000000001</c:v>
                </c:pt>
                <c:pt idx="20">
                  <c:v>0.32434000000000002</c:v>
                </c:pt>
                <c:pt idx="21">
                  <c:v>0.2969</c:v>
                </c:pt>
                <c:pt idx="22">
                  <c:v>0.26113000000000003</c:v>
                </c:pt>
                <c:pt idx="23">
                  <c:v>0.22176999999999999</c:v>
                </c:pt>
                <c:pt idx="24">
                  <c:v>0.18290000000000001</c:v>
                </c:pt>
                <c:pt idx="25">
                  <c:v>0.14749999999999999</c:v>
                </c:pt>
                <c:pt idx="26">
                  <c:v>0.11732999999999999</c:v>
                </c:pt>
                <c:pt idx="27">
                  <c:v>9.2752000000000001E-2</c:v>
                </c:pt>
                <c:pt idx="28">
                  <c:v>7.3068000000000008E-2</c:v>
                </c:pt>
                <c:pt idx="29">
                  <c:v>5.7801999999999999E-2</c:v>
                </c:pt>
                <c:pt idx="30">
                  <c:v>4.5912000000000001E-2</c:v>
                </c:pt>
                <c:pt idx="31">
                  <c:v>3.6469000000000001E-2</c:v>
                </c:pt>
                <c:pt idx="32">
                  <c:v>2.9123000000000003E-2</c:v>
                </c:pt>
                <c:pt idx="33">
                  <c:v>2.3290000000000002E-2</c:v>
                </c:pt>
                <c:pt idx="34">
                  <c:v>1.8706E-2</c:v>
                </c:pt>
                <c:pt idx="35">
                  <c:v>1.5032E-2</c:v>
                </c:pt>
                <c:pt idx="36">
                  <c:v>1.2128E-2</c:v>
                </c:pt>
                <c:pt idx="37">
                  <c:v>9.7733999999999998E-3</c:v>
                </c:pt>
                <c:pt idx="38">
                  <c:v>7.9622999999999985E-3</c:v>
                </c:pt>
                <c:pt idx="39">
                  <c:v>6.4562000000000005E-3</c:v>
                </c:pt>
                <c:pt idx="40">
                  <c:v>5.2363000000000002E-3</c:v>
                </c:pt>
                <c:pt idx="41">
                  <c:v>4.1243999999999994E-3</c:v>
                </c:pt>
                <c:pt idx="42">
                  <c:v>3.3647E-3</c:v>
                </c:pt>
                <c:pt idx="43">
                  <c:v>2.7805999999999998E-3</c:v>
                </c:pt>
                <c:pt idx="44">
                  <c:v>2.2634999999999999E-3</c:v>
                </c:pt>
                <c:pt idx="45">
                  <c:v>2.9161999999999999E-3</c:v>
                </c:pt>
                <c:pt idx="46">
                  <c:v>3.0408000000000002E-3</c:v>
                </c:pt>
                <c:pt idx="47">
                  <c:v>1.4411000000000001E-3</c:v>
                </c:pt>
                <c:pt idx="48">
                  <c:v>2.1872000000000003E-3</c:v>
                </c:pt>
                <c:pt idx="49">
                  <c:v>3.1646999999999999E-3</c:v>
                </c:pt>
                <c:pt idx="50">
                  <c:v>1.5537000000000001E-3</c:v>
                </c:pt>
              </c:numCache>
            </c:numRef>
          </c:yVal>
          <c:smooth val="1"/>
          <c:extLst>
            <c:ext xmlns:c16="http://schemas.microsoft.com/office/drawing/2014/chart" uri="{C3380CC4-5D6E-409C-BE32-E72D297353CC}">
              <c16:uniqueId val="{00000007-BD14-44A7-A31D-D9EC39D3158E}"/>
            </c:ext>
          </c:extLst>
        </c:ser>
        <c:ser>
          <c:idx val="0"/>
          <c:order val="2"/>
          <c:tx>
            <c:strRef>
              <c:f>'CG-Cs=Rs Exported data '!$H$6:$I$6</c:f>
              <c:strCache>
                <c:ptCount val="1"/>
                <c:pt idx="0">
                  <c:v>Time 19.1 h</c:v>
                </c:pt>
              </c:strCache>
            </c:strRef>
          </c:tx>
          <c:spPr>
            <a:ln w="9525" cap="rnd">
              <a:noFill/>
              <a:round/>
            </a:ln>
            <a:effectLst/>
          </c:spPr>
          <c:marker>
            <c:symbol val="circle"/>
            <c:size val="4"/>
            <c:spPr>
              <a:solidFill>
                <a:srgbClr val="1C079B">
                  <a:alpha val="30196"/>
                </a:srgbClr>
              </a:solidFill>
              <a:ln>
                <a:noFill/>
              </a:ln>
            </c:spPr>
          </c:marker>
          <c:xVal>
            <c:numRef>
              <c:f>'Exported experimental data (2)'!$J$8:$J$108</c:f>
              <c:numCache>
                <c:formatCode>General</c:formatCode>
                <c:ptCount val="101"/>
                <c:pt idx="0">
                  <c:v>1.1000248609075012</c:v>
                </c:pt>
                <c:pt idx="1">
                  <c:v>1.2000160944521856</c:v>
                </c:pt>
                <c:pt idx="2">
                  <c:v>1.300026726314103</c:v>
                </c:pt>
                <c:pt idx="3">
                  <c:v>1.4000330634613143</c:v>
                </c:pt>
                <c:pt idx="4">
                  <c:v>1.5000272068354572</c:v>
                </c:pt>
                <c:pt idx="5">
                  <c:v>1.6000279289591943</c:v>
                </c:pt>
                <c:pt idx="6">
                  <c:v>1.7000279475352416</c:v>
                </c:pt>
                <c:pt idx="7">
                  <c:v>1.8000272580497552</c:v>
                </c:pt>
                <c:pt idx="8">
                  <c:v>1.90002668872547</c:v>
                </c:pt>
                <c:pt idx="9">
                  <c:v>2.0000258260609707</c:v>
                </c:pt>
                <c:pt idx="10">
                  <c:v>2.1000248609075012</c:v>
                </c:pt>
                <c:pt idx="11">
                  <c:v>2.2000160944521858</c:v>
                </c:pt>
                <c:pt idx="12">
                  <c:v>2.300026726314103</c:v>
                </c:pt>
                <c:pt idx="13">
                  <c:v>2.4000330634613141</c:v>
                </c:pt>
                <c:pt idx="14">
                  <c:v>2.500027206835457</c:v>
                </c:pt>
                <c:pt idx="15">
                  <c:v>2.6000279289591943</c:v>
                </c:pt>
                <c:pt idx="16">
                  <c:v>2.7000497648004878</c:v>
                </c:pt>
                <c:pt idx="17">
                  <c:v>2.8000272580497549</c:v>
                </c:pt>
                <c:pt idx="18">
                  <c:v>2.9000611027354806</c:v>
                </c:pt>
                <c:pt idx="19">
                  <c:v>3.0000859636429817</c:v>
                </c:pt>
                <c:pt idx="20">
                  <c:v>3.1000248609075012</c:v>
                </c:pt>
                <c:pt idx="21">
                  <c:v>3.2000505910153638</c:v>
                </c:pt>
                <c:pt idx="22">
                  <c:v>3.3001637147648819</c:v>
                </c:pt>
                <c:pt idx="23">
                  <c:v>3.4001853978588534</c:v>
                </c:pt>
                <c:pt idx="24">
                  <c:v>3.5001482163445821</c:v>
                </c:pt>
                <c:pt idx="25">
                  <c:v>3.6003436846538879</c:v>
                </c:pt>
                <c:pt idx="26">
                  <c:v>3.7003550914882664</c:v>
                </c:pt>
                <c:pt idx="27">
                  <c:v>3.80007924653574</c:v>
                </c:pt>
                <c:pt idx="28">
                  <c:v>3.9006800890527131</c:v>
                </c:pt>
                <c:pt idx="29">
                  <c:v>4.0005176163368716</c:v>
                </c:pt>
                <c:pt idx="30">
                  <c:v>4.1000248609075012</c:v>
                </c:pt>
                <c:pt idx="31">
                  <c:v>4.2010153839774658</c:v>
                </c:pt>
                <c:pt idx="32">
                  <c:v>4.3006838771592202</c:v>
                </c:pt>
                <c:pt idx="33">
                  <c:v>4.4010548565714824</c:v>
                </c:pt>
                <c:pt idx="34">
                  <c:v>4.5006837106724751</c:v>
                </c:pt>
                <c:pt idx="35">
                  <c:v>4.6017138728232014</c:v>
                </c:pt>
                <c:pt idx="36">
                  <c:v>4.7020848522354637</c:v>
                </c:pt>
                <c:pt idx="37">
                  <c:v>4.8044585209597006</c:v>
                </c:pt>
                <c:pt idx="38">
                  <c:v>4.9027438684871827</c:v>
                </c:pt>
                <c:pt idx="39">
                  <c:v>5.0031148478994449</c:v>
                </c:pt>
                <c:pt idx="40">
                  <c:v>5.1000248609075012</c:v>
                </c:pt>
                <c:pt idx="41">
                  <c:v>5.2107155581812554</c:v>
                </c:pt>
                <c:pt idx="42">
                  <c:v>5.3041448435634262</c:v>
                </c:pt>
                <c:pt idx="43">
                  <c:v>5.4010548565714824</c:v>
                </c:pt>
                <c:pt idx="44">
                  <c:v>5.5259990218268769</c:v>
                </c:pt>
                <c:pt idx="45">
                  <c:v>5.6228992632213046</c:v>
                </c:pt>
                <c:pt idx="46">
                  <c:v>5.7020848522354637</c:v>
                </c:pt>
                <c:pt idx="47">
                  <c:v>5.8569878979560546</c:v>
                </c:pt>
                <c:pt idx="48">
                  <c:v>5.9239357733188012</c:v>
                </c:pt>
                <c:pt idx="49">
                  <c:v>6.0031148478994449</c:v>
                </c:pt>
                <c:pt idx="50">
                  <c:v>6.1000248609075012</c:v>
                </c:pt>
              </c:numCache>
            </c:numRef>
          </c:xVal>
          <c:yVal>
            <c:numRef>
              <c:f>'Exported experimental data (2)'!$H$8:$H$108</c:f>
              <c:numCache>
                <c:formatCode>0.00E+00</c:formatCode>
                <c:ptCount val="101"/>
                <c:pt idx="0">
                  <c:v>9.6630999999999995E-2</c:v>
                </c:pt>
                <c:pt idx="1">
                  <c:v>8.4665000000000004E-2</c:v>
                </c:pt>
                <c:pt idx="2">
                  <c:v>7.4112999999999998E-2</c:v>
                </c:pt>
                <c:pt idx="3">
                  <c:v>6.6591000000000011E-2</c:v>
                </c:pt>
                <c:pt idx="4">
                  <c:v>6.2691000000000011E-2</c:v>
                </c:pt>
                <c:pt idx="5">
                  <c:v>5.8864E-2</c:v>
                </c:pt>
                <c:pt idx="6">
                  <c:v>5.8511000000000007E-2</c:v>
                </c:pt>
                <c:pt idx="7">
                  <c:v>6.0476000000000002E-2</c:v>
                </c:pt>
                <c:pt idx="8">
                  <c:v>6.5071000000000004E-2</c:v>
                </c:pt>
                <c:pt idx="9">
                  <c:v>7.2096000000000007E-2</c:v>
                </c:pt>
                <c:pt idx="10">
                  <c:v>8.1915999999999989E-2</c:v>
                </c:pt>
                <c:pt idx="11">
                  <c:v>9.4578000000000009E-2</c:v>
                </c:pt>
                <c:pt idx="12">
                  <c:v>0.10998999999999999</c:v>
                </c:pt>
                <c:pt idx="13">
                  <c:v>0.12716000000000002</c:v>
                </c:pt>
                <c:pt idx="14">
                  <c:v>0.1449</c:v>
                </c:pt>
                <c:pt idx="15">
                  <c:v>0.16219</c:v>
                </c:pt>
                <c:pt idx="16">
                  <c:v>0.17646000000000001</c:v>
                </c:pt>
                <c:pt idx="17">
                  <c:v>0.18582000000000001</c:v>
                </c:pt>
                <c:pt idx="18">
                  <c:v>0.18809999999999999</c:v>
                </c:pt>
                <c:pt idx="19">
                  <c:v>0.18242</c:v>
                </c:pt>
                <c:pt idx="20">
                  <c:v>0.16922999999999999</c:v>
                </c:pt>
                <c:pt idx="21">
                  <c:v>0.15032000000000001</c:v>
                </c:pt>
                <c:pt idx="22">
                  <c:v>0.12827</c:v>
                </c:pt>
                <c:pt idx="23">
                  <c:v>0.10586999999999999</c:v>
                </c:pt>
                <c:pt idx="24">
                  <c:v>8.5141999999999995E-2</c:v>
                </c:pt>
                <c:pt idx="25">
                  <c:v>6.7240999999999995E-2</c:v>
                </c:pt>
                <c:pt idx="26">
                  <c:v>5.2562999999999999E-2</c:v>
                </c:pt>
                <c:pt idx="27">
                  <c:v>4.0957999999999994E-2</c:v>
                </c:pt>
                <c:pt idx="28">
                  <c:v>3.1877999999999997E-2</c:v>
                </c:pt>
                <c:pt idx="29">
                  <c:v>2.4951000000000001E-2</c:v>
                </c:pt>
                <c:pt idx="30">
                  <c:v>1.9668999999999999E-2</c:v>
                </c:pt>
                <c:pt idx="31">
                  <c:v>1.5531000000000001E-2</c:v>
                </c:pt>
                <c:pt idx="32">
                  <c:v>1.2365999999999999E-2</c:v>
                </c:pt>
                <c:pt idx="33">
                  <c:v>9.8703999999999997E-3</c:v>
                </c:pt>
                <c:pt idx="34">
                  <c:v>7.9291999999999991E-3</c:v>
                </c:pt>
                <c:pt idx="35">
                  <c:v>6.3816000000000003E-3</c:v>
                </c:pt>
                <c:pt idx="36">
                  <c:v>5.1741000000000001E-3</c:v>
                </c:pt>
                <c:pt idx="37">
                  <c:v>4.2062000000000002E-3</c:v>
                </c:pt>
                <c:pt idx="38">
                  <c:v>3.4662999999999999E-3</c:v>
                </c:pt>
                <c:pt idx="39">
                  <c:v>2.8604999999999998E-3</c:v>
                </c:pt>
                <c:pt idx="40">
                  <c:v>2.3538000000000001E-3</c:v>
                </c:pt>
                <c:pt idx="41">
                  <c:v>1.8918999999999997E-3</c:v>
                </c:pt>
                <c:pt idx="42">
                  <c:v>1.6184999999999999E-3</c:v>
                </c:pt>
                <c:pt idx="43">
                  <c:v>1.4417E-3</c:v>
                </c:pt>
                <c:pt idx="44">
                  <c:v>1.9172999999999998E-3</c:v>
                </c:pt>
                <c:pt idx="45">
                  <c:v>1.9251000000000001E-3</c:v>
                </c:pt>
                <c:pt idx="46">
                  <c:v>2.1232999999999998E-3</c:v>
                </c:pt>
                <c:pt idx="47">
                  <c:v>1.5948E-3</c:v>
                </c:pt>
                <c:pt idx="48">
                  <c:v>1.5646E-3</c:v>
                </c:pt>
                <c:pt idx="49">
                  <c:v>2.3138999999999998E-3</c:v>
                </c:pt>
                <c:pt idx="50">
                  <c:v>7.2884000000000002E-4</c:v>
                </c:pt>
              </c:numCache>
            </c:numRef>
          </c:yVal>
          <c:smooth val="1"/>
          <c:extLst>
            <c:ext xmlns:c16="http://schemas.microsoft.com/office/drawing/2014/chart" uri="{C3380CC4-5D6E-409C-BE32-E72D297353CC}">
              <c16:uniqueId val="{00000000-BD14-44A7-A31D-D9EC39D3158E}"/>
            </c:ext>
          </c:extLst>
        </c:ser>
        <c:ser>
          <c:idx val="2"/>
          <c:order val="3"/>
          <c:spPr>
            <a:ln w="9525">
              <a:solidFill>
                <a:srgbClr val="BAB4E1"/>
              </a:solidFill>
            </a:ln>
          </c:spPr>
          <c:marker>
            <c:symbol val="none"/>
          </c:marker>
          <c:xVal>
            <c:numRef>
              <c:f>'DE=C_Exported fixed_LogF1   (2'!$I$8:$I$108</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(2'!$H$8:$H$108</c:f>
              <c:numCache>
                <c:formatCode>0.00E+00</c:formatCode>
                <c:ptCount val="101"/>
                <c:pt idx="0">
                  <c:v>0.11393999999999999</c:v>
                </c:pt>
                <c:pt idx="1">
                  <c:v>9.3481000000000009E-2</c:v>
                </c:pt>
                <c:pt idx="2">
                  <c:v>7.7657000000000004E-2</c:v>
                </c:pt>
                <c:pt idx="3">
                  <c:v>6.5696000000000004E-2</c:v>
                </c:pt>
                <c:pt idx="4">
                  <c:v>5.7013000000000001E-2</c:v>
                </c:pt>
                <c:pt idx="5">
                  <c:v>5.1186000000000002E-2</c:v>
                </c:pt>
                <c:pt idx="6">
                  <c:v>4.7934000000000004E-2</c:v>
                </c:pt>
                <c:pt idx="7">
                  <c:v>4.7102999999999999E-2</c:v>
                </c:pt>
                <c:pt idx="8">
                  <c:v>4.8651E-2</c:v>
                </c:pt>
                <c:pt idx="9">
                  <c:v>5.2639999999999999E-2</c:v>
                </c:pt>
                <c:pt idx="10">
                  <c:v>5.9220999999999996E-2</c:v>
                </c:pt>
                <c:pt idx="11">
                  <c:v>6.8608000000000002E-2</c:v>
                </c:pt>
                <c:pt idx="12">
                  <c:v>8.1029999999999991E-2</c:v>
                </c:pt>
                <c:pt idx="13">
                  <c:v>9.6621000000000012E-2</c:v>
                </c:pt>
                <c:pt idx="14">
                  <c:v>0.11524999999999999</c:v>
                </c:pt>
                <c:pt idx="15">
                  <c:v>0.13624</c:v>
                </c:pt>
                <c:pt idx="16">
                  <c:v>0.15804000000000001</c:v>
                </c:pt>
                <c:pt idx="17">
                  <c:v>0.17801</c:v>
                </c:pt>
                <c:pt idx="18">
                  <c:v>0.19272</c:v>
                </c:pt>
                <c:pt idx="19">
                  <c:v>0.19889999999999999</c:v>
                </c:pt>
                <c:pt idx="20">
                  <c:v>0.19496000000000002</c:v>
                </c:pt>
                <c:pt idx="21">
                  <c:v>0.18174999999999999</c:v>
                </c:pt>
                <c:pt idx="22">
                  <c:v>0.16214999999999999</c:v>
                </c:pt>
                <c:pt idx="23">
                  <c:v>0.13966999999999999</c:v>
                </c:pt>
                <c:pt idx="24">
                  <c:v>0.1172</c:v>
                </c:pt>
                <c:pt idx="25">
                  <c:v>9.6485000000000001E-2</c:v>
                </c:pt>
                <c:pt idx="26">
                  <c:v>7.8464000000000006E-2</c:v>
                </c:pt>
                <c:pt idx="27">
                  <c:v>6.3315999999999997E-2</c:v>
                </c:pt>
                <c:pt idx="28">
                  <c:v>5.0715999999999997E-2</c:v>
                </c:pt>
                <c:pt idx="29">
                  <c:v>4.0549000000000002E-2</c:v>
                </c:pt>
                <c:pt idx="30">
                  <c:v>3.2371999999999998E-2</c:v>
                </c:pt>
                <c:pt idx="31">
                  <c:v>2.5721000000000001E-2</c:v>
                </c:pt>
                <c:pt idx="32">
                  <c:v>2.0478999999999997E-2</c:v>
                </c:pt>
                <c:pt idx="33">
                  <c:v>1.627E-2</c:v>
                </c:pt>
                <c:pt idx="34">
                  <c:v>1.2943000000000001E-2</c:v>
                </c:pt>
                <c:pt idx="35">
                  <c:v>1.0260999999999999E-2</c:v>
                </c:pt>
                <c:pt idx="36">
                  <c:v>8.1459999999999987E-3</c:v>
                </c:pt>
                <c:pt idx="37">
                  <c:v>6.4365999999999998E-3</c:v>
                </c:pt>
                <c:pt idx="38">
                  <c:v>5.1336999999999997E-3</c:v>
                </c:pt>
                <c:pt idx="39">
                  <c:v>4.0746999999999997E-3</c:v>
                </c:pt>
                <c:pt idx="40">
                  <c:v>3.2600000000000003E-3</c:v>
                </c:pt>
                <c:pt idx="41">
                  <c:v>2.5268000000000001E-3</c:v>
                </c:pt>
                <c:pt idx="42">
                  <c:v>2.0378000000000002E-3</c:v>
                </c:pt>
                <c:pt idx="43">
                  <c:v>1.6303000000000001E-3</c:v>
                </c:pt>
              </c:numCache>
            </c:numRef>
          </c:yVal>
          <c:smooth val="1"/>
          <c:extLst>
            <c:ext xmlns:c16="http://schemas.microsoft.com/office/drawing/2014/chart" uri="{C3380CC4-5D6E-409C-BE32-E72D297353CC}">
              <c16:uniqueId val="{00000000-5B05-4792-A5AB-7C2BE1324E5C}"/>
            </c:ext>
          </c:extLst>
        </c:ser>
        <c:ser>
          <c:idx val="3"/>
          <c:order val="4"/>
          <c:spPr>
            <a:ln w="9525">
              <a:solidFill>
                <a:srgbClr val="776AC3"/>
              </a:solidFill>
            </a:ln>
          </c:spPr>
          <c:marker>
            <c:symbol val="none"/>
          </c:marker>
          <c:xVal>
            <c:numRef>
              <c:f>'DE=C_Exported fixed_LogF1   (2'!$I$133:$I$233</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(2'!$H$133:$H$233</c:f>
              <c:numCache>
                <c:formatCode>0.00E+00</c:formatCode>
                <c:ptCount val="101"/>
                <c:pt idx="0">
                  <c:v>0.12912000000000001</c:v>
                </c:pt>
                <c:pt idx="1">
                  <c:v>0.10754</c:v>
                </c:pt>
                <c:pt idx="2">
                  <c:v>9.1276999999999997E-2</c:v>
                </c:pt>
                <c:pt idx="3">
                  <c:v>7.9537999999999998E-2</c:v>
                </c:pt>
                <c:pt idx="4">
                  <c:v>7.1763999999999994E-2</c:v>
                </c:pt>
                <c:pt idx="5">
                  <c:v>6.7587999999999995E-2</c:v>
                </c:pt>
                <c:pt idx="6">
                  <c:v>6.6822000000000006E-2</c:v>
                </c:pt>
                <c:pt idx="7">
                  <c:v>6.9440000000000002E-2</c:v>
                </c:pt>
                <c:pt idx="8">
                  <c:v>7.5574999999999989E-2</c:v>
                </c:pt>
                <c:pt idx="9">
                  <c:v>8.5503999999999997E-2</c:v>
                </c:pt>
                <c:pt idx="10">
                  <c:v>9.9635000000000001E-2</c:v>
                </c:pt>
                <c:pt idx="11">
                  <c:v>0.11846000000000001</c:v>
                </c:pt>
                <c:pt idx="12">
                  <c:v>0.14249999999999999</c:v>
                </c:pt>
                <c:pt idx="13">
                  <c:v>0.17204</c:v>
                </c:pt>
                <c:pt idx="14">
                  <c:v>0.20691000000000001</c:v>
                </c:pt>
                <c:pt idx="15">
                  <c:v>0.24591999999999997</c:v>
                </c:pt>
                <c:pt idx="16">
                  <c:v>0.28627000000000002</c:v>
                </c:pt>
                <c:pt idx="17">
                  <c:v>0.32316999999999996</c:v>
                </c:pt>
                <c:pt idx="18">
                  <c:v>0.35038000000000002</c:v>
                </c:pt>
                <c:pt idx="19">
                  <c:v>0.36194999999999999</c:v>
                </c:pt>
                <c:pt idx="20">
                  <c:v>0.35498000000000002</c:v>
                </c:pt>
                <c:pt idx="21">
                  <c:v>0.33106000000000002</c:v>
                </c:pt>
                <c:pt idx="22">
                  <c:v>0.29542000000000002</c:v>
                </c:pt>
                <c:pt idx="23">
                  <c:v>0.25448999999999999</c:v>
                </c:pt>
                <c:pt idx="24">
                  <c:v>0.21356999999999998</c:v>
                </c:pt>
                <c:pt idx="25">
                  <c:v>0.17582999999999999</c:v>
                </c:pt>
                <c:pt idx="26">
                  <c:v>0.14299999999999999</c:v>
                </c:pt>
                <c:pt idx="27">
                  <c:v>0.11539000000000001</c:v>
                </c:pt>
                <c:pt idx="28">
                  <c:v>9.2428999999999997E-2</c:v>
                </c:pt>
                <c:pt idx="29">
                  <c:v>7.3900000000000007E-2</c:v>
                </c:pt>
                <c:pt idx="30">
                  <c:v>5.8997999999999995E-2</c:v>
                </c:pt>
                <c:pt idx="31">
                  <c:v>4.6873999999999999E-2</c:v>
                </c:pt>
                <c:pt idx="32">
                  <c:v>3.7321E-2</c:v>
                </c:pt>
                <c:pt idx="33">
                  <c:v>2.9649999999999999E-2</c:v>
                </c:pt>
                <c:pt idx="34">
                  <c:v>2.3587E-2</c:v>
                </c:pt>
                <c:pt idx="35">
                  <c:v>1.8699E-2</c:v>
                </c:pt>
                <c:pt idx="36">
                  <c:v>1.4844999999999999E-2</c:v>
                </c:pt>
                <c:pt idx="37">
                  <c:v>1.1729999999999999E-2</c:v>
                </c:pt>
                <c:pt idx="38">
                  <c:v>9.3550999999999999E-3</c:v>
                </c:pt>
                <c:pt idx="39">
                  <c:v>7.4253999999999995E-3</c:v>
                </c:pt>
                <c:pt idx="40">
                  <c:v>5.9406999999999993E-3</c:v>
                </c:pt>
                <c:pt idx="41">
                  <c:v>4.6043999999999998E-3</c:v>
                </c:pt>
                <c:pt idx="42">
                  <c:v>3.7132999999999997E-3</c:v>
                </c:pt>
                <c:pt idx="43">
                  <c:v>2.9706999999999997E-3</c:v>
                </c:pt>
              </c:numCache>
            </c:numRef>
          </c:yVal>
          <c:smooth val="1"/>
          <c:extLst>
            <c:ext xmlns:c16="http://schemas.microsoft.com/office/drawing/2014/chart" uri="{C3380CC4-5D6E-409C-BE32-E72D297353CC}">
              <c16:uniqueId val="{00000001-5B05-4792-A5AB-7C2BE1324E5C}"/>
            </c:ext>
          </c:extLst>
        </c:ser>
        <c:ser>
          <c:idx val="4"/>
          <c:order val="5"/>
          <c:spPr>
            <a:ln w="9525">
              <a:solidFill>
                <a:srgbClr val="1C079B"/>
              </a:solidFill>
            </a:ln>
          </c:spPr>
          <c:marker>
            <c:symbol val="none"/>
          </c:marker>
          <c:xVal>
            <c:numRef>
              <c:f>'DE=C_Exported fixed_LogF1   (2'!$I$259:$I$359</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(2'!$H$259:$H$359</c:f>
              <c:numCache>
                <c:formatCode>0.00E+00</c:formatCode>
                <c:ptCount val="101"/>
                <c:pt idx="0">
                  <c:v>0.1177</c:v>
                </c:pt>
                <c:pt idx="1">
                  <c:v>0.10593</c:v>
                </c:pt>
                <c:pt idx="2">
                  <c:v>9.7045000000000006E-2</c:v>
                </c:pt>
                <c:pt idx="3">
                  <c:v>9.0945999999999999E-2</c:v>
                </c:pt>
                <c:pt idx="4">
                  <c:v>8.7642999999999999E-2</c:v>
                </c:pt>
                <c:pt idx="5">
                  <c:v>8.7239000000000011E-2</c:v>
                </c:pt>
                <c:pt idx="6">
                  <c:v>8.9948E-2</c:v>
                </c:pt>
                <c:pt idx="7">
                  <c:v>9.6101999999999993E-2</c:v>
                </c:pt>
                <c:pt idx="8">
                  <c:v>0.10617</c:v>
                </c:pt>
                <c:pt idx="9">
                  <c:v>0.12074</c:v>
                </c:pt>
                <c:pt idx="10">
                  <c:v>0.14056000000000002</c:v>
                </c:pt>
                <c:pt idx="11">
                  <c:v>0.16644</c:v>
                </c:pt>
                <c:pt idx="12">
                  <c:v>0.19919999999999999</c:v>
                </c:pt>
                <c:pt idx="13">
                  <c:v>0.23940000000000003</c:v>
                </c:pt>
                <c:pt idx="14">
                  <c:v>0.28693999999999997</c:v>
                </c:pt>
                <c:pt idx="15">
                  <c:v>0.34039999999999998</c:v>
                </c:pt>
                <c:pt idx="16">
                  <c:v>0.39622000000000002</c:v>
                </c:pt>
                <c:pt idx="17">
                  <c:v>0.44802999999999998</c:v>
                </c:pt>
                <c:pt idx="18">
                  <c:v>0.48731999999999998</c:v>
                </c:pt>
                <c:pt idx="19">
                  <c:v>0.50563999999999998</c:v>
                </c:pt>
                <c:pt idx="20">
                  <c:v>0.49835000000000002</c:v>
                </c:pt>
                <c:pt idx="21">
                  <c:v>0.46701999999999994</c:v>
                </c:pt>
                <c:pt idx="22">
                  <c:v>0.41850999999999999</c:v>
                </c:pt>
                <c:pt idx="23">
                  <c:v>0.36179</c:v>
                </c:pt>
                <c:pt idx="24">
                  <c:v>0.30442999999999998</c:v>
                </c:pt>
                <c:pt idx="25">
                  <c:v>0.25118000000000001</c:v>
                </c:pt>
                <c:pt idx="26">
                  <c:v>0.20462</c:v>
                </c:pt>
                <c:pt idx="27">
                  <c:v>0.16535</c:v>
                </c:pt>
                <c:pt idx="28">
                  <c:v>0.13261000000000001</c:v>
                </c:pt>
                <c:pt idx="29">
                  <c:v>0.10614999999999999</c:v>
                </c:pt>
                <c:pt idx="30">
                  <c:v>8.4841E-2</c:v>
                </c:pt>
                <c:pt idx="31">
                  <c:v>6.7486999999999991E-2</c:v>
                </c:pt>
                <c:pt idx="32">
                  <c:v>5.3798000000000006E-2</c:v>
                </c:pt>
                <c:pt idx="33">
                  <c:v>4.2795E-2</c:v>
                </c:pt>
                <c:pt idx="34">
                  <c:v>3.4092000000000004E-2</c:v>
                </c:pt>
                <c:pt idx="35">
                  <c:v>2.7067999999999998E-2</c:v>
                </c:pt>
                <c:pt idx="36">
                  <c:v>2.1523E-2</c:v>
                </c:pt>
                <c:pt idx="37">
                  <c:v>1.7035999999999999E-2</c:v>
                </c:pt>
                <c:pt idx="38">
                  <c:v>1.3611999999999999E-2</c:v>
                </c:pt>
                <c:pt idx="39">
                  <c:v>1.0826000000000001E-2</c:v>
                </c:pt>
                <c:pt idx="40">
                  <c:v>8.6800000000000002E-3</c:v>
                </c:pt>
                <c:pt idx="41">
                  <c:v>6.7450999999999995E-3</c:v>
                </c:pt>
                <c:pt idx="42">
                  <c:v>5.4526999999999996E-3</c:v>
                </c:pt>
                <c:pt idx="43">
                  <c:v>4.3739E-3</c:v>
                </c:pt>
              </c:numCache>
            </c:numRef>
          </c:yVal>
          <c:smooth val="1"/>
          <c:extLst>
            <c:ext xmlns:c16="http://schemas.microsoft.com/office/drawing/2014/chart" uri="{C3380CC4-5D6E-409C-BE32-E72D297353CC}">
              <c16:uniqueId val="{00000002-5B05-4792-A5AB-7C2BE1324E5C}"/>
            </c:ext>
          </c:extLst>
        </c:ser>
        <c:dLbls>
          <c:showLegendKey val="0"/>
          <c:showVal val="0"/>
          <c:showCatName val="0"/>
          <c:showSerName val="0"/>
          <c:showPercent val="0"/>
          <c:showBubbleSize val="0"/>
        </c:dLbls>
        <c:axId val="137201960"/>
        <c:axId val="127894536"/>
      </c:scatterChart>
      <c:valAx>
        <c:axId val="137201960"/>
        <c:scaling>
          <c:orientation val="minMax"/>
          <c:max val="6"/>
          <c:min val="1"/>
        </c:scaling>
        <c:delete val="0"/>
        <c:axPos val="b"/>
        <c:title>
          <c:tx>
            <c:rich>
              <a:bodyPr rot="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GB" sz="2400" dirty="0">
                    <a:solidFill>
                      <a:schemeClr val="tx1"/>
                    </a:solidFill>
                    <a:latin typeface="Helvetica" panose="020B0604020202020204" pitchFamily="34" charset="0"/>
                    <a:cs typeface="Helvetica" panose="020B0604020202020204" pitchFamily="34" charset="0"/>
                  </a:rPr>
                  <a:t>Log Frequency</a:t>
                </a:r>
              </a:p>
            </c:rich>
          </c:tx>
          <c:layout/>
          <c:overlay val="0"/>
          <c:spPr>
            <a:noFill/>
            <a:ln>
              <a:noFill/>
            </a:ln>
            <a:effectLst/>
          </c:spPr>
        </c:title>
        <c:numFmt formatCode="0" sourceLinked="0"/>
        <c:majorTickMark val="out"/>
        <c:minorTickMark val="none"/>
        <c:tickLblPos val="nextTo"/>
        <c:spPr>
          <a:noFill/>
          <a:ln w="28575" cap="flat" cmpd="sng" algn="ctr">
            <a:solidFill>
              <a:sysClr val="windowText" lastClr="000000"/>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27894536"/>
        <c:crossesAt val="-2"/>
        <c:crossBetween val="midCat"/>
        <c:majorUnit val="1"/>
      </c:valAx>
      <c:valAx>
        <c:axId val="127894536"/>
        <c:scaling>
          <c:orientation val="minMax"/>
          <c:max val="0.8"/>
          <c:min val="0"/>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GB" sz="2400" b="0" i="0" baseline="0">
                    <a:effectLst/>
                    <a:latin typeface="Helvetica" panose="020B0604020202020204" pitchFamily="34" charset="0"/>
                    <a:cs typeface="Helvetica" panose="020B0604020202020204" pitchFamily="34" charset="0"/>
                  </a:rPr>
                  <a:t>Imaginary  C''/ pF</a:t>
                </a:r>
                <a:endParaRPr lang="en-GB" sz="2400">
                  <a:effectLst/>
                  <a:latin typeface="Helvetica" panose="020B0604020202020204" pitchFamily="34" charset="0"/>
                  <a:cs typeface="Helvetica" panose="020B0604020202020204" pitchFamily="34" charset="0"/>
                </a:endParaRPr>
              </a:p>
            </c:rich>
          </c:tx>
          <c:layout>
            <c:manualLayout>
              <c:xMode val="edge"/>
              <c:yMode val="edge"/>
              <c:x val="8.0853983851137887E-2"/>
              <c:y val="7.5016051722081756E-2"/>
            </c:manualLayout>
          </c:layout>
          <c:overlay val="0"/>
          <c:spPr>
            <a:noFill/>
            <a:ln>
              <a:noFill/>
            </a:ln>
            <a:effectLst/>
          </c:spPr>
        </c:title>
        <c:numFmt formatCode="#,##0.0" sourceLinked="0"/>
        <c:majorTickMark val="out"/>
        <c:minorTickMark val="none"/>
        <c:tickLblPos val="nextTo"/>
        <c:spPr>
          <a:noFill/>
          <a:ln w="28575" cap="flat" cmpd="sng" algn="ctr">
            <a:solidFill>
              <a:sysClr val="windowText" lastClr="000000"/>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37201960"/>
        <c:crossesAt val="-2"/>
        <c:crossBetween val="midCat"/>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72486654804269"/>
          <c:y val="7.2384462339879801E-2"/>
          <c:w val="0.75786328588374852"/>
          <c:h val="0.62435923493850309"/>
        </c:manualLayout>
      </c:layout>
      <c:scatterChart>
        <c:scatterStyle val="lineMarker"/>
        <c:varyColors val="0"/>
        <c:ser>
          <c:idx val="1"/>
          <c:order val="0"/>
          <c:tx>
            <c:strRef>
              <c:f>Normalisation!$K$1</c:f>
              <c:strCache>
                <c:ptCount val="1"/>
                <c:pt idx="0">
                  <c:v>C'(100 kHz)</c:v>
                </c:pt>
              </c:strCache>
            </c:strRef>
          </c:tx>
          <c:spPr>
            <a:ln w="12700">
              <a:solidFill>
                <a:srgbClr val="FF0000"/>
              </a:solidFill>
            </a:ln>
          </c:spPr>
          <c:marker>
            <c:symbol val="none"/>
          </c:marker>
          <c:dPt>
            <c:idx val="3"/>
            <c:bubble3D val="0"/>
            <c:extLst>
              <c:ext xmlns:c16="http://schemas.microsoft.com/office/drawing/2014/chart" uri="{C3380CC4-5D6E-409C-BE32-E72D297353CC}">
                <c16:uniqueId val="{00000002-A33C-45B6-AE28-9165061C8EE2}"/>
              </c:ext>
            </c:extLst>
          </c:dPt>
          <c:xVal>
            <c:numRef>
              <c:f>Normalisation!$I$2:$I$1000</c:f>
              <c:numCache>
                <c:formatCode>0.00</c:formatCode>
                <c:ptCount val="999"/>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pt idx="755">
                  <c:v>25.166666666666668</c:v>
                </c:pt>
                <c:pt idx="756">
                  <c:v>25.2</c:v>
                </c:pt>
                <c:pt idx="757">
                  <c:v>25.233333333333334</c:v>
                </c:pt>
              </c:numCache>
            </c:numRef>
          </c:xVal>
          <c:yVal>
            <c:numRef>
              <c:f>Normalisation!$K$2:$K$1000</c:f>
              <c:numCache>
                <c:formatCode>0.00000</c:formatCode>
                <c:ptCount val="999"/>
                <c:pt idx="0">
                  <c:v>0.21535679999999999</c:v>
                </c:pt>
                <c:pt idx="1">
                  <c:v>0.2132927</c:v>
                </c:pt>
                <c:pt idx="2">
                  <c:v>0.20844209999999999</c:v>
                </c:pt>
                <c:pt idx="3">
                  <c:v>0.20125799999999999</c:v>
                </c:pt>
                <c:pt idx="4">
                  <c:v>0.19974790000000001</c:v>
                </c:pt>
                <c:pt idx="5">
                  <c:v>0.19887050000000001</c:v>
                </c:pt>
                <c:pt idx="6">
                  <c:v>0.1981967</c:v>
                </c:pt>
                <c:pt idx="7">
                  <c:v>0.19759450000000001</c:v>
                </c:pt>
                <c:pt idx="8">
                  <c:v>0.1968915</c:v>
                </c:pt>
                <c:pt idx="9">
                  <c:v>0.1962797</c:v>
                </c:pt>
                <c:pt idx="10">
                  <c:v>0.19564709999999999</c:v>
                </c:pt>
                <c:pt idx="11">
                  <c:v>0.19494980000000001</c:v>
                </c:pt>
                <c:pt idx="12">
                  <c:v>0.19434799999999999</c:v>
                </c:pt>
                <c:pt idx="13">
                  <c:v>0.19371050000000001</c:v>
                </c:pt>
                <c:pt idx="14">
                  <c:v>0.1930838</c:v>
                </c:pt>
                <c:pt idx="15">
                  <c:v>0.19237389999999999</c:v>
                </c:pt>
                <c:pt idx="16">
                  <c:v>0.19170200000000001</c:v>
                </c:pt>
                <c:pt idx="17">
                  <c:v>0.19109010000000001</c:v>
                </c:pt>
                <c:pt idx="18">
                  <c:v>0.19039929999999999</c:v>
                </c:pt>
                <c:pt idx="19">
                  <c:v>0.1896515</c:v>
                </c:pt>
                <c:pt idx="20">
                  <c:v>0.18899930000000001</c:v>
                </c:pt>
                <c:pt idx="21">
                  <c:v>0.1883022</c:v>
                </c:pt>
                <c:pt idx="22">
                  <c:v>0.1875445</c:v>
                </c:pt>
                <c:pt idx="23">
                  <c:v>0.1868908</c:v>
                </c:pt>
                <c:pt idx="24">
                  <c:v>0.1861602</c:v>
                </c:pt>
                <c:pt idx="25">
                  <c:v>0.1854594</c:v>
                </c:pt>
                <c:pt idx="26">
                  <c:v>0.18477089999999999</c:v>
                </c:pt>
                <c:pt idx="27">
                  <c:v>0.18402660000000001</c:v>
                </c:pt>
                <c:pt idx="28">
                  <c:v>0.1833224</c:v>
                </c:pt>
                <c:pt idx="29">
                  <c:v>0.1825505</c:v>
                </c:pt>
                <c:pt idx="30">
                  <c:v>0.1818003</c:v>
                </c:pt>
                <c:pt idx="31">
                  <c:v>0.18106130000000001</c:v>
                </c:pt>
                <c:pt idx="32">
                  <c:v>0.1802735</c:v>
                </c:pt>
                <c:pt idx="33">
                  <c:v>0.17953140000000001</c:v>
                </c:pt>
                <c:pt idx="34">
                  <c:v>0.1788209</c:v>
                </c:pt>
                <c:pt idx="35">
                  <c:v>0.17806</c:v>
                </c:pt>
                <c:pt idx="36">
                  <c:v>0.17730109999999999</c:v>
                </c:pt>
                <c:pt idx="37">
                  <c:v>0.17652860000000001</c:v>
                </c:pt>
                <c:pt idx="38">
                  <c:v>0.1757697</c:v>
                </c:pt>
                <c:pt idx="39">
                  <c:v>0.17500109999999999</c:v>
                </c:pt>
                <c:pt idx="40">
                  <c:v>0.17422609999999999</c:v>
                </c:pt>
                <c:pt idx="41">
                  <c:v>0.17348179999999999</c:v>
                </c:pt>
                <c:pt idx="42">
                  <c:v>0.17271919999999999</c:v>
                </c:pt>
                <c:pt idx="43">
                  <c:v>0.1719301</c:v>
                </c:pt>
                <c:pt idx="44">
                  <c:v>0.17117889999999999</c:v>
                </c:pt>
                <c:pt idx="45">
                  <c:v>0.17043749999999999</c:v>
                </c:pt>
                <c:pt idx="46">
                  <c:v>0.16967579999999999</c:v>
                </c:pt>
                <c:pt idx="47">
                  <c:v>0.16892509999999999</c:v>
                </c:pt>
                <c:pt idx="48">
                  <c:v>0.16815160000000001</c:v>
                </c:pt>
                <c:pt idx="49">
                  <c:v>0.16736760000000001</c:v>
                </c:pt>
                <c:pt idx="50">
                  <c:v>0.16659060000000001</c:v>
                </c:pt>
                <c:pt idx="51">
                  <c:v>0.16584109999999999</c:v>
                </c:pt>
                <c:pt idx="52">
                  <c:v>0.16506589999999999</c:v>
                </c:pt>
                <c:pt idx="53">
                  <c:v>0.16431370000000001</c:v>
                </c:pt>
                <c:pt idx="54">
                  <c:v>0.16352510000000001</c:v>
                </c:pt>
                <c:pt idx="55">
                  <c:v>0.16272519999999999</c:v>
                </c:pt>
                <c:pt idx="56">
                  <c:v>0.16196079999999999</c:v>
                </c:pt>
                <c:pt idx="57">
                  <c:v>0.16119600000000001</c:v>
                </c:pt>
                <c:pt idx="58">
                  <c:v>0.16041459999999999</c:v>
                </c:pt>
                <c:pt idx="59">
                  <c:v>0.1596708</c:v>
                </c:pt>
                <c:pt idx="60">
                  <c:v>0.1588936</c:v>
                </c:pt>
                <c:pt idx="61">
                  <c:v>0.15811349999999999</c:v>
                </c:pt>
                <c:pt idx="62">
                  <c:v>0.15733839999999999</c:v>
                </c:pt>
                <c:pt idx="63">
                  <c:v>0.15655179999999999</c:v>
                </c:pt>
                <c:pt idx="64">
                  <c:v>0.15578069999999999</c:v>
                </c:pt>
                <c:pt idx="65">
                  <c:v>0.15505530000000001</c:v>
                </c:pt>
                <c:pt idx="66">
                  <c:v>0.15426110000000001</c:v>
                </c:pt>
                <c:pt idx="67">
                  <c:v>0.1535146</c:v>
                </c:pt>
                <c:pt idx="68">
                  <c:v>0.15275059999999999</c:v>
                </c:pt>
                <c:pt idx="69">
                  <c:v>0.1520167</c:v>
                </c:pt>
                <c:pt idx="70">
                  <c:v>0.1512116</c:v>
                </c:pt>
                <c:pt idx="71">
                  <c:v>0.15044399999999999</c:v>
                </c:pt>
                <c:pt idx="72">
                  <c:v>0.14969080000000001</c:v>
                </c:pt>
                <c:pt idx="73">
                  <c:v>0.14891070000000001</c:v>
                </c:pt>
                <c:pt idx="74">
                  <c:v>0.14809459999999999</c:v>
                </c:pt>
                <c:pt idx="75">
                  <c:v>0.14735599999999999</c:v>
                </c:pt>
                <c:pt idx="76">
                  <c:v>0.14658489999999999</c:v>
                </c:pt>
                <c:pt idx="77">
                  <c:v>0.14580979999999999</c:v>
                </c:pt>
                <c:pt idx="78">
                  <c:v>0.14510670000000001</c:v>
                </c:pt>
                <c:pt idx="79">
                  <c:v>0.1443914</c:v>
                </c:pt>
                <c:pt idx="80">
                  <c:v>0.14363870000000001</c:v>
                </c:pt>
                <c:pt idx="81">
                  <c:v>0.14291110000000001</c:v>
                </c:pt>
                <c:pt idx="82">
                  <c:v>0.14219560000000001</c:v>
                </c:pt>
                <c:pt idx="83">
                  <c:v>0.14146610000000001</c:v>
                </c:pt>
                <c:pt idx="84">
                  <c:v>0.1408074</c:v>
                </c:pt>
                <c:pt idx="85">
                  <c:v>0.1401676</c:v>
                </c:pt>
                <c:pt idx="86">
                  <c:v>0.1394521</c:v>
                </c:pt>
                <c:pt idx="87">
                  <c:v>0.1388268</c:v>
                </c:pt>
                <c:pt idx="88">
                  <c:v>0.13822219999999999</c:v>
                </c:pt>
                <c:pt idx="89">
                  <c:v>0.13757639999999999</c:v>
                </c:pt>
                <c:pt idx="90">
                  <c:v>0.13701099999999999</c:v>
                </c:pt>
                <c:pt idx="91">
                  <c:v>0.13641159999999999</c:v>
                </c:pt>
                <c:pt idx="92">
                  <c:v>0.13580539999999999</c:v>
                </c:pt>
                <c:pt idx="93">
                  <c:v>0.1352834</c:v>
                </c:pt>
                <c:pt idx="94">
                  <c:v>0.13476460000000001</c:v>
                </c:pt>
                <c:pt idx="95">
                  <c:v>0.13421440000000001</c:v>
                </c:pt>
                <c:pt idx="96">
                  <c:v>0.1337342</c:v>
                </c:pt>
                <c:pt idx="97">
                  <c:v>0.13320779999999999</c:v>
                </c:pt>
                <c:pt idx="98">
                  <c:v>0.1327103</c:v>
                </c:pt>
                <c:pt idx="99">
                  <c:v>0.13230600000000001</c:v>
                </c:pt>
                <c:pt idx="100">
                  <c:v>0.13181080000000001</c:v>
                </c:pt>
                <c:pt idx="101">
                  <c:v>0.13139890000000001</c:v>
                </c:pt>
                <c:pt idx="102">
                  <c:v>0.13097780000000001</c:v>
                </c:pt>
                <c:pt idx="103">
                  <c:v>0.13057640000000001</c:v>
                </c:pt>
                <c:pt idx="104">
                  <c:v>0.1301406</c:v>
                </c:pt>
                <c:pt idx="105">
                  <c:v>0.1297769</c:v>
                </c:pt>
                <c:pt idx="106">
                  <c:v>0.12938810000000001</c:v>
                </c:pt>
                <c:pt idx="107">
                  <c:v>0.129021</c:v>
                </c:pt>
                <c:pt idx="108">
                  <c:v>0.12864909999999999</c:v>
                </c:pt>
                <c:pt idx="109">
                  <c:v>0.12831400000000001</c:v>
                </c:pt>
                <c:pt idx="110">
                  <c:v>0.1279631</c:v>
                </c:pt>
                <c:pt idx="111">
                  <c:v>0.12769530000000001</c:v>
                </c:pt>
                <c:pt idx="112">
                  <c:v>0.12737970000000001</c:v>
                </c:pt>
                <c:pt idx="113">
                  <c:v>0.1270184</c:v>
                </c:pt>
                <c:pt idx="114">
                  <c:v>0.12672149999999999</c:v>
                </c:pt>
                <c:pt idx="115">
                  <c:v>0.12642729999999999</c:v>
                </c:pt>
                <c:pt idx="116">
                  <c:v>0.12614919999999999</c:v>
                </c:pt>
                <c:pt idx="117">
                  <c:v>0.1258677</c:v>
                </c:pt>
                <c:pt idx="118">
                  <c:v>0.1256234</c:v>
                </c:pt>
                <c:pt idx="119">
                  <c:v>0.1253351</c:v>
                </c:pt>
                <c:pt idx="120">
                  <c:v>0.12508910000000001</c:v>
                </c:pt>
                <c:pt idx="121">
                  <c:v>0.1248341</c:v>
                </c:pt>
                <c:pt idx="122">
                  <c:v>0.1245938</c:v>
                </c:pt>
                <c:pt idx="123">
                  <c:v>0.124317</c:v>
                </c:pt>
                <c:pt idx="124">
                  <c:v>0.1241019</c:v>
                </c:pt>
                <c:pt idx="125">
                  <c:v>0.1238636</c:v>
                </c:pt>
                <c:pt idx="126">
                  <c:v>0.1236767</c:v>
                </c:pt>
                <c:pt idx="127">
                  <c:v>0.1234461</c:v>
                </c:pt>
                <c:pt idx="128">
                  <c:v>0.1232403</c:v>
                </c:pt>
                <c:pt idx="129">
                  <c:v>0.1230195</c:v>
                </c:pt>
                <c:pt idx="130">
                  <c:v>0.122819</c:v>
                </c:pt>
                <c:pt idx="131">
                  <c:v>0.1225888</c:v>
                </c:pt>
                <c:pt idx="132">
                  <c:v>0.1224399</c:v>
                </c:pt>
                <c:pt idx="133">
                  <c:v>0.1222543</c:v>
                </c:pt>
                <c:pt idx="134">
                  <c:v>0.1220478</c:v>
                </c:pt>
                <c:pt idx="135">
                  <c:v>0.1218717</c:v>
                </c:pt>
                <c:pt idx="136">
                  <c:v>0.1216959</c:v>
                </c:pt>
                <c:pt idx="137">
                  <c:v>0.1215272</c:v>
                </c:pt>
                <c:pt idx="138">
                  <c:v>0.12134639999999999</c:v>
                </c:pt>
                <c:pt idx="139">
                  <c:v>0.12118420000000001</c:v>
                </c:pt>
                <c:pt idx="140">
                  <c:v>0.1210214</c:v>
                </c:pt>
                <c:pt idx="141">
                  <c:v>0.1209008</c:v>
                </c:pt>
                <c:pt idx="142">
                  <c:v>0.12077309999999999</c:v>
                </c:pt>
                <c:pt idx="143">
                  <c:v>0.1206055</c:v>
                </c:pt>
                <c:pt idx="144">
                  <c:v>0.1204877</c:v>
                </c:pt>
                <c:pt idx="145">
                  <c:v>0.12034010000000001</c:v>
                </c:pt>
                <c:pt idx="146">
                  <c:v>0.12018959999999999</c:v>
                </c:pt>
                <c:pt idx="147">
                  <c:v>0.1200741</c:v>
                </c:pt>
                <c:pt idx="148">
                  <c:v>0.1199548</c:v>
                </c:pt>
                <c:pt idx="149">
                  <c:v>0.1197816</c:v>
                </c:pt>
                <c:pt idx="150">
                  <c:v>0.1196913</c:v>
                </c:pt>
                <c:pt idx="151">
                  <c:v>0.1195671</c:v>
                </c:pt>
                <c:pt idx="152">
                  <c:v>0.1194307</c:v>
                </c:pt>
                <c:pt idx="153">
                  <c:v>0.1193182</c:v>
                </c:pt>
                <c:pt idx="154">
                  <c:v>0.1192106</c:v>
                </c:pt>
                <c:pt idx="155">
                  <c:v>0.119114</c:v>
                </c:pt>
                <c:pt idx="156">
                  <c:v>0.11899270000000001</c:v>
                </c:pt>
                <c:pt idx="157">
                  <c:v>0.1188515</c:v>
                </c:pt>
                <c:pt idx="158">
                  <c:v>0.1187478</c:v>
                </c:pt>
                <c:pt idx="159">
                  <c:v>0.1186522</c:v>
                </c:pt>
                <c:pt idx="160">
                  <c:v>0.1185727</c:v>
                </c:pt>
                <c:pt idx="161">
                  <c:v>0.1184595</c:v>
                </c:pt>
                <c:pt idx="162">
                  <c:v>0.1183768</c:v>
                </c:pt>
                <c:pt idx="163">
                  <c:v>0.11826970000000001</c:v>
                </c:pt>
                <c:pt idx="164">
                  <c:v>0.11815870000000001</c:v>
                </c:pt>
                <c:pt idx="165">
                  <c:v>0.1180933</c:v>
                </c:pt>
                <c:pt idx="166">
                  <c:v>0.11803230000000001</c:v>
                </c:pt>
                <c:pt idx="167">
                  <c:v>0.1179056</c:v>
                </c:pt>
                <c:pt idx="168">
                  <c:v>0.11786199999999999</c:v>
                </c:pt>
                <c:pt idx="169">
                  <c:v>0.1177178</c:v>
                </c:pt>
                <c:pt idx="170">
                  <c:v>0.11766020000000001</c:v>
                </c:pt>
                <c:pt idx="171">
                  <c:v>0.11762649999999999</c:v>
                </c:pt>
                <c:pt idx="172">
                  <c:v>0.1175194</c:v>
                </c:pt>
                <c:pt idx="173">
                  <c:v>0.117434</c:v>
                </c:pt>
                <c:pt idx="174">
                  <c:v>0.11735660000000001</c:v>
                </c:pt>
                <c:pt idx="175">
                  <c:v>0.11728479999999999</c:v>
                </c:pt>
                <c:pt idx="176">
                  <c:v>0.1171957</c:v>
                </c:pt>
                <c:pt idx="177">
                  <c:v>0.1171157</c:v>
                </c:pt>
                <c:pt idx="178">
                  <c:v>0.1170564</c:v>
                </c:pt>
                <c:pt idx="179">
                  <c:v>0.1169365</c:v>
                </c:pt>
                <c:pt idx="180">
                  <c:v>0.1168493</c:v>
                </c:pt>
                <c:pt idx="181">
                  <c:v>0.1168001</c:v>
                </c:pt>
                <c:pt idx="182">
                  <c:v>0.11673459999999999</c:v>
                </c:pt>
                <c:pt idx="183">
                  <c:v>0.116645</c:v>
                </c:pt>
                <c:pt idx="184">
                  <c:v>0.116566</c:v>
                </c:pt>
                <c:pt idx="185">
                  <c:v>0.116465</c:v>
                </c:pt>
                <c:pt idx="186">
                  <c:v>0.11640780000000001</c:v>
                </c:pt>
                <c:pt idx="187">
                  <c:v>0.11633789999999999</c:v>
                </c:pt>
                <c:pt idx="188">
                  <c:v>0.1162855</c:v>
                </c:pt>
                <c:pt idx="189">
                  <c:v>0.11622979999999999</c:v>
                </c:pt>
                <c:pt idx="190">
                  <c:v>0.11611349999999999</c:v>
                </c:pt>
                <c:pt idx="191">
                  <c:v>0.1160451</c:v>
                </c:pt>
                <c:pt idx="192">
                  <c:v>0.11602419999999999</c:v>
                </c:pt>
                <c:pt idx="193">
                  <c:v>0.11594160000000001</c:v>
                </c:pt>
                <c:pt idx="194">
                  <c:v>0.11588329999999999</c:v>
                </c:pt>
                <c:pt idx="195">
                  <c:v>0.1158087</c:v>
                </c:pt>
                <c:pt idx="196">
                  <c:v>0.11576409999999999</c:v>
                </c:pt>
                <c:pt idx="197">
                  <c:v>0.115699</c:v>
                </c:pt>
                <c:pt idx="198">
                  <c:v>0.11560189999999999</c:v>
                </c:pt>
                <c:pt idx="199">
                  <c:v>0.1155631</c:v>
                </c:pt>
                <c:pt idx="200">
                  <c:v>0.115519</c:v>
                </c:pt>
                <c:pt idx="201">
                  <c:v>0.1154332</c:v>
                </c:pt>
                <c:pt idx="202">
                  <c:v>0.1153754</c:v>
                </c:pt>
                <c:pt idx="203">
                  <c:v>0.11534270000000001</c:v>
                </c:pt>
                <c:pt idx="204">
                  <c:v>0.1152711</c:v>
                </c:pt>
                <c:pt idx="205">
                  <c:v>0.11518399999999999</c:v>
                </c:pt>
                <c:pt idx="206">
                  <c:v>0.11515739999999999</c:v>
                </c:pt>
                <c:pt idx="207">
                  <c:v>0.11510869999999999</c:v>
                </c:pt>
                <c:pt idx="208">
                  <c:v>0.11501459999999999</c:v>
                </c:pt>
                <c:pt idx="209">
                  <c:v>0.1149516</c:v>
                </c:pt>
                <c:pt idx="210">
                  <c:v>0.1148991</c:v>
                </c:pt>
                <c:pt idx="211">
                  <c:v>0.11486449999999999</c:v>
                </c:pt>
                <c:pt idx="212">
                  <c:v>0.1147726</c:v>
                </c:pt>
                <c:pt idx="213">
                  <c:v>0.1147295</c:v>
                </c:pt>
                <c:pt idx="214">
                  <c:v>0.1146822</c:v>
                </c:pt>
                <c:pt idx="215">
                  <c:v>0.1145888</c:v>
                </c:pt>
                <c:pt idx="216">
                  <c:v>0.114538</c:v>
                </c:pt>
                <c:pt idx="217">
                  <c:v>0.1145153</c:v>
                </c:pt>
                <c:pt idx="218">
                  <c:v>0.1144734</c:v>
                </c:pt>
                <c:pt idx="219">
                  <c:v>0.1143822</c:v>
                </c:pt>
                <c:pt idx="220">
                  <c:v>0.11432</c:v>
                </c:pt>
                <c:pt idx="221">
                  <c:v>0.1142804</c:v>
                </c:pt>
                <c:pt idx="222">
                  <c:v>0.1142104</c:v>
                </c:pt>
                <c:pt idx="223">
                  <c:v>0.11418490000000001</c:v>
                </c:pt>
                <c:pt idx="224">
                  <c:v>0.1141109</c:v>
                </c:pt>
                <c:pt idx="225">
                  <c:v>0.11408119999999999</c:v>
                </c:pt>
                <c:pt idx="226">
                  <c:v>0.11401940000000001</c:v>
                </c:pt>
                <c:pt idx="227">
                  <c:v>0.1139247</c:v>
                </c:pt>
                <c:pt idx="228">
                  <c:v>0.113883</c:v>
                </c:pt>
                <c:pt idx="229">
                  <c:v>0.113828</c:v>
                </c:pt>
                <c:pt idx="230">
                  <c:v>0.1137505</c:v>
                </c:pt>
                <c:pt idx="231">
                  <c:v>0.11368109999999999</c:v>
                </c:pt>
                <c:pt idx="232">
                  <c:v>0.1136495</c:v>
                </c:pt>
                <c:pt idx="233">
                  <c:v>0.11360770000000001</c:v>
                </c:pt>
                <c:pt idx="234">
                  <c:v>0.11355800000000001</c:v>
                </c:pt>
                <c:pt idx="235">
                  <c:v>0.1134679</c:v>
                </c:pt>
                <c:pt idx="236">
                  <c:v>0.1134327</c:v>
                </c:pt>
                <c:pt idx="237">
                  <c:v>0.11338959999999999</c:v>
                </c:pt>
                <c:pt idx="238">
                  <c:v>0.1132925</c:v>
                </c:pt>
                <c:pt idx="239">
                  <c:v>0.1132478</c:v>
                </c:pt>
                <c:pt idx="240">
                  <c:v>0.1131943</c:v>
                </c:pt>
                <c:pt idx="241">
                  <c:v>0.11312319999999999</c:v>
                </c:pt>
                <c:pt idx="242">
                  <c:v>0.11309</c:v>
                </c:pt>
                <c:pt idx="243">
                  <c:v>0.1130463</c:v>
                </c:pt>
                <c:pt idx="244">
                  <c:v>0.1129817</c:v>
                </c:pt>
                <c:pt idx="245">
                  <c:v>0.1129122</c:v>
                </c:pt>
                <c:pt idx="246">
                  <c:v>0.1128609</c:v>
                </c:pt>
                <c:pt idx="247">
                  <c:v>0.11279409999999999</c:v>
                </c:pt>
                <c:pt idx="248">
                  <c:v>0.1127155</c:v>
                </c:pt>
                <c:pt idx="249">
                  <c:v>0.11263430000000001</c:v>
                </c:pt>
                <c:pt idx="250">
                  <c:v>0.1125322</c:v>
                </c:pt>
                <c:pt idx="251">
                  <c:v>0.1124773</c:v>
                </c:pt>
                <c:pt idx="252">
                  <c:v>0.1123767</c:v>
                </c:pt>
                <c:pt idx="253">
                  <c:v>0.1123084</c:v>
                </c:pt>
                <c:pt idx="254">
                  <c:v>0.11218740000000001</c:v>
                </c:pt>
                <c:pt idx="255">
                  <c:v>0.1121011</c:v>
                </c:pt>
                <c:pt idx="256">
                  <c:v>0.11204649999999999</c:v>
                </c:pt>
                <c:pt idx="257">
                  <c:v>0.1119062</c:v>
                </c:pt>
                <c:pt idx="258">
                  <c:v>0.1117437</c:v>
                </c:pt>
                <c:pt idx="259">
                  <c:v>0.11168119999999999</c:v>
                </c:pt>
                <c:pt idx="260">
                  <c:v>0.1115442</c:v>
                </c:pt>
                <c:pt idx="261">
                  <c:v>0.1114284</c:v>
                </c:pt>
                <c:pt idx="262">
                  <c:v>0.1113811</c:v>
                </c:pt>
                <c:pt idx="263">
                  <c:v>0.1113797</c:v>
                </c:pt>
                <c:pt idx="264">
                  <c:v>0.1113094</c:v>
                </c:pt>
                <c:pt idx="265">
                  <c:v>0.1112953</c:v>
                </c:pt>
                <c:pt idx="266">
                  <c:v>0.11121</c:v>
                </c:pt>
                <c:pt idx="267">
                  <c:v>0.11107210000000001</c:v>
                </c:pt>
                <c:pt idx="268">
                  <c:v>0.111013</c:v>
                </c:pt>
                <c:pt idx="269">
                  <c:v>0.11104940000000001</c:v>
                </c:pt>
                <c:pt idx="270">
                  <c:v>0.11105230000000001</c:v>
                </c:pt>
                <c:pt idx="271">
                  <c:v>0.1109528</c:v>
                </c:pt>
                <c:pt idx="272">
                  <c:v>0.1108325</c:v>
                </c:pt>
                <c:pt idx="273">
                  <c:v>0.11070960000000001</c:v>
                </c:pt>
                <c:pt idx="274">
                  <c:v>0.1106338</c:v>
                </c:pt>
                <c:pt idx="275">
                  <c:v>0.11051950000000001</c:v>
                </c:pt>
                <c:pt idx="276">
                  <c:v>0.1104323</c:v>
                </c:pt>
                <c:pt idx="277">
                  <c:v>0.1103408</c:v>
                </c:pt>
                <c:pt idx="278">
                  <c:v>0.110157</c:v>
                </c:pt>
                <c:pt idx="279">
                  <c:v>0.1100594</c:v>
                </c:pt>
                <c:pt idx="280">
                  <c:v>0.1099459</c:v>
                </c:pt>
                <c:pt idx="281">
                  <c:v>0.1098687</c:v>
                </c:pt>
                <c:pt idx="282">
                  <c:v>0.1098413</c:v>
                </c:pt>
                <c:pt idx="283">
                  <c:v>0.1097351</c:v>
                </c:pt>
                <c:pt idx="284">
                  <c:v>0.10973769999999999</c:v>
                </c:pt>
                <c:pt idx="285">
                  <c:v>0.1098051</c:v>
                </c:pt>
                <c:pt idx="286">
                  <c:v>0.1097775</c:v>
                </c:pt>
                <c:pt idx="287">
                  <c:v>0.1097365</c:v>
                </c:pt>
                <c:pt idx="288">
                  <c:v>0.1096369</c:v>
                </c:pt>
                <c:pt idx="289">
                  <c:v>0.1095976</c:v>
                </c:pt>
                <c:pt idx="290">
                  <c:v>0.10954270000000001</c:v>
                </c:pt>
                <c:pt idx="291">
                  <c:v>0.1094354</c:v>
                </c:pt>
                <c:pt idx="292">
                  <c:v>0.1093355</c:v>
                </c:pt>
                <c:pt idx="293">
                  <c:v>0.109219</c:v>
                </c:pt>
                <c:pt idx="294">
                  <c:v>0.1090835</c:v>
                </c:pt>
                <c:pt idx="295">
                  <c:v>0.1089469</c:v>
                </c:pt>
                <c:pt idx="296">
                  <c:v>0.1088143</c:v>
                </c:pt>
                <c:pt idx="297">
                  <c:v>0.1086362</c:v>
                </c:pt>
                <c:pt idx="298">
                  <c:v>0.1085362</c:v>
                </c:pt>
                <c:pt idx="299">
                  <c:v>0.1084696</c:v>
                </c:pt>
                <c:pt idx="300">
                  <c:v>0.1084353</c:v>
                </c:pt>
                <c:pt idx="301">
                  <c:v>0.10835690000000001</c:v>
                </c:pt>
                <c:pt idx="302">
                  <c:v>0.1082967</c:v>
                </c:pt>
                <c:pt idx="303">
                  <c:v>0.10824060000000001</c:v>
                </c:pt>
                <c:pt idx="304">
                  <c:v>0.1081939</c:v>
                </c:pt>
                <c:pt idx="305">
                  <c:v>0.10805679999999999</c:v>
                </c:pt>
                <c:pt idx="306">
                  <c:v>0.10801379999999999</c:v>
                </c:pt>
                <c:pt idx="307">
                  <c:v>0.10797660000000001</c:v>
                </c:pt>
                <c:pt idx="308">
                  <c:v>0.1079191</c:v>
                </c:pt>
                <c:pt idx="309">
                  <c:v>0.1078611</c:v>
                </c:pt>
                <c:pt idx="310">
                  <c:v>0.1078199</c:v>
                </c:pt>
                <c:pt idx="311">
                  <c:v>0.1077444</c:v>
                </c:pt>
                <c:pt idx="312">
                  <c:v>0.1077026</c:v>
                </c:pt>
                <c:pt idx="313">
                  <c:v>0.1076328</c:v>
                </c:pt>
                <c:pt idx="314">
                  <c:v>0.10759390000000001</c:v>
                </c:pt>
                <c:pt idx="315">
                  <c:v>0.1076496</c:v>
                </c:pt>
                <c:pt idx="316">
                  <c:v>0.1075499</c:v>
                </c:pt>
                <c:pt idx="317">
                  <c:v>0.10746260000000001</c:v>
                </c:pt>
                <c:pt idx="318">
                  <c:v>0.1074111</c:v>
                </c:pt>
                <c:pt idx="319">
                  <c:v>0.1073503</c:v>
                </c:pt>
                <c:pt idx="320">
                  <c:v>0.1073653</c:v>
                </c:pt>
                <c:pt idx="321">
                  <c:v>0.1073484</c:v>
                </c:pt>
                <c:pt idx="322">
                  <c:v>0.10725270000000001</c:v>
                </c:pt>
                <c:pt idx="323">
                  <c:v>0.1071882</c:v>
                </c:pt>
                <c:pt idx="324">
                  <c:v>0.1071338</c:v>
                </c:pt>
                <c:pt idx="325">
                  <c:v>0.1071724</c:v>
                </c:pt>
                <c:pt idx="326">
                  <c:v>0.1071961</c:v>
                </c:pt>
                <c:pt idx="327">
                  <c:v>0.1071621</c:v>
                </c:pt>
                <c:pt idx="328">
                  <c:v>0.1071194</c:v>
                </c:pt>
                <c:pt idx="329">
                  <c:v>0.1065827</c:v>
                </c:pt>
                <c:pt idx="330">
                  <c:v>0.1064952</c:v>
                </c:pt>
                <c:pt idx="331">
                  <c:v>0.1064335</c:v>
                </c:pt>
                <c:pt idx="332">
                  <c:v>0.1064138</c:v>
                </c:pt>
                <c:pt idx="333">
                  <c:v>0.10636900000000001</c:v>
                </c:pt>
                <c:pt idx="334">
                  <c:v>0.1063004</c:v>
                </c:pt>
                <c:pt idx="335">
                  <c:v>0.106299</c:v>
                </c:pt>
                <c:pt idx="336">
                  <c:v>0.1062722</c:v>
                </c:pt>
                <c:pt idx="337">
                  <c:v>0.10623109999999999</c:v>
                </c:pt>
                <c:pt idx="338">
                  <c:v>0.1062119</c:v>
                </c:pt>
                <c:pt idx="339">
                  <c:v>0.10617169999999999</c:v>
                </c:pt>
                <c:pt idx="340">
                  <c:v>0.1061202</c:v>
                </c:pt>
                <c:pt idx="341">
                  <c:v>0.106063</c:v>
                </c:pt>
                <c:pt idx="342">
                  <c:v>0.106061</c:v>
                </c:pt>
                <c:pt idx="343">
                  <c:v>0.1060137</c:v>
                </c:pt>
                <c:pt idx="344">
                  <c:v>0.1059756</c:v>
                </c:pt>
                <c:pt idx="345">
                  <c:v>0.1059517</c:v>
                </c:pt>
                <c:pt idx="346">
                  <c:v>0.105932</c:v>
                </c:pt>
                <c:pt idx="347">
                  <c:v>0.1058847</c:v>
                </c:pt>
                <c:pt idx="348">
                  <c:v>0.1058587</c:v>
                </c:pt>
                <c:pt idx="349">
                  <c:v>0.1058215</c:v>
                </c:pt>
                <c:pt idx="350">
                  <c:v>0.1057878</c:v>
                </c:pt>
                <c:pt idx="351">
                  <c:v>0.1057538</c:v>
                </c:pt>
                <c:pt idx="352">
                  <c:v>0.1057041</c:v>
                </c:pt>
                <c:pt idx="353">
                  <c:v>0.10563980000000001</c:v>
                </c:pt>
                <c:pt idx="354">
                  <c:v>0.10565579999999999</c:v>
                </c:pt>
                <c:pt idx="355">
                  <c:v>0.1056116</c:v>
                </c:pt>
                <c:pt idx="356">
                  <c:v>0.1059442</c:v>
                </c:pt>
                <c:pt idx="357">
                  <c:v>0.1058775</c:v>
                </c:pt>
                <c:pt idx="358">
                  <c:v>0.1060799</c:v>
                </c:pt>
                <c:pt idx="359">
                  <c:v>0.1060096</c:v>
                </c:pt>
                <c:pt idx="360">
                  <c:v>0.1059991</c:v>
                </c:pt>
                <c:pt idx="361">
                  <c:v>0.1059639</c:v>
                </c:pt>
                <c:pt idx="362">
                  <c:v>0.10596319999999999</c:v>
                </c:pt>
                <c:pt idx="363">
                  <c:v>0.1059735</c:v>
                </c:pt>
                <c:pt idx="364">
                  <c:v>0.1053017</c:v>
                </c:pt>
                <c:pt idx="365">
                  <c:v>0.10513840000000001</c:v>
                </c:pt>
                <c:pt idx="366">
                  <c:v>0.10508439999999999</c:v>
                </c:pt>
                <c:pt idx="367">
                  <c:v>0.1049682</c:v>
                </c:pt>
                <c:pt idx="368">
                  <c:v>0.1049274</c:v>
                </c:pt>
                <c:pt idx="369">
                  <c:v>0.10499169999999999</c:v>
                </c:pt>
                <c:pt idx="370">
                  <c:v>0.1042593</c:v>
                </c:pt>
                <c:pt idx="371">
                  <c:v>0.10421759999999999</c:v>
                </c:pt>
                <c:pt idx="372">
                  <c:v>0.1042293</c:v>
                </c:pt>
                <c:pt idx="373">
                  <c:v>0.1042211</c:v>
                </c:pt>
                <c:pt idx="374">
                  <c:v>0.10419580000000001</c:v>
                </c:pt>
                <c:pt idx="375">
                  <c:v>0.1041842</c:v>
                </c:pt>
                <c:pt idx="376">
                  <c:v>0.1042136</c:v>
                </c:pt>
                <c:pt idx="377">
                  <c:v>0.1041835</c:v>
                </c:pt>
                <c:pt idx="378">
                  <c:v>0.1041522</c:v>
                </c:pt>
                <c:pt idx="379">
                  <c:v>0.1041685</c:v>
                </c:pt>
                <c:pt idx="380">
                  <c:v>0.1041542</c:v>
                </c:pt>
                <c:pt idx="381">
                  <c:v>0.1041474</c:v>
                </c:pt>
                <c:pt idx="382">
                  <c:v>0.104142</c:v>
                </c:pt>
                <c:pt idx="383">
                  <c:v>0.10415969999999999</c:v>
                </c:pt>
                <c:pt idx="384">
                  <c:v>0.10411810000000001</c:v>
                </c:pt>
                <c:pt idx="385">
                  <c:v>0.1041195</c:v>
                </c:pt>
                <c:pt idx="386">
                  <c:v>0.10433770000000001</c:v>
                </c:pt>
                <c:pt idx="387">
                  <c:v>0.1043486</c:v>
                </c:pt>
                <c:pt idx="388">
                  <c:v>0.104309</c:v>
                </c:pt>
                <c:pt idx="389">
                  <c:v>0.1042748</c:v>
                </c:pt>
                <c:pt idx="390">
                  <c:v>0.10428030000000001</c:v>
                </c:pt>
                <c:pt idx="391">
                  <c:v>0.1042646</c:v>
                </c:pt>
                <c:pt idx="392">
                  <c:v>0.10425769999999999</c:v>
                </c:pt>
                <c:pt idx="393">
                  <c:v>0.1042994</c:v>
                </c:pt>
                <c:pt idx="394">
                  <c:v>0.1042857</c:v>
                </c:pt>
                <c:pt idx="395">
                  <c:v>0.10425909999999999</c:v>
                </c:pt>
                <c:pt idx="396">
                  <c:v>0.10425769999999999</c:v>
                </c:pt>
                <c:pt idx="397">
                  <c:v>0.10425230000000001</c:v>
                </c:pt>
                <c:pt idx="398">
                  <c:v>0.1042645</c:v>
                </c:pt>
                <c:pt idx="399">
                  <c:v>0.1042611</c:v>
                </c:pt>
                <c:pt idx="400">
                  <c:v>0.1042413</c:v>
                </c:pt>
                <c:pt idx="401">
                  <c:v>0.10346180000000001</c:v>
                </c:pt>
                <c:pt idx="402">
                  <c:v>0.1034813</c:v>
                </c:pt>
                <c:pt idx="403">
                  <c:v>0.1034699</c:v>
                </c:pt>
                <c:pt idx="404">
                  <c:v>0.1034834</c:v>
                </c:pt>
                <c:pt idx="405">
                  <c:v>0.1035022</c:v>
                </c:pt>
                <c:pt idx="406">
                  <c:v>0.1034699</c:v>
                </c:pt>
                <c:pt idx="407">
                  <c:v>0.1034929</c:v>
                </c:pt>
                <c:pt idx="408">
                  <c:v>0.10351779999999999</c:v>
                </c:pt>
                <c:pt idx="409">
                  <c:v>0.1035238</c:v>
                </c:pt>
                <c:pt idx="410">
                  <c:v>0.1035253</c:v>
                </c:pt>
                <c:pt idx="411">
                  <c:v>0.1035441</c:v>
                </c:pt>
                <c:pt idx="412">
                  <c:v>0.1035353</c:v>
                </c:pt>
                <c:pt idx="413">
                  <c:v>0.1035165</c:v>
                </c:pt>
                <c:pt idx="414">
                  <c:v>0.1035388</c:v>
                </c:pt>
                <c:pt idx="415">
                  <c:v>0.1033988</c:v>
                </c:pt>
                <c:pt idx="416">
                  <c:v>0.1033934</c:v>
                </c:pt>
                <c:pt idx="417">
                  <c:v>0.1033632</c:v>
                </c:pt>
                <c:pt idx="418">
                  <c:v>0.10337929999999999</c:v>
                </c:pt>
                <c:pt idx="419">
                  <c:v>0.10335709999999999</c:v>
                </c:pt>
                <c:pt idx="420">
                  <c:v>0.10338</c:v>
                </c:pt>
                <c:pt idx="421">
                  <c:v>0.1033907</c:v>
                </c:pt>
                <c:pt idx="422">
                  <c:v>0.1033887</c:v>
                </c:pt>
                <c:pt idx="423">
                  <c:v>0.1033685</c:v>
                </c:pt>
                <c:pt idx="424">
                  <c:v>0.10334500000000001</c:v>
                </c:pt>
                <c:pt idx="425">
                  <c:v>0.1033565</c:v>
                </c:pt>
                <c:pt idx="426">
                  <c:v>0.1033968</c:v>
                </c:pt>
                <c:pt idx="427">
                  <c:v>0.10342990000000001</c:v>
                </c:pt>
                <c:pt idx="428">
                  <c:v>0.10340299999999999</c:v>
                </c:pt>
                <c:pt idx="429">
                  <c:v>0.1034091</c:v>
                </c:pt>
                <c:pt idx="430">
                  <c:v>0.1034057</c:v>
                </c:pt>
                <c:pt idx="431">
                  <c:v>0.1034427</c:v>
                </c:pt>
                <c:pt idx="432">
                  <c:v>0.1034656</c:v>
                </c:pt>
                <c:pt idx="433">
                  <c:v>0.103477</c:v>
                </c:pt>
                <c:pt idx="434">
                  <c:v>0.10345749999999999</c:v>
                </c:pt>
                <c:pt idx="435">
                  <c:v>0.1035457</c:v>
                </c:pt>
                <c:pt idx="436">
                  <c:v>0.10357329999999999</c:v>
                </c:pt>
                <c:pt idx="437">
                  <c:v>0.10352690000000001</c:v>
                </c:pt>
                <c:pt idx="438">
                  <c:v>0.1035147</c:v>
                </c:pt>
                <c:pt idx="439">
                  <c:v>0.10355449999999999</c:v>
                </c:pt>
                <c:pt idx="440">
                  <c:v>0.1035322</c:v>
                </c:pt>
                <c:pt idx="441">
                  <c:v>0.1035531</c:v>
                </c:pt>
                <c:pt idx="442">
                  <c:v>0.1035727</c:v>
                </c:pt>
                <c:pt idx="443">
                  <c:v>0.1035848</c:v>
                </c:pt>
                <c:pt idx="444">
                  <c:v>0.1036178</c:v>
                </c:pt>
                <c:pt idx="445">
                  <c:v>0.10361720000000001</c:v>
                </c:pt>
                <c:pt idx="446">
                  <c:v>0.1030899</c:v>
                </c:pt>
                <c:pt idx="447">
                  <c:v>0.1029849</c:v>
                </c:pt>
                <c:pt idx="448">
                  <c:v>0.10296420000000001</c:v>
                </c:pt>
                <c:pt idx="449">
                  <c:v>0.102973</c:v>
                </c:pt>
                <c:pt idx="450">
                  <c:v>0.1030244</c:v>
                </c:pt>
                <c:pt idx="451">
                  <c:v>0.10303370000000001</c:v>
                </c:pt>
                <c:pt idx="452">
                  <c:v>0.1030418</c:v>
                </c:pt>
                <c:pt idx="453">
                  <c:v>0.1030365</c:v>
                </c:pt>
                <c:pt idx="454">
                  <c:v>0.10305250000000001</c:v>
                </c:pt>
                <c:pt idx="455">
                  <c:v>0.1030739</c:v>
                </c:pt>
                <c:pt idx="456">
                  <c:v>0.1030793</c:v>
                </c:pt>
                <c:pt idx="457">
                  <c:v>0.1031267</c:v>
                </c:pt>
                <c:pt idx="458">
                  <c:v>0.1031555</c:v>
                </c:pt>
                <c:pt idx="459">
                  <c:v>0.1031468</c:v>
                </c:pt>
                <c:pt idx="460">
                  <c:v>0.1030659</c:v>
                </c:pt>
                <c:pt idx="461">
                  <c:v>0.1030546</c:v>
                </c:pt>
                <c:pt idx="462">
                  <c:v>0.1030639</c:v>
                </c:pt>
                <c:pt idx="463">
                  <c:v>0.1030693</c:v>
                </c:pt>
                <c:pt idx="464">
                  <c:v>0.10303660000000001</c:v>
                </c:pt>
                <c:pt idx="465">
                  <c:v>0.1030553</c:v>
                </c:pt>
                <c:pt idx="466">
                  <c:v>0.103092</c:v>
                </c:pt>
                <c:pt idx="467">
                  <c:v>0.10313410000000001</c:v>
                </c:pt>
                <c:pt idx="468">
                  <c:v>0.10312350000000001</c:v>
                </c:pt>
                <c:pt idx="469">
                  <c:v>0.1032058</c:v>
                </c:pt>
                <c:pt idx="470">
                  <c:v>0.1032353</c:v>
                </c:pt>
                <c:pt idx="471">
                  <c:v>0.1032896</c:v>
                </c:pt>
                <c:pt idx="472">
                  <c:v>0.1033514</c:v>
                </c:pt>
                <c:pt idx="473">
                  <c:v>0.1032749</c:v>
                </c:pt>
                <c:pt idx="474">
                  <c:v>0.10345219999999999</c:v>
                </c:pt>
                <c:pt idx="475">
                  <c:v>0.1033722</c:v>
                </c:pt>
                <c:pt idx="476">
                  <c:v>0.10329099999999999</c:v>
                </c:pt>
                <c:pt idx="477">
                  <c:v>0.1032917</c:v>
                </c:pt>
                <c:pt idx="478">
                  <c:v>0.1032361</c:v>
                </c:pt>
                <c:pt idx="479">
                  <c:v>0.1032361</c:v>
                </c:pt>
                <c:pt idx="480">
                  <c:v>0.10325280000000001</c:v>
                </c:pt>
                <c:pt idx="481">
                  <c:v>0.10329770000000001</c:v>
                </c:pt>
                <c:pt idx="482">
                  <c:v>0.1032796</c:v>
                </c:pt>
                <c:pt idx="483">
                  <c:v>0.1032991</c:v>
                </c:pt>
                <c:pt idx="484">
                  <c:v>0.1033239</c:v>
                </c:pt>
                <c:pt idx="485">
                  <c:v>0.1033111</c:v>
                </c:pt>
                <c:pt idx="486">
                  <c:v>0.1033259</c:v>
                </c:pt>
                <c:pt idx="487">
                  <c:v>0.10336480000000001</c:v>
                </c:pt>
                <c:pt idx="488">
                  <c:v>0.1033628</c:v>
                </c:pt>
                <c:pt idx="489">
                  <c:v>0.1033601</c:v>
                </c:pt>
                <c:pt idx="490">
                  <c:v>0.103397</c:v>
                </c:pt>
                <c:pt idx="491">
                  <c:v>0.1034414</c:v>
                </c:pt>
                <c:pt idx="492">
                  <c:v>0.1034891</c:v>
                </c:pt>
                <c:pt idx="493">
                  <c:v>0.1034629</c:v>
                </c:pt>
                <c:pt idx="494">
                  <c:v>0.10341450000000001</c:v>
                </c:pt>
                <c:pt idx="495">
                  <c:v>0.1034622</c:v>
                </c:pt>
                <c:pt idx="496">
                  <c:v>0.1034649</c:v>
                </c:pt>
                <c:pt idx="497">
                  <c:v>0.10345409999999999</c:v>
                </c:pt>
                <c:pt idx="498">
                  <c:v>0.10348309999999999</c:v>
                </c:pt>
                <c:pt idx="499">
                  <c:v>0.1035039</c:v>
                </c:pt>
                <c:pt idx="500">
                  <c:v>0.1035046</c:v>
                </c:pt>
                <c:pt idx="501">
                  <c:v>0.10352069999999999</c:v>
                </c:pt>
                <c:pt idx="502">
                  <c:v>0.1035302</c:v>
                </c:pt>
                <c:pt idx="503">
                  <c:v>0.1035349</c:v>
                </c:pt>
                <c:pt idx="504">
                  <c:v>0.1035483</c:v>
                </c:pt>
                <c:pt idx="505">
                  <c:v>0.1035544</c:v>
                </c:pt>
                <c:pt idx="506">
                  <c:v>0.1033964</c:v>
                </c:pt>
                <c:pt idx="507">
                  <c:v>0.10336480000000001</c:v>
                </c:pt>
                <c:pt idx="508">
                  <c:v>0.1033366</c:v>
                </c:pt>
                <c:pt idx="509">
                  <c:v>0.1033776</c:v>
                </c:pt>
                <c:pt idx="510">
                  <c:v>0.1033729</c:v>
                </c:pt>
                <c:pt idx="511">
                  <c:v>0.1033816</c:v>
                </c:pt>
                <c:pt idx="512">
                  <c:v>0.10341789999999999</c:v>
                </c:pt>
                <c:pt idx="513">
                  <c:v>0.10346959999999999</c:v>
                </c:pt>
                <c:pt idx="514">
                  <c:v>0.1034421</c:v>
                </c:pt>
                <c:pt idx="515">
                  <c:v>0.1034784</c:v>
                </c:pt>
                <c:pt idx="516">
                  <c:v>0.1035046</c:v>
                </c:pt>
                <c:pt idx="517">
                  <c:v>0.1035147</c:v>
                </c:pt>
                <c:pt idx="518">
                  <c:v>0.1035181</c:v>
                </c:pt>
                <c:pt idx="519">
                  <c:v>0.10352210000000001</c:v>
                </c:pt>
                <c:pt idx="520">
                  <c:v>0.1035302</c:v>
                </c:pt>
                <c:pt idx="521">
                  <c:v>0.1035174</c:v>
                </c:pt>
                <c:pt idx="522">
                  <c:v>0.10332189999999999</c:v>
                </c:pt>
                <c:pt idx="523">
                  <c:v>0.10330979999999999</c:v>
                </c:pt>
                <c:pt idx="524">
                  <c:v>0.1033131</c:v>
                </c:pt>
                <c:pt idx="525">
                  <c:v>0.10325280000000001</c:v>
                </c:pt>
                <c:pt idx="526">
                  <c:v>0.103295</c:v>
                </c:pt>
                <c:pt idx="527">
                  <c:v>0.1033326</c:v>
                </c:pt>
                <c:pt idx="528">
                  <c:v>0.1033205</c:v>
                </c:pt>
                <c:pt idx="529">
                  <c:v>0.1033675</c:v>
                </c:pt>
                <c:pt idx="530">
                  <c:v>0.10345219999999999</c:v>
                </c:pt>
                <c:pt idx="531">
                  <c:v>0.1034844</c:v>
                </c:pt>
                <c:pt idx="532">
                  <c:v>0.1035208</c:v>
                </c:pt>
                <c:pt idx="533">
                  <c:v>0.10347969999999999</c:v>
                </c:pt>
                <c:pt idx="534">
                  <c:v>0.10349120000000001</c:v>
                </c:pt>
                <c:pt idx="535">
                  <c:v>0.10349659999999999</c:v>
                </c:pt>
                <c:pt idx="536">
                  <c:v>0.1034495</c:v>
                </c:pt>
                <c:pt idx="537">
                  <c:v>0.1034293</c:v>
                </c:pt>
                <c:pt idx="538">
                  <c:v>0.1035127</c:v>
                </c:pt>
                <c:pt idx="539">
                  <c:v>0.103547</c:v>
                </c:pt>
                <c:pt idx="540">
                  <c:v>0.1036144</c:v>
                </c:pt>
                <c:pt idx="541">
                  <c:v>0.10364810000000001</c:v>
                </c:pt>
                <c:pt idx="542">
                  <c:v>0.1036522</c:v>
                </c:pt>
                <c:pt idx="543">
                  <c:v>0.1036603</c:v>
                </c:pt>
                <c:pt idx="544">
                  <c:v>0.103669</c:v>
                </c:pt>
                <c:pt idx="545">
                  <c:v>0.10366499999999999</c:v>
                </c:pt>
                <c:pt idx="546">
                  <c:v>0.1036974</c:v>
                </c:pt>
                <c:pt idx="547">
                  <c:v>0.1037001</c:v>
                </c:pt>
                <c:pt idx="548">
                  <c:v>0.1037257</c:v>
                </c:pt>
                <c:pt idx="549">
                  <c:v>0.10375479999999999</c:v>
                </c:pt>
                <c:pt idx="550">
                  <c:v>0.1037602</c:v>
                </c:pt>
                <c:pt idx="551">
                  <c:v>0.10377980000000001</c:v>
                </c:pt>
                <c:pt idx="552">
                  <c:v>0.1038285</c:v>
                </c:pt>
                <c:pt idx="553">
                  <c:v>0.1036995</c:v>
                </c:pt>
                <c:pt idx="554">
                  <c:v>0.10369539999999999</c:v>
                </c:pt>
                <c:pt idx="555">
                  <c:v>0.10367850000000001</c:v>
                </c:pt>
                <c:pt idx="556">
                  <c:v>0.10372919999999999</c:v>
                </c:pt>
                <c:pt idx="557">
                  <c:v>0.1037211</c:v>
                </c:pt>
                <c:pt idx="558">
                  <c:v>0.1037116</c:v>
                </c:pt>
                <c:pt idx="559">
                  <c:v>0.1037434</c:v>
                </c:pt>
                <c:pt idx="560">
                  <c:v>0.1037542</c:v>
                </c:pt>
                <c:pt idx="561">
                  <c:v>0.1037691</c:v>
                </c:pt>
                <c:pt idx="562">
                  <c:v>0.10381029999999999</c:v>
                </c:pt>
                <c:pt idx="563">
                  <c:v>0.1038632</c:v>
                </c:pt>
                <c:pt idx="564">
                  <c:v>0.103855</c:v>
                </c:pt>
                <c:pt idx="565">
                  <c:v>0.10387540000000001</c:v>
                </c:pt>
                <c:pt idx="566">
                  <c:v>0.1038882</c:v>
                </c:pt>
                <c:pt idx="567">
                  <c:v>0.10390240000000001</c:v>
                </c:pt>
                <c:pt idx="568">
                  <c:v>0.103935</c:v>
                </c:pt>
                <c:pt idx="569">
                  <c:v>0.1039499</c:v>
                </c:pt>
                <c:pt idx="570">
                  <c:v>0.1039764</c:v>
                </c:pt>
                <c:pt idx="571">
                  <c:v>0.1040287</c:v>
                </c:pt>
                <c:pt idx="572">
                  <c:v>0.1040185</c:v>
                </c:pt>
                <c:pt idx="573">
                  <c:v>0.10396130000000001</c:v>
                </c:pt>
                <c:pt idx="574">
                  <c:v>0.1040089</c:v>
                </c:pt>
                <c:pt idx="575">
                  <c:v>0.10404620000000001</c:v>
                </c:pt>
                <c:pt idx="576">
                  <c:v>0.1040605</c:v>
                </c:pt>
                <c:pt idx="577">
                  <c:v>0.1040428</c:v>
                </c:pt>
                <c:pt idx="578">
                  <c:v>0.10407139999999999</c:v>
                </c:pt>
                <c:pt idx="579">
                  <c:v>0.1040659</c:v>
                </c:pt>
                <c:pt idx="580">
                  <c:v>0.1040843</c:v>
                </c:pt>
                <c:pt idx="581">
                  <c:v>0.10413119999999999</c:v>
                </c:pt>
                <c:pt idx="582">
                  <c:v>0.1041782</c:v>
                </c:pt>
                <c:pt idx="583">
                  <c:v>0.10417269999999999</c:v>
                </c:pt>
                <c:pt idx="584">
                  <c:v>0.1041816</c:v>
                </c:pt>
                <c:pt idx="585">
                  <c:v>0.1042143</c:v>
                </c:pt>
                <c:pt idx="586">
                  <c:v>0.1042266</c:v>
                </c:pt>
                <c:pt idx="587">
                  <c:v>0.1042524</c:v>
                </c:pt>
                <c:pt idx="588">
                  <c:v>0.1042695</c:v>
                </c:pt>
                <c:pt idx="589">
                  <c:v>0.1042941</c:v>
                </c:pt>
                <c:pt idx="590">
                  <c:v>0.10430639999999999</c:v>
                </c:pt>
                <c:pt idx="591">
                  <c:v>0.104337</c:v>
                </c:pt>
                <c:pt idx="592">
                  <c:v>0.1042028</c:v>
                </c:pt>
                <c:pt idx="593">
                  <c:v>0.1042689</c:v>
                </c:pt>
                <c:pt idx="594">
                  <c:v>0.1042669</c:v>
                </c:pt>
                <c:pt idx="595">
                  <c:v>0.1043051</c:v>
                </c:pt>
                <c:pt idx="596">
                  <c:v>0.1043297</c:v>
                </c:pt>
                <c:pt idx="597">
                  <c:v>0.10433919999999999</c:v>
                </c:pt>
                <c:pt idx="598">
                  <c:v>0.10434740000000001</c:v>
                </c:pt>
                <c:pt idx="599">
                  <c:v>0.10438649999999999</c:v>
                </c:pt>
                <c:pt idx="600">
                  <c:v>0.10441110000000001</c:v>
                </c:pt>
                <c:pt idx="601">
                  <c:v>0.10443089999999999</c:v>
                </c:pt>
                <c:pt idx="602">
                  <c:v>0.10441789999999999</c:v>
                </c:pt>
                <c:pt idx="603">
                  <c:v>0.1044528</c:v>
                </c:pt>
                <c:pt idx="604">
                  <c:v>0.1044658</c:v>
                </c:pt>
                <c:pt idx="605">
                  <c:v>0.10446709999999999</c:v>
                </c:pt>
                <c:pt idx="606">
                  <c:v>0.1044788</c:v>
                </c:pt>
                <c:pt idx="607">
                  <c:v>0.1044897</c:v>
                </c:pt>
                <c:pt idx="608">
                  <c:v>0.1044856</c:v>
                </c:pt>
                <c:pt idx="609">
                  <c:v>0.1045411</c:v>
                </c:pt>
                <c:pt idx="610">
                  <c:v>0.10456650000000001</c:v>
                </c:pt>
                <c:pt idx="611">
                  <c:v>0.10455689999999999</c:v>
                </c:pt>
                <c:pt idx="612">
                  <c:v>0.1046077</c:v>
                </c:pt>
                <c:pt idx="613">
                  <c:v>0.10462340000000001</c:v>
                </c:pt>
                <c:pt idx="614">
                  <c:v>0.10461239999999999</c:v>
                </c:pt>
                <c:pt idx="615">
                  <c:v>0.1046096</c:v>
                </c:pt>
                <c:pt idx="616">
                  <c:v>0.1046474</c:v>
                </c:pt>
                <c:pt idx="617">
                  <c:v>0.1046907</c:v>
                </c:pt>
                <c:pt idx="618">
                  <c:v>0.1047058</c:v>
                </c:pt>
                <c:pt idx="619">
                  <c:v>0.1046817</c:v>
                </c:pt>
                <c:pt idx="620">
                  <c:v>0.1047334</c:v>
                </c:pt>
                <c:pt idx="621">
                  <c:v>0.1047623</c:v>
                </c:pt>
                <c:pt idx="622">
                  <c:v>0.1047539</c:v>
                </c:pt>
                <c:pt idx="623">
                  <c:v>0.104743</c:v>
                </c:pt>
                <c:pt idx="624">
                  <c:v>0.1047829</c:v>
                </c:pt>
                <c:pt idx="625">
                  <c:v>0.1048007</c:v>
                </c:pt>
                <c:pt idx="626">
                  <c:v>0.1048255</c:v>
                </c:pt>
                <c:pt idx="627">
                  <c:v>0.10484690000000001</c:v>
                </c:pt>
                <c:pt idx="628">
                  <c:v>0.1048753</c:v>
                </c:pt>
                <c:pt idx="629">
                  <c:v>0.1048297</c:v>
                </c:pt>
                <c:pt idx="630">
                  <c:v>0.1048649</c:v>
                </c:pt>
                <c:pt idx="631">
                  <c:v>0.10487109999999999</c:v>
                </c:pt>
                <c:pt idx="632">
                  <c:v>0.10492020000000001</c:v>
                </c:pt>
                <c:pt idx="633">
                  <c:v>0.10492079999999999</c:v>
                </c:pt>
                <c:pt idx="634">
                  <c:v>0.1049166</c:v>
                </c:pt>
                <c:pt idx="635">
                  <c:v>0.1049616</c:v>
                </c:pt>
                <c:pt idx="636">
                  <c:v>0.1049886</c:v>
                </c:pt>
                <c:pt idx="637">
                  <c:v>0.1049699</c:v>
                </c:pt>
                <c:pt idx="638">
                  <c:v>0.104992</c:v>
                </c:pt>
                <c:pt idx="639">
                  <c:v>0.10496030000000001</c:v>
                </c:pt>
                <c:pt idx="640">
                  <c:v>0.1050053</c:v>
                </c:pt>
                <c:pt idx="641">
                  <c:v>0.10499699999999999</c:v>
                </c:pt>
                <c:pt idx="642">
                  <c:v>0.1050343</c:v>
                </c:pt>
                <c:pt idx="643">
                  <c:v>0.1050579</c:v>
                </c:pt>
                <c:pt idx="644">
                  <c:v>0.1050336</c:v>
                </c:pt>
                <c:pt idx="645">
                  <c:v>0.1050123</c:v>
                </c:pt>
                <c:pt idx="646">
                  <c:v>0.10502060000000001</c:v>
                </c:pt>
                <c:pt idx="647">
                  <c:v>0.1050338</c:v>
                </c:pt>
                <c:pt idx="648">
                  <c:v>0.10506210000000001</c:v>
                </c:pt>
                <c:pt idx="649">
                  <c:v>0.1050739</c:v>
                </c:pt>
                <c:pt idx="650">
                  <c:v>0.1050656</c:v>
                </c:pt>
                <c:pt idx="651">
                  <c:v>0.1050947</c:v>
                </c:pt>
                <c:pt idx="652">
                  <c:v>0.1050898</c:v>
                </c:pt>
                <c:pt idx="653">
                  <c:v>0.1051175</c:v>
                </c:pt>
                <c:pt idx="654">
                  <c:v>0.1051343</c:v>
                </c:pt>
                <c:pt idx="655">
                  <c:v>0.10514809999999999</c:v>
                </c:pt>
                <c:pt idx="656">
                  <c:v>0.1051314</c:v>
                </c:pt>
                <c:pt idx="657">
                  <c:v>0.1051766</c:v>
                </c:pt>
                <c:pt idx="658">
                  <c:v>0.1051904</c:v>
                </c:pt>
                <c:pt idx="659">
                  <c:v>0.10518760000000001</c:v>
                </c:pt>
                <c:pt idx="660">
                  <c:v>0.1052155</c:v>
                </c:pt>
                <c:pt idx="661">
                  <c:v>0.1052348</c:v>
                </c:pt>
                <c:pt idx="662">
                  <c:v>0.1052501</c:v>
                </c:pt>
                <c:pt idx="663">
                  <c:v>0.105278</c:v>
                </c:pt>
                <c:pt idx="664">
                  <c:v>0.10528899999999999</c:v>
                </c:pt>
                <c:pt idx="665">
                  <c:v>0.1052752</c:v>
                </c:pt>
                <c:pt idx="666">
                  <c:v>0.1052926</c:v>
                </c:pt>
                <c:pt idx="667">
                  <c:v>0.1053495</c:v>
                </c:pt>
                <c:pt idx="668">
                  <c:v>0.1053605</c:v>
                </c:pt>
                <c:pt idx="669">
                  <c:v>0.1054002</c:v>
                </c:pt>
                <c:pt idx="670">
                  <c:v>0.10538839999999999</c:v>
                </c:pt>
                <c:pt idx="671">
                  <c:v>0.1053912</c:v>
                </c:pt>
                <c:pt idx="672">
                  <c:v>0.10541490000000001</c:v>
                </c:pt>
                <c:pt idx="673">
                  <c:v>0.1054365</c:v>
                </c:pt>
                <c:pt idx="674">
                  <c:v>0.1054288</c:v>
                </c:pt>
                <c:pt idx="675">
                  <c:v>0.10546999999999999</c:v>
                </c:pt>
                <c:pt idx="676">
                  <c:v>0.10546709999999999</c:v>
                </c:pt>
                <c:pt idx="677">
                  <c:v>0.1054692</c:v>
                </c:pt>
                <c:pt idx="678">
                  <c:v>0.10549360000000001</c:v>
                </c:pt>
                <c:pt idx="679">
                  <c:v>0.1055084</c:v>
                </c:pt>
                <c:pt idx="680">
                  <c:v>0.1054672</c:v>
                </c:pt>
                <c:pt idx="681">
                  <c:v>0.1055195</c:v>
                </c:pt>
                <c:pt idx="682">
                  <c:v>0.10551389999999999</c:v>
                </c:pt>
                <c:pt idx="683">
                  <c:v>0.1055188</c:v>
                </c:pt>
                <c:pt idx="684">
                  <c:v>0.1055287</c:v>
                </c:pt>
                <c:pt idx="685">
                  <c:v>0.1055056</c:v>
                </c:pt>
                <c:pt idx="686">
                  <c:v>0.10554330000000001</c:v>
                </c:pt>
                <c:pt idx="687">
                  <c:v>0.10554479999999999</c:v>
                </c:pt>
                <c:pt idx="688">
                  <c:v>0.1055267</c:v>
                </c:pt>
                <c:pt idx="689">
                  <c:v>0.1055594</c:v>
                </c:pt>
                <c:pt idx="690">
                  <c:v>0.1055804</c:v>
                </c:pt>
                <c:pt idx="691">
                  <c:v>0.1055685</c:v>
                </c:pt>
                <c:pt idx="692">
                  <c:v>0.10557130000000001</c:v>
                </c:pt>
                <c:pt idx="693">
                  <c:v>0.10561950000000001</c:v>
                </c:pt>
                <c:pt idx="694">
                  <c:v>0.1056217</c:v>
                </c:pt>
                <c:pt idx="695">
                  <c:v>0.105644</c:v>
                </c:pt>
                <c:pt idx="696">
                  <c:v>0.10563359999999999</c:v>
                </c:pt>
                <c:pt idx="697">
                  <c:v>0.1056174</c:v>
                </c:pt>
                <c:pt idx="698">
                  <c:v>0.1056517</c:v>
                </c:pt>
                <c:pt idx="699">
                  <c:v>0.1056728</c:v>
                </c:pt>
                <c:pt idx="700">
                  <c:v>0.1056762</c:v>
                </c:pt>
                <c:pt idx="701">
                  <c:v>0.105681</c:v>
                </c:pt>
                <c:pt idx="702">
                  <c:v>0.1057049</c:v>
                </c:pt>
                <c:pt idx="703">
                  <c:v>0.1056783</c:v>
                </c:pt>
                <c:pt idx="704">
                  <c:v>0.10570549999999999</c:v>
                </c:pt>
                <c:pt idx="705">
                  <c:v>0.10573150000000001</c:v>
                </c:pt>
                <c:pt idx="706">
                  <c:v>0.1057308</c:v>
                </c:pt>
                <c:pt idx="707">
                  <c:v>0.1057062</c:v>
                </c:pt>
                <c:pt idx="708">
                  <c:v>0.10572520000000001</c:v>
                </c:pt>
                <c:pt idx="709">
                  <c:v>0.1057216</c:v>
                </c:pt>
                <c:pt idx="710">
                  <c:v>0.1056901</c:v>
                </c:pt>
                <c:pt idx="711">
                  <c:v>0.1057351</c:v>
                </c:pt>
                <c:pt idx="712">
                  <c:v>0.1057085</c:v>
                </c:pt>
                <c:pt idx="713">
                  <c:v>0.1057377</c:v>
                </c:pt>
                <c:pt idx="714">
                  <c:v>0.1057448</c:v>
                </c:pt>
                <c:pt idx="715">
                  <c:v>0.1057308</c:v>
                </c:pt>
                <c:pt idx="716">
                  <c:v>0.1057285</c:v>
                </c:pt>
                <c:pt idx="717">
                  <c:v>0.1057434</c:v>
                </c:pt>
                <c:pt idx="718">
                  <c:v>0.1057391</c:v>
                </c:pt>
                <c:pt idx="719">
                  <c:v>0.10572090000000001</c:v>
                </c:pt>
                <c:pt idx="720">
                  <c:v>0.1057266</c:v>
                </c:pt>
                <c:pt idx="721">
                  <c:v>0.105763</c:v>
                </c:pt>
                <c:pt idx="722">
                  <c:v>0.10576149999999999</c:v>
                </c:pt>
                <c:pt idx="723">
                  <c:v>0.10576380000000001</c:v>
                </c:pt>
                <c:pt idx="724">
                  <c:v>0.1057588</c:v>
                </c:pt>
                <c:pt idx="725">
                  <c:v>0.1057357</c:v>
                </c:pt>
                <c:pt idx="726">
                  <c:v>0.1057394</c:v>
                </c:pt>
                <c:pt idx="727">
                  <c:v>0.1057343</c:v>
                </c:pt>
                <c:pt idx="728">
                  <c:v>0.1057573</c:v>
                </c:pt>
                <c:pt idx="729">
                  <c:v>0.1057448</c:v>
                </c:pt>
                <c:pt idx="730">
                  <c:v>0.1057588</c:v>
                </c:pt>
                <c:pt idx="731">
                  <c:v>0.1057153</c:v>
                </c:pt>
                <c:pt idx="732">
                  <c:v>0.1057399</c:v>
                </c:pt>
                <c:pt idx="733">
                  <c:v>0.10573920000000001</c:v>
                </c:pt>
                <c:pt idx="734">
                  <c:v>0.10573630000000001</c:v>
                </c:pt>
                <c:pt idx="735">
                  <c:v>0.105754</c:v>
                </c:pt>
                <c:pt idx="736">
                  <c:v>0.10573440000000001</c:v>
                </c:pt>
                <c:pt idx="737">
                  <c:v>0.1057148</c:v>
                </c:pt>
                <c:pt idx="738">
                  <c:v>0.1057371</c:v>
                </c:pt>
                <c:pt idx="739">
                  <c:v>0.1057231</c:v>
                </c:pt>
                <c:pt idx="740">
                  <c:v>0.1057042</c:v>
                </c:pt>
                <c:pt idx="741">
                  <c:v>0.1057294</c:v>
                </c:pt>
                <c:pt idx="742">
                  <c:v>0.10574210000000001</c:v>
                </c:pt>
                <c:pt idx="743">
                  <c:v>0.10573979999999999</c:v>
                </c:pt>
                <c:pt idx="744">
                  <c:v>0.10571460000000001</c:v>
                </c:pt>
                <c:pt idx="745">
                  <c:v>0.1057386</c:v>
                </c:pt>
                <c:pt idx="746">
                  <c:v>0.10572869999999999</c:v>
                </c:pt>
                <c:pt idx="747">
                  <c:v>0.10572239999999999</c:v>
                </c:pt>
                <c:pt idx="748">
                  <c:v>0.1057126</c:v>
                </c:pt>
                <c:pt idx="749">
                  <c:v>0.105742</c:v>
                </c:pt>
                <c:pt idx="750">
                  <c:v>0.1057302</c:v>
                </c:pt>
                <c:pt idx="751">
                  <c:v>0.1057351</c:v>
                </c:pt>
                <c:pt idx="752">
                  <c:v>0.10570069999999999</c:v>
                </c:pt>
                <c:pt idx="753">
                  <c:v>0.1057442</c:v>
                </c:pt>
                <c:pt idx="754">
                  <c:v>0.1057394</c:v>
                </c:pt>
                <c:pt idx="755">
                  <c:v>0.1057078</c:v>
                </c:pt>
                <c:pt idx="756">
                  <c:v>0.10573589999999999</c:v>
                </c:pt>
                <c:pt idx="757">
                  <c:v>0.1057345</c:v>
                </c:pt>
              </c:numCache>
            </c:numRef>
          </c:yVal>
          <c:smooth val="0"/>
          <c:extLst>
            <c:ext xmlns:c16="http://schemas.microsoft.com/office/drawing/2014/chart" uri="{C3380CC4-5D6E-409C-BE32-E72D297353CC}">
              <c16:uniqueId val="{00000003-A33C-45B6-AE28-9165061C8EE2}"/>
            </c:ext>
          </c:extLst>
        </c:ser>
        <c:dLbls>
          <c:showLegendKey val="0"/>
          <c:showVal val="0"/>
          <c:showCatName val="0"/>
          <c:showSerName val="0"/>
          <c:showPercent val="0"/>
          <c:showBubbleSize val="0"/>
        </c:dLbls>
        <c:axId val="175177744"/>
        <c:axId val="137422472"/>
      </c:scatterChart>
      <c:valAx>
        <c:axId val="175177744"/>
        <c:scaling>
          <c:orientation val="minMax"/>
        </c:scaling>
        <c:delete val="0"/>
        <c:axPos val="b"/>
        <c:title>
          <c:tx>
            <c:rich>
              <a:bodyPr/>
              <a:lstStyle/>
              <a:p>
                <a:pPr>
                  <a:defRPr sz="2400" b="0">
                    <a:latin typeface="Helvetica" panose="020B0604020202020204" pitchFamily="34" charset="0"/>
                    <a:cs typeface="Helvetica" panose="020B0604020202020204" pitchFamily="34" charset="0"/>
                  </a:defRPr>
                </a:pPr>
                <a:r>
                  <a:rPr lang="en-GB" sz="2400" b="0">
                    <a:latin typeface="Helvetica" panose="020B0604020202020204" pitchFamily="34" charset="0"/>
                    <a:cs typeface="Helvetica" panose="020B0604020202020204" pitchFamily="34" charset="0"/>
                  </a:rPr>
                  <a:t>Time/h</a:t>
                </a:r>
              </a:p>
            </c:rich>
          </c:tx>
          <c:layout/>
          <c:overlay val="0"/>
        </c:title>
        <c:numFmt formatCode="0" sourceLinked="0"/>
        <c:majorTickMark val="out"/>
        <c:minorTickMark val="none"/>
        <c:tickLblPos val="nextTo"/>
        <c:txPr>
          <a:bodyPr/>
          <a:lstStyle/>
          <a:p>
            <a:pPr>
              <a:defRPr sz="2200">
                <a:latin typeface="Helvetica" panose="020B0604020202020204" pitchFamily="34" charset="0"/>
                <a:cs typeface="Helvetica" panose="020B0604020202020204" pitchFamily="34" charset="0"/>
              </a:defRPr>
            </a:pPr>
            <a:endParaRPr lang="en-US"/>
          </a:p>
        </c:txPr>
        <c:crossAx val="137422472"/>
        <c:crossesAt val="-50"/>
        <c:crossBetween val="midCat"/>
        <c:majorUnit val="5"/>
      </c:valAx>
      <c:valAx>
        <c:axId val="137422472"/>
        <c:scaling>
          <c:orientation val="minMax"/>
        </c:scaling>
        <c:delete val="0"/>
        <c:axPos val="l"/>
        <c:numFmt formatCode="#,##0.00" sourceLinked="0"/>
        <c:majorTickMark val="out"/>
        <c:minorTickMark val="none"/>
        <c:tickLblPos val="nextTo"/>
        <c:txPr>
          <a:bodyPr/>
          <a:lstStyle/>
          <a:p>
            <a:pPr>
              <a:defRPr sz="2200">
                <a:solidFill>
                  <a:schemeClr val="tx1"/>
                </a:solidFill>
                <a:latin typeface="Helvetica" panose="020B0604020202020204" pitchFamily="34" charset="0"/>
                <a:cs typeface="Helvetica" panose="020B0604020202020204" pitchFamily="34" charset="0"/>
              </a:defRPr>
            </a:pPr>
            <a:endParaRPr lang="en-US"/>
          </a:p>
        </c:txPr>
        <c:crossAx val="175177744"/>
        <c:crosses val="autoZero"/>
        <c:crossBetween val="midCat"/>
      </c:valAx>
      <c:spPr>
        <a:noFill/>
        <a:ln w="25400">
          <a:noFill/>
        </a:ln>
      </c:spPr>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13080763147493"/>
          <c:y val="7.6802428601209088E-2"/>
          <c:w val="0.64272859826018192"/>
          <c:h val="0.61685845319991661"/>
        </c:manualLayout>
      </c:layout>
      <c:scatterChart>
        <c:scatterStyle val="lineMarker"/>
        <c:varyColors val="0"/>
        <c:ser>
          <c:idx val="1"/>
          <c:order val="0"/>
          <c:tx>
            <c:strRef>
              <c:f>Normalisation!$K$1</c:f>
              <c:strCache>
                <c:ptCount val="1"/>
                <c:pt idx="0">
                  <c:v>C'(100 kHz)</c:v>
                </c:pt>
              </c:strCache>
            </c:strRef>
          </c:tx>
          <c:spPr>
            <a:ln w="12700">
              <a:solidFill>
                <a:srgbClr val="FF0000"/>
              </a:solidFill>
            </a:ln>
          </c:spPr>
          <c:marker>
            <c:symbol val="circle"/>
            <c:size val="2"/>
            <c:spPr>
              <a:solidFill>
                <a:sysClr val="windowText" lastClr="000000"/>
              </a:solidFill>
              <a:ln>
                <a:noFill/>
              </a:ln>
            </c:spPr>
          </c:marker>
          <c:xVal>
            <c:numRef>
              <c:f>Normalisation!$I$2:$I$1000</c:f>
              <c:numCache>
                <c:formatCode>0.00</c:formatCode>
                <c:ptCount val="999"/>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pt idx="755">
                  <c:v>25.166666666666668</c:v>
                </c:pt>
                <c:pt idx="756">
                  <c:v>25.2</c:v>
                </c:pt>
                <c:pt idx="757">
                  <c:v>25.233333333333334</c:v>
                </c:pt>
              </c:numCache>
            </c:numRef>
          </c:xVal>
          <c:yVal>
            <c:numRef>
              <c:f>Normalisation!$K$2:$K$1000</c:f>
              <c:numCache>
                <c:formatCode>0.00000</c:formatCode>
                <c:ptCount val="999"/>
                <c:pt idx="0">
                  <c:v>0.21535679999999999</c:v>
                </c:pt>
                <c:pt idx="1">
                  <c:v>0.2132927</c:v>
                </c:pt>
                <c:pt idx="2">
                  <c:v>0.20844209999999999</c:v>
                </c:pt>
                <c:pt idx="3">
                  <c:v>0.20125799999999999</c:v>
                </c:pt>
                <c:pt idx="4">
                  <c:v>0.19974790000000001</c:v>
                </c:pt>
                <c:pt idx="5">
                  <c:v>0.19887050000000001</c:v>
                </c:pt>
                <c:pt idx="6">
                  <c:v>0.1981967</c:v>
                </c:pt>
                <c:pt idx="7">
                  <c:v>0.19759450000000001</c:v>
                </c:pt>
                <c:pt idx="8">
                  <c:v>0.1968915</c:v>
                </c:pt>
                <c:pt idx="9">
                  <c:v>0.1962797</c:v>
                </c:pt>
                <c:pt idx="10">
                  <c:v>0.19564709999999999</c:v>
                </c:pt>
                <c:pt idx="11">
                  <c:v>0.19494980000000001</c:v>
                </c:pt>
                <c:pt idx="12">
                  <c:v>0.19434799999999999</c:v>
                </c:pt>
                <c:pt idx="13">
                  <c:v>0.19371050000000001</c:v>
                </c:pt>
                <c:pt idx="14">
                  <c:v>0.1930838</c:v>
                </c:pt>
                <c:pt idx="15">
                  <c:v>0.19237389999999999</c:v>
                </c:pt>
                <c:pt idx="16">
                  <c:v>0.19170200000000001</c:v>
                </c:pt>
                <c:pt idx="17">
                  <c:v>0.19109010000000001</c:v>
                </c:pt>
                <c:pt idx="18">
                  <c:v>0.19039929999999999</c:v>
                </c:pt>
                <c:pt idx="19">
                  <c:v>0.1896515</c:v>
                </c:pt>
                <c:pt idx="20">
                  <c:v>0.18899930000000001</c:v>
                </c:pt>
                <c:pt idx="21">
                  <c:v>0.1883022</c:v>
                </c:pt>
                <c:pt idx="22">
                  <c:v>0.1875445</c:v>
                </c:pt>
                <c:pt idx="23">
                  <c:v>0.1868908</c:v>
                </c:pt>
                <c:pt idx="24">
                  <c:v>0.1861602</c:v>
                </c:pt>
                <c:pt idx="25">
                  <c:v>0.1854594</c:v>
                </c:pt>
                <c:pt idx="26">
                  <c:v>0.18477089999999999</c:v>
                </c:pt>
                <c:pt idx="27">
                  <c:v>0.18402660000000001</c:v>
                </c:pt>
                <c:pt idx="28">
                  <c:v>0.1833224</c:v>
                </c:pt>
                <c:pt idx="29">
                  <c:v>0.1825505</c:v>
                </c:pt>
                <c:pt idx="30">
                  <c:v>0.1818003</c:v>
                </c:pt>
                <c:pt idx="31">
                  <c:v>0.18106130000000001</c:v>
                </c:pt>
                <c:pt idx="32">
                  <c:v>0.1802735</c:v>
                </c:pt>
                <c:pt idx="33">
                  <c:v>0.17953140000000001</c:v>
                </c:pt>
                <c:pt idx="34">
                  <c:v>0.1788209</c:v>
                </c:pt>
                <c:pt idx="35">
                  <c:v>0.17806</c:v>
                </c:pt>
                <c:pt idx="36">
                  <c:v>0.17730109999999999</c:v>
                </c:pt>
                <c:pt idx="37">
                  <c:v>0.17652860000000001</c:v>
                </c:pt>
                <c:pt idx="38">
                  <c:v>0.1757697</c:v>
                </c:pt>
                <c:pt idx="39">
                  <c:v>0.17500109999999999</c:v>
                </c:pt>
                <c:pt idx="40">
                  <c:v>0.17422609999999999</c:v>
                </c:pt>
                <c:pt idx="41">
                  <c:v>0.17348179999999999</c:v>
                </c:pt>
                <c:pt idx="42">
                  <c:v>0.17271919999999999</c:v>
                </c:pt>
                <c:pt idx="43">
                  <c:v>0.1719301</c:v>
                </c:pt>
                <c:pt idx="44">
                  <c:v>0.17117889999999999</c:v>
                </c:pt>
                <c:pt idx="45">
                  <c:v>0.17043749999999999</c:v>
                </c:pt>
                <c:pt idx="46">
                  <c:v>0.16967579999999999</c:v>
                </c:pt>
                <c:pt idx="47">
                  <c:v>0.16892509999999999</c:v>
                </c:pt>
                <c:pt idx="48">
                  <c:v>0.16815160000000001</c:v>
                </c:pt>
                <c:pt idx="49">
                  <c:v>0.16736760000000001</c:v>
                </c:pt>
                <c:pt idx="50">
                  <c:v>0.16659060000000001</c:v>
                </c:pt>
                <c:pt idx="51">
                  <c:v>0.16584109999999999</c:v>
                </c:pt>
                <c:pt idx="52">
                  <c:v>0.16506589999999999</c:v>
                </c:pt>
                <c:pt idx="53">
                  <c:v>0.16431370000000001</c:v>
                </c:pt>
                <c:pt idx="54">
                  <c:v>0.16352510000000001</c:v>
                </c:pt>
                <c:pt idx="55">
                  <c:v>0.16272519999999999</c:v>
                </c:pt>
                <c:pt idx="56">
                  <c:v>0.16196079999999999</c:v>
                </c:pt>
                <c:pt idx="57">
                  <c:v>0.16119600000000001</c:v>
                </c:pt>
                <c:pt idx="58">
                  <c:v>0.16041459999999999</c:v>
                </c:pt>
                <c:pt idx="59">
                  <c:v>0.1596708</c:v>
                </c:pt>
                <c:pt idx="60">
                  <c:v>0.1588936</c:v>
                </c:pt>
                <c:pt idx="61">
                  <c:v>0.15811349999999999</c:v>
                </c:pt>
                <c:pt idx="62">
                  <c:v>0.15733839999999999</c:v>
                </c:pt>
                <c:pt idx="63">
                  <c:v>0.15655179999999999</c:v>
                </c:pt>
                <c:pt idx="64">
                  <c:v>0.15578069999999999</c:v>
                </c:pt>
                <c:pt idx="65">
                  <c:v>0.15505530000000001</c:v>
                </c:pt>
                <c:pt idx="66">
                  <c:v>0.15426110000000001</c:v>
                </c:pt>
                <c:pt idx="67">
                  <c:v>0.1535146</c:v>
                </c:pt>
                <c:pt idx="68">
                  <c:v>0.15275059999999999</c:v>
                </c:pt>
                <c:pt idx="69">
                  <c:v>0.1520167</c:v>
                </c:pt>
                <c:pt idx="70">
                  <c:v>0.1512116</c:v>
                </c:pt>
                <c:pt idx="71">
                  <c:v>0.15044399999999999</c:v>
                </c:pt>
                <c:pt idx="72">
                  <c:v>0.14969080000000001</c:v>
                </c:pt>
                <c:pt idx="73">
                  <c:v>0.14891070000000001</c:v>
                </c:pt>
                <c:pt idx="74">
                  <c:v>0.14809459999999999</c:v>
                </c:pt>
                <c:pt idx="75">
                  <c:v>0.14735599999999999</c:v>
                </c:pt>
                <c:pt idx="76">
                  <c:v>0.14658489999999999</c:v>
                </c:pt>
                <c:pt idx="77">
                  <c:v>0.14580979999999999</c:v>
                </c:pt>
                <c:pt idx="78">
                  <c:v>0.14510670000000001</c:v>
                </c:pt>
                <c:pt idx="79">
                  <c:v>0.1443914</c:v>
                </c:pt>
                <c:pt idx="80">
                  <c:v>0.14363870000000001</c:v>
                </c:pt>
                <c:pt idx="81">
                  <c:v>0.14291110000000001</c:v>
                </c:pt>
                <c:pt idx="82">
                  <c:v>0.14219560000000001</c:v>
                </c:pt>
                <c:pt idx="83">
                  <c:v>0.14146610000000001</c:v>
                </c:pt>
                <c:pt idx="84">
                  <c:v>0.1408074</c:v>
                </c:pt>
                <c:pt idx="85">
                  <c:v>0.1401676</c:v>
                </c:pt>
                <c:pt idx="86">
                  <c:v>0.1394521</c:v>
                </c:pt>
                <c:pt idx="87">
                  <c:v>0.1388268</c:v>
                </c:pt>
                <c:pt idx="88">
                  <c:v>0.13822219999999999</c:v>
                </c:pt>
                <c:pt idx="89">
                  <c:v>0.13757639999999999</c:v>
                </c:pt>
                <c:pt idx="90">
                  <c:v>0.13701099999999999</c:v>
                </c:pt>
                <c:pt idx="91">
                  <c:v>0.13641159999999999</c:v>
                </c:pt>
                <c:pt idx="92">
                  <c:v>0.13580539999999999</c:v>
                </c:pt>
                <c:pt idx="93">
                  <c:v>0.1352834</c:v>
                </c:pt>
                <c:pt idx="94">
                  <c:v>0.13476460000000001</c:v>
                </c:pt>
                <c:pt idx="95">
                  <c:v>0.13421440000000001</c:v>
                </c:pt>
                <c:pt idx="96">
                  <c:v>0.1337342</c:v>
                </c:pt>
                <c:pt idx="97">
                  <c:v>0.13320779999999999</c:v>
                </c:pt>
                <c:pt idx="98">
                  <c:v>0.1327103</c:v>
                </c:pt>
                <c:pt idx="99">
                  <c:v>0.13230600000000001</c:v>
                </c:pt>
                <c:pt idx="100">
                  <c:v>0.13181080000000001</c:v>
                </c:pt>
                <c:pt idx="101">
                  <c:v>0.13139890000000001</c:v>
                </c:pt>
                <c:pt idx="102">
                  <c:v>0.13097780000000001</c:v>
                </c:pt>
                <c:pt idx="103">
                  <c:v>0.13057640000000001</c:v>
                </c:pt>
                <c:pt idx="104">
                  <c:v>0.1301406</c:v>
                </c:pt>
                <c:pt idx="105">
                  <c:v>0.1297769</c:v>
                </c:pt>
                <c:pt idx="106">
                  <c:v>0.12938810000000001</c:v>
                </c:pt>
                <c:pt idx="107">
                  <c:v>0.129021</c:v>
                </c:pt>
                <c:pt idx="108">
                  <c:v>0.12864909999999999</c:v>
                </c:pt>
                <c:pt idx="109">
                  <c:v>0.12831400000000001</c:v>
                </c:pt>
                <c:pt idx="110">
                  <c:v>0.1279631</c:v>
                </c:pt>
                <c:pt idx="111">
                  <c:v>0.12769530000000001</c:v>
                </c:pt>
                <c:pt idx="112">
                  <c:v>0.12737970000000001</c:v>
                </c:pt>
                <c:pt idx="113">
                  <c:v>0.1270184</c:v>
                </c:pt>
                <c:pt idx="114">
                  <c:v>0.12672149999999999</c:v>
                </c:pt>
                <c:pt idx="115">
                  <c:v>0.12642729999999999</c:v>
                </c:pt>
                <c:pt idx="116">
                  <c:v>0.12614919999999999</c:v>
                </c:pt>
                <c:pt idx="117">
                  <c:v>0.1258677</c:v>
                </c:pt>
                <c:pt idx="118">
                  <c:v>0.1256234</c:v>
                </c:pt>
                <c:pt idx="119">
                  <c:v>0.1253351</c:v>
                </c:pt>
                <c:pt idx="120">
                  <c:v>0.12508910000000001</c:v>
                </c:pt>
                <c:pt idx="121">
                  <c:v>0.1248341</c:v>
                </c:pt>
                <c:pt idx="122">
                  <c:v>0.1245938</c:v>
                </c:pt>
                <c:pt idx="123">
                  <c:v>0.124317</c:v>
                </c:pt>
                <c:pt idx="124">
                  <c:v>0.1241019</c:v>
                </c:pt>
                <c:pt idx="125">
                  <c:v>0.1238636</c:v>
                </c:pt>
                <c:pt idx="126">
                  <c:v>0.1236767</c:v>
                </c:pt>
                <c:pt idx="127">
                  <c:v>0.1234461</c:v>
                </c:pt>
                <c:pt idx="128">
                  <c:v>0.1232403</c:v>
                </c:pt>
                <c:pt idx="129">
                  <c:v>0.1230195</c:v>
                </c:pt>
                <c:pt idx="130">
                  <c:v>0.122819</c:v>
                </c:pt>
                <c:pt idx="131">
                  <c:v>0.1225888</c:v>
                </c:pt>
                <c:pt idx="132">
                  <c:v>0.1224399</c:v>
                </c:pt>
                <c:pt idx="133">
                  <c:v>0.1222543</c:v>
                </c:pt>
                <c:pt idx="134">
                  <c:v>0.1220478</c:v>
                </c:pt>
                <c:pt idx="135">
                  <c:v>0.1218717</c:v>
                </c:pt>
                <c:pt idx="136">
                  <c:v>0.1216959</c:v>
                </c:pt>
                <c:pt idx="137">
                  <c:v>0.1215272</c:v>
                </c:pt>
                <c:pt idx="138">
                  <c:v>0.12134639999999999</c:v>
                </c:pt>
                <c:pt idx="139">
                  <c:v>0.12118420000000001</c:v>
                </c:pt>
                <c:pt idx="140">
                  <c:v>0.1210214</c:v>
                </c:pt>
                <c:pt idx="141">
                  <c:v>0.1209008</c:v>
                </c:pt>
                <c:pt idx="142">
                  <c:v>0.12077309999999999</c:v>
                </c:pt>
                <c:pt idx="143">
                  <c:v>0.1206055</c:v>
                </c:pt>
                <c:pt idx="144">
                  <c:v>0.1204877</c:v>
                </c:pt>
                <c:pt idx="145">
                  <c:v>0.12034010000000001</c:v>
                </c:pt>
                <c:pt idx="146">
                  <c:v>0.12018959999999999</c:v>
                </c:pt>
                <c:pt idx="147">
                  <c:v>0.1200741</c:v>
                </c:pt>
                <c:pt idx="148">
                  <c:v>0.1199548</c:v>
                </c:pt>
                <c:pt idx="149">
                  <c:v>0.1197816</c:v>
                </c:pt>
                <c:pt idx="150">
                  <c:v>0.1196913</c:v>
                </c:pt>
                <c:pt idx="151">
                  <c:v>0.1195671</c:v>
                </c:pt>
                <c:pt idx="152">
                  <c:v>0.1194307</c:v>
                </c:pt>
                <c:pt idx="153">
                  <c:v>0.1193182</c:v>
                </c:pt>
                <c:pt idx="154">
                  <c:v>0.1192106</c:v>
                </c:pt>
                <c:pt idx="155">
                  <c:v>0.119114</c:v>
                </c:pt>
                <c:pt idx="156">
                  <c:v>0.11899270000000001</c:v>
                </c:pt>
                <c:pt idx="157">
                  <c:v>0.1188515</c:v>
                </c:pt>
                <c:pt idx="158">
                  <c:v>0.1187478</c:v>
                </c:pt>
                <c:pt idx="159">
                  <c:v>0.1186522</c:v>
                </c:pt>
                <c:pt idx="160">
                  <c:v>0.1185727</c:v>
                </c:pt>
                <c:pt idx="161">
                  <c:v>0.1184595</c:v>
                </c:pt>
                <c:pt idx="162">
                  <c:v>0.1183768</c:v>
                </c:pt>
                <c:pt idx="163">
                  <c:v>0.11826970000000001</c:v>
                </c:pt>
                <c:pt idx="164">
                  <c:v>0.11815870000000001</c:v>
                </c:pt>
                <c:pt idx="165">
                  <c:v>0.1180933</c:v>
                </c:pt>
                <c:pt idx="166">
                  <c:v>0.11803230000000001</c:v>
                </c:pt>
                <c:pt idx="167">
                  <c:v>0.1179056</c:v>
                </c:pt>
                <c:pt idx="168">
                  <c:v>0.11786199999999999</c:v>
                </c:pt>
                <c:pt idx="169">
                  <c:v>0.1177178</c:v>
                </c:pt>
                <c:pt idx="170">
                  <c:v>0.11766020000000001</c:v>
                </c:pt>
                <c:pt idx="171">
                  <c:v>0.11762649999999999</c:v>
                </c:pt>
                <c:pt idx="172">
                  <c:v>0.1175194</c:v>
                </c:pt>
                <c:pt idx="173">
                  <c:v>0.117434</c:v>
                </c:pt>
                <c:pt idx="174">
                  <c:v>0.11735660000000001</c:v>
                </c:pt>
                <c:pt idx="175">
                  <c:v>0.11728479999999999</c:v>
                </c:pt>
                <c:pt idx="176">
                  <c:v>0.1171957</c:v>
                </c:pt>
                <c:pt idx="177">
                  <c:v>0.1171157</c:v>
                </c:pt>
                <c:pt idx="178">
                  <c:v>0.1170564</c:v>
                </c:pt>
                <c:pt idx="179">
                  <c:v>0.1169365</c:v>
                </c:pt>
                <c:pt idx="180">
                  <c:v>0.1168493</c:v>
                </c:pt>
                <c:pt idx="181">
                  <c:v>0.1168001</c:v>
                </c:pt>
                <c:pt idx="182">
                  <c:v>0.11673459999999999</c:v>
                </c:pt>
                <c:pt idx="183">
                  <c:v>0.116645</c:v>
                </c:pt>
                <c:pt idx="184">
                  <c:v>0.116566</c:v>
                </c:pt>
                <c:pt idx="185">
                  <c:v>0.116465</c:v>
                </c:pt>
                <c:pt idx="186">
                  <c:v>0.11640780000000001</c:v>
                </c:pt>
                <c:pt idx="187">
                  <c:v>0.11633789999999999</c:v>
                </c:pt>
                <c:pt idx="188">
                  <c:v>0.1162855</c:v>
                </c:pt>
                <c:pt idx="189">
                  <c:v>0.11622979999999999</c:v>
                </c:pt>
                <c:pt idx="190">
                  <c:v>0.11611349999999999</c:v>
                </c:pt>
                <c:pt idx="191">
                  <c:v>0.1160451</c:v>
                </c:pt>
                <c:pt idx="192">
                  <c:v>0.11602419999999999</c:v>
                </c:pt>
                <c:pt idx="193">
                  <c:v>0.11594160000000001</c:v>
                </c:pt>
                <c:pt idx="194">
                  <c:v>0.11588329999999999</c:v>
                </c:pt>
                <c:pt idx="195">
                  <c:v>0.1158087</c:v>
                </c:pt>
                <c:pt idx="196">
                  <c:v>0.11576409999999999</c:v>
                </c:pt>
                <c:pt idx="197">
                  <c:v>0.115699</c:v>
                </c:pt>
                <c:pt idx="198">
                  <c:v>0.11560189999999999</c:v>
                </c:pt>
                <c:pt idx="199">
                  <c:v>0.1155631</c:v>
                </c:pt>
                <c:pt idx="200">
                  <c:v>0.115519</c:v>
                </c:pt>
                <c:pt idx="201">
                  <c:v>0.1154332</c:v>
                </c:pt>
                <c:pt idx="202">
                  <c:v>0.1153754</c:v>
                </c:pt>
                <c:pt idx="203">
                  <c:v>0.11534270000000001</c:v>
                </c:pt>
                <c:pt idx="204">
                  <c:v>0.1152711</c:v>
                </c:pt>
                <c:pt idx="205">
                  <c:v>0.11518399999999999</c:v>
                </c:pt>
                <c:pt idx="206">
                  <c:v>0.11515739999999999</c:v>
                </c:pt>
                <c:pt idx="207">
                  <c:v>0.11510869999999999</c:v>
                </c:pt>
                <c:pt idx="208">
                  <c:v>0.11501459999999999</c:v>
                </c:pt>
                <c:pt idx="209">
                  <c:v>0.1149516</c:v>
                </c:pt>
                <c:pt idx="210">
                  <c:v>0.1148991</c:v>
                </c:pt>
                <c:pt idx="211">
                  <c:v>0.11486449999999999</c:v>
                </c:pt>
                <c:pt idx="212">
                  <c:v>0.1147726</c:v>
                </c:pt>
                <c:pt idx="213">
                  <c:v>0.1147295</c:v>
                </c:pt>
                <c:pt idx="214">
                  <c:v>0.1146822</c:v>
                </c:pt>
                <c:pt idx="215">
                  <c:v>0.1145888</c:v>
                </c:pt>
                <c:pt idx="216">
                  <c:v>0.114538</c:v>
                </c:pt>
                <c:pt idx="217">
                  <c:v>0.1145153</c:v>
                </c:pt>
                <c:pt idx="218">
                  <c:v>0.1144734</c:v>
                </c:pt>
                <c:pt idx="219">
                  <c:v>0.1143822</c:v>
                </c:pt>
                <c:pt idx="220">
                  <c:v>0.11432</c:v>
                </c:pt>
                <c:pt idx="221">
                  <c:v>0.1142804</c:v>
                </c:pt>
                <c:pt idx="222">
                  <c:v>0.1142104</c:v>
                </c:pt>
                <c:pt idx="223">
                  <c:v>0.11418490000000001</c:v>
                </c:pt>
                <c:pt idx="224">
                  <c:v>0.1141109</c:v>
                </c:pt>
                <c:pt idx="225">
                  <c:v>0.11408119999999999</c:v>
                </c:pt>
                <c:pt idx="226">
                  <c:v>0.11401940000000001</c:v>
                </c:pt>
                <c:pt idx="227">
                  <c:v>0.1139247</c:v>
                </c:pt>
                <c:pt idx="228">
                  <c:v>0.113883</c:v>
                </c:pt>
                <c:pt idx="229">
                  <c:v>0.113828</c:v>
                </c:pt>
                <c:pt idx="230">
                  <c:v>0.1137505</c:v>
                </c:pt>
                <c:pt idx="231">
                  <c:v>0.11368109999999999</c:v>
                </c:pt>
                <c:pt idx="232">
                  <c:v>0.1136495</c:v>
                </c:pt>
                <c:pt idx="233">
                  <c:v>0.11360770000000001</c:v>
                </c:pt>
                <c:pt idx="234">
                  <c:v>0.11355800000000001</c:v>
                </c:pt>
                <c:pt idx="235">
                  <c:v>0.1134679</c:v>
                </c:pt>
                <c:pt idx="236">
                  <c:v>0.1134327</c:v>
                </c:pt>
                <c:pt idx="237">
                  <c:v>0.11338959999999999</c:v>
                </c:pt>
                <c:pt idx="238">
                  <c:v>0.1132925</c:v>
                </c:pt>
                <c:pt idx="239">
                  <c:v>0.1132478</c:v>
                </c:pt>
                <c:pt idx="240">
                  <c:v>0.1131943</c:v>
                </c:pt>
                <c:pt idx="241">
                  <c:v>0.11312319999999999</c:v>
                </c:pt>
                <c:pt idx="242">
                  <c:v>0.11309</c:v>
                </c:pt>
                <c:pt idx="243">
                  <c:v>0.1130463</c:v>
                </c:pt>
                <c:pt idx="244">
                  <c:v>0.1129817</c:v>
                </c:pt>
                <c:pt idx="245">
                  <c:v>0.1129122</c:v>
                </c:pt>
                <c:pt idx="246">
                  <c:v>0.1128609</c:v>
                </c:pt>
                <c:pt idx="247">
                  <c:v>0.11279409999999999</c:v>
                </c:pt>
                <c:pt idx="248">
                  <c:v>0.1127155</c:v>
                </c:pt>
                <c:pt idx="249">
                  <c:v>0.11263430000000001</c:v>
                </c:pt>
                <c:pt idx="250">
                  <c:v>0.1125322</c:v>
                </c:pt>
                <c:pt idx="251">
                  <c:v>0.1124773</c:v>
                </c:pt>
                <c:pt idx="252">
                  <c:v>0.1123767</c:v>
                </c:pt>
                <c:pt idx="253">
                  <c:v>0.1123084</c:v>
                </c:pt>
                <c:pt idx="254">
                  <c:v>0.11218740000000001</c:v>
                </c:pt>
                <c:pt idx="255">
                  <c:v>0.1121011</c:v>
                </c:pt>
                <c:pt idx="256">
                  <c:v>0.11204649999999999</c:v>
                </c:pt>
                <c:pt idx="257">
                  <c:v>0.1119062</c:v>
                </c:pt>
                <c:pt idx="258">
                  <c:v>0.1117437</c:v>
                </c:pt>
                <c:pt idx="259">
                  <c:v>0.11168119999999999</c:v>
                </c:pt>
                <c:pt idx="260">
                  <c:v>0.1115442</c:v>
                </c:pt>
                <c:pt idx="261">
                  <c:v>0.1114284</c:v>
                </c:pt>
                <c:pt idx="262">
                  <c:v>0.1113811</c:v>
                </c:pt>
                <c:pt idx="263">
                  <c:v>0.1113797</c:v>
                </c:pt>
                <c:pt idx="264">
                  <c:v>0.1113094</c:v>
                </c:pt>
                <c:pt idx="265">
                  <c:v>0.1112953</c:v>
                </c:pt>
                <c:pt idx="266">
                  <c:v>0.11121</c:v>
                </c:pt>
                <c:pt idx="267">
                  <c:v>0.11107210000000001</c:v>
                </c:pt>
                <c:pt idx="268">
                  <c:v>0.111013</c:v>
                </c:pt>
                <c:pt idx="269">
                  <c:v>0.11104940000000001</c:v>
                </c:pt>
                <c:pt idx="270">
                  <c:v>0.11105230000000001</c:v>
                </c:pt>
                <c:pt idx="271">
                  <c:v>0.1109528</c:v>
                </c:pt>
                <c:pt idx="272">
                  <c:v>0.1108325</c:v>
                </c:pt>
                <c:pt idx="273">
                  <c:v>0.11070960000000001</c:v>
                </c:pt>
                <c:pt idx="274">
                  <c:v>0.1106338</c:v>
                </c:pt>
                <c:pt idx="275">
                  <c:v>0.11051950000000001</c:v>
                </c:pt>
                <c:pt idx="276">
                  <c:v>0.1104323</c:v>
                </c:pt>
                <c:pt idx="277">
                  <c:v>0.1103408</c:v>
                </c:pt>
                <c:pt idx="278">
                  <c:v>0.110157</c:v>
                </c:pt>
                <c:pt idx="279">
                  <c:v>0.1100594</c:v>
                </c:pt>
                <c:pt idx="280">
                  <c:v>0.1099459</c:v>
                </c:pt>
                <c:pt idx="281">
                  <c:v>0.1098687</c:v>
                </c:pt>
                <c:pt idx="282">
                  <c:v>0.1098413</c:v>
                </c:pt>
                <c:pt idx="283">
                  <c:v>0.1097351</c:v>
                </c:pt>
                <c:pt idx="284">
                  <c:v>0.10973769999999999</c:v>
                </c:pt>
                <c:pt idx="285">
                  <c:v>0.1098051</c:v>
                </c:pt>
                <c:pt idx="286">
                  <c:v>0.1097775</c:v>
                </c:pt>
                <c:pt idx="287">
                  <c:v>0.1097365</c:v>
                </c:pt>
                <c:pt idx="288">
                  <c:v>0.1096369</c:v>
                </c:pt>
                <c:pt idx="289">
                  <c:v>0.1095976</c:v>
                </c:pt>
                <c:pt idx="290">
                  <c:v>0.10954270000000001</c:v>
                </c:pt>
                <c:pt idx="291">
                  <c:v>0.1094354</c:v>
                </c:pt>
                <c:pt idx="292">
                  <c:v>0.1093355</c:v>
                </c:pt>
                <c:pt idx="293">
                  <c:v>0.109219</c:v>
                </c:pt>
                <c:pt idx="294">
                  <c:v>0.1090835</c:v>
                </c:pt>
                <c:pt idx="295">
                  <c:v>0.1089469</c:v>
                </c:pt>
                <c:pt idx="296">
                  <c:v>0.1088143</c:v>
                </c:pt>
                <c:pt idx="297">
                  <c:v>0.1086362</c:v>
                </c:pt>
                <c:pt idx="298">
                  <c:v>0.1085362</c:v>
                </c:pt>
                <c:pt idx="299">
                  <c:v>0.1084696</c:v>
                </c:pt>
                <c:pt idx="300">
                  <c:v>0.1084353</c:v>
                </c:pt>
                <c:pt idx="301">
                  <c:v>0.10835690000000001</c:v>
                </c:pt>
                <c:pt idx="302">
                  <c:v>0.1082967</c:v>
                </c:pt>
                <c:pt idx="303">
                  <c:v>0.10824060000000001</c:v>
                </c:pt>
                <c:pt idx="304">
                  <c:v>0.1081939</c:v>
                </c:pt>
                <c:pt idx="305">
                  <c:v>0.10805679999999999</c:v>
                </c:pt>
                <c:pt idx="306">
                  <c:v>0.10801379999999999</c:v>
                </c:pt>
                <c:pt idx="307">
                  <c:v>0.10797660000000001</c:v>
                </c:pt>
                <c:pt idx="308">
                  <c:v>0.1079191</c:v>
                </c:pt>
                <c:pt idx="309">
                  <c:v>0.1078611</c:v>
                </c:pt>
                <c:pt idx="310">
                  <c:v>0.1078199</c:v>
                </c:pt>
                <c:pt idx="311">
                  <c:v>0.1077444</c:v>
                </c:pt>
                <c:pt idx="312">
                  <c:v>0.1077026</c:v>
                </c:pt>
                <c:pt idx="313">
                  <c:v>0.1076328</c:v>
                </c:pt>
                <c:pt idx="314">
                  <c:v>0.10759390000000001</c:v>
                </c:pt>
                <c:pt idx="315">
                  <c:v>0.1076496</c:v>
                </c:pt>
                <c:pt idx="316">
                  <c:v>0.1075499</c:v>
                </c:pt>
                <c:pt idx="317">
                  <c:v>0.10746260000000001</c:v>
                </c:pt>
                <c:pt idx="318">
                  <c:v>0.1074111</c:v>
                </c:pt>
                <c:pt idx="319">
                  <c:v>0.1073503</c:v>
                </c:pt>
                <c:pt idx="320">
                  <c:v>0.1073653</c:v>
                </c:pt>
                <c:pt idx="321">
                  <c:v>0.1073484</c:v>
                </c:pt>
                <c:pt idx="322">
                  <c:v>0.10725270000000001</c:v>
                </c:pt>
                <c:pt idx="323">
                  <c:v>0.1071882</c:v>
                </c:pt>
                <c:pt idx="324">
                  <c:v>0.1071338</c:v>
                </c:pt>
                <c:pt idx="325">
                  <c:v>0.1071724</c:v>
                </c:pt>
                <c:pt idx="326">
                  <c:v>0.1071961</c:v>
                </c:pt>
                <c:pt idx="327">
                  <c:v>0.1071621</c:v>
                </c:pt>
                <c:pt idx="328">
                  <c:v>0.1071194</c:v>
                </c:pt>
                <c:pt idx="329">
                  <c:v>0.1065827</c:v>
                </c:pt>
                <c:pt idx="330">
                  <c:v>0.1064952</c:v>
                </c:pt>
                <c:pt idx="331">
                  <c:v>0.1064335</c:v>
                </c:pt>
                <c:pt idx="332">
                  <c:v>0.1064138</c:v>
                </c:pt>
                <c:pt idx="333">
                  <c:v>0.10636900000000001</c:v>
                </c:pt>
                <c:pt idx="334">
                  <c:v>0.1063004</c:v>
                </c:pt>
                <c:pt idx="335">
                  <c:v>0.106299</c:v>
                </c:pt>
                <c:pt idx="336">
                  <c:v>0.1062722</c:v>
                </c:pt>
                <c:pt idx="337">
                  <c:v>0.10623109999999999</c:v>
                </c:pt>
                <c:pt idx="338">
                  <c:v>0.1062119</c:v>
                </c:pt>
                <c:pt idx="339">
                  <c:v>0.10617169999999999</c:v>
                </c:pt>
                <c:pt idx="340">
                  <c:v>0.1061202</c:v>
                </c:pt>
                <c:pt idx="341">
                  <c:v>0.106063</c:v>
                </c:pt>
                <c:pt idx="342">
                  <c:v>0.106061</c:v>
                </c:pt>
                <c:pt idx="343">
                  <c:v>0.1060137</c:v>
                </c:pt>
                <c:pt idx="344">
                  <c:v>0.1059756</c:v>
                </c:pt>
                <c:pt idx="345">
                  <c:v>0.1059517</c:v>
                </c:pt>
                <c:pt idx="346">
                  <c:v>0.105932</c:v>
                </c:pt>
                <c:pt idx="347">
                  <c:v>0.1058847</c:v>
                </c:pt>
                <c:pt idx="348">
                  <c:v>0.1058587</c:v>
                </c:pt>
                <c:pt idx="349">
                  <c:v>0.1058215</c:v>
                </c:pt>
                <c:pt idx="350">
                  <c:v>0.1057878</c:v>
                </c:pt>
                <c:pt idx="351">
                  <c:v>0.1057538</c:v>
                </c:pt>
                <c:pt idx="352">
                  <c:v>0.1057041</c:v>
                </c:pt>
                <c:pt idx="353">
                  <c:v>0.10563980000000001</c:v>
                </c:pt>
                <c:pt idx="354">
                  <c:v>0.10565579999999999</c:v>
                </c:pt>
                <c:pt idx="355">
                  <c:v>0.1056116</c:v>
                </c:pt>
                <c:pt idx="356">
                  <c:v>0.1059442</c:v>
                </c:pt>
                <c:pt idx="357">
                  <c:v>0.1058775</c:v>
                </c:pt>
                <c:pt idx="358">
                  <c:v>0.1060799</c:v>
                </c:pt>
                <c:pt idx="359">
                  <c:v>0.1060096</c:v>
                </c:pt>
                <c:pt idx="360">
                  <c:v>0.1059991</c:v>
                </c:pt>
                <c:pt idx="361">
                  <c:v>0.1059639</c:v>
                </c:pt>
                <c:pt idx="362">
                  <c:v>0.10596319999999999</c:v>
                </c:pt>
                <c:pt idx="363">
                  <c:v>0.1059735</c:v>
                </c:pt>
                <c:pt idx="364">
                  <c:v>0.1053017</c:v>
                </c:pt>
                <c:pt idx="365">
                  <c:v>0.10513840000000001</c:v>
                </c:pt>
                <c:pt idx="366">
                  <c:v>0.10508439999999999</c:v>
                </c:pt>
                <c:pt idx="367">
                  <c:v>0.1049682</c:v>
                </c:pt>
                <c:pt idx="368">
                  <c:v>0.1049274</c:v>
                </c:pt>
                <c:pt idx="369">
                  <c:v>0.10499169999999999</c:v>
                </c:pt>
                <c:pt idx="370">
                  <c:v>0.1042593</c:v>
                </c:pt>
                <c:pt idx="371">
                  <c:v>0.10421759999999999</c:v>
                </c:pt>
                <c:pt idx="372">
                  <c:v>0.1042293</c:v>
                </c:pt>
                <c:pt idx="373">
                  <c:v>0.1042211</c:v>
                </c:pt>
                <c:pt idx="374">
                  <c:v>0.10419580000000001</c:v>
                </c:pt>
                <c:pt idx="375">
                  <c:v>0.1041842</c:v>
                </c:pt>
                <c:pt idx="376">
                  <c:v>0.1042136</c:v>
                </c:pt>
                <c:pt idx="377">
                  <c:v>0.1041835</c:v>
                </c:pt>
                <c:pt idx="378">
                  <c:v>0.1041522</c:v>
                </c:pt>
                <c:pt idx="379">
                  <c:v>0.1041685</c:v>
                </c:pt>
                <c:pt idx="380">
                  <c:v>0.1041542</c:v>
                </c:pt>
                <c:pt idx="381">
                  <c:v>0.1041474</c:v>
                </c:pt>
                <c:pt idx="382">
                  <c:v>0.104142</c:v>
                </c:pt>
                <c:pt idx="383">
                  <c:v>0.10415969999999999</c:v>
                </c:pt>
                <c:pt idx="384">
                  <c:v>0.10411810000000001</c:v>
                </c:pt>
                <c:pt idx="385">
                  <c:v>0.1041195</c:v>
                </c:pt>
                <c:pt idx="386">
                  <c:v>0.10433770000000001</c:v>
                </c:pt>
                <c:pt idx="387">
                  <c:v>0.1043486</c:v>
                </c:pt>
                <c:pt idx="388">
                  <c:v>0.104309</c:v>
                </c:pt>
                <c:pt idx="389">
                  <c:v>0.1042748</c:v>
                </c:pt>
                <c:pt idx="390">
                  <c:v>0.10428030000000001</c:v>
                </c:pt>
                <c:pt idx="391">
                  <c:v>0.1042646</c:v>
                </c:pt>
                <c:pt idx="392">
                  <c:v>0.10425769999999999</c:v>
                </c:pt>
                <c:pt idx="393">
                  <c:v>0.1042994</c:v>
                </c:pt>
                <c:pt idx="394">
                  <c:v>0.1042857</c:v>
                </c:pt>
                <c:pt idx="395">
                  <c:v>0.10425909999999999</c:v>
                </c:pt>
                <c:pt idx="396">
                  <c:v>0.10425769999999999</c:v>
                </c:pt>
                <c:pt idx="397">
                  <c:v>0.10425230000000001</c:v>
                </c:pt>
                <c:pt idx="398">
                  <c:v>0.1042645</c:v>
                </c:pt>
                <c:pt idx="399">
                  <c:v>0.1042611</c:v>
                </c:pt>
                <c:pt idx="400">
                  <c:v>0.1042413</c:v>
                </c:pt>
                <c:pt idx="401">
                  <c:v>0.10346180000000001</c:v>
                </c:pt>
                <c:pt idx="402">
                  <c:v>0.1034813</c:v>
                </c:pt>
                <c:pt idx="403">
                  <c:v>0.1034699</c:v>
                </c:pt>
                <c:pt idx="404">
                  <c:v>0.1034834</c:v>
                </c:pt>
                <c:pt idx="405">
                  <c:v>0.1035022</c:v>
                </c:pt>
                <c:pt idx="406">
                  <c:v>0.1034699</c:v>
                </c:pt>
                <c:pt idx="407">
                  <c:v>0.1034929</c:v>
                </c:pt>
                <c:pt idx="408">
                  <c:v>0.10351779999999999</c:v>
                </c:pt>
                <c:pt idx="409">
                  <c:v>0.1035238</c:v>
                </c:pt>
                <c:pt idx="410">
                  <c:v>0.1035253</c:v>
                </c:pt>
                <c:pt idx="411">
                  <c:v>0.1035441</c:v>
                </c:pt>
                <c:pt idx="412">
                  <c:v>0.1035353</c:v>
                </c:pt>
                <c:pt idx="413">
                  <c:v>0.1035165</c:v>
                </c:pt>
                <c:pt idx="414">
                  <c:v>0.1035388</c:v>
                </c:pt>
                <c:pt idx="415">
                  <c:v>0.1033988</c:v>
                </c:pt>
                <c:pt idx="416">
                  <c:v>0.1033934</c:v>
                </c:pt>
                <c:pt idx="417">
                  <c:v>0.1033632</c:v>
                </c:pt>
                <c:pt idx="418">
                  <c:v>0.10337929999999999</c:v>
                </c:pt>
                <c:pt idx="419">
                  <c:v>0.10335709999999999</c:v>
                </c:pt>
                <c:pt idx="420">
                  <c:v>0.10338</c:v>
                </c:pt>
                <c:pt idx="421">
                  <c:v>0.1033907</c:v>
                </c:pt>
                <c:pt idx="422">
                  <c:v>0.1033887</c:v>
                </c:pt>
                <c:pt idx="423">
                  <c:v>0.1033685</c:v>
                </c:pt>
                <c:pt idx="424">
                  <c:v>0.10334500000000001</c:v>
                </c:pt>
                <c:pt idx="425">
                  <c:v>0.1033565</c:v>
                </c:pt>
                <c:pt idx="426">
                  <c:v>0.1033968</c:v>
                </c:pt>
                <c:pt idx="427">
                  <c:v>0.10342990000000001</c:v>
                </c:pt>
                <c:pt idx="428">
                  <c:v>0.10340299999999999</c:v>
                </c:pt>
                <c:pt idx="429">
                  <c:v>0.1034091</c:v>
                </c:pt>
                <c:pt idx="430">
                  <c:v>0.1034057</c:v>
                </c:pt>
                <c:pt idx="431">
                  <c:v>0.1034427</c:v>
                </c:pt>
                <c:pt idx="432">
                  <c:v>0.1034656</c:v>
                </c:pt>
                <c:pt idx="433">
                  <c:v>0.103477</c:v>
                </c:pt>
                <c:pt idx="434">
                  <c:v>0.10345749999999999</c:v>
                </c:pt>
                <c:pt idx="435">
                  <c:v>0.1035457</c:v>
                </c:pt>
                <c:pt idx="436">
                  <c:v>0.10357329999999999</c:v>
                </c:pt>
                <c:pt idx="437">
                  <c:v>0.10352690000000001</c:v>
                </c:pt>
                <c:pt idx="438">
                  <c:v>0.1035147</c:v>
                </c:pt>
                <c:pt idx="439">
                  <c:v>0.10355449999999999</c:v>
                </c:pt>
                <c:pt idx="440">
                  <c:v>0.1035322</c:v>
                </c:pt>
                <c:pt idx="441">
                  <c:v>0.1035531</c:v>
                </c:pt>
                <c:pt idx="442">
                  <c:v>0.1035727</c:v>
                </c:pt>
                <c:pt idx="443">
                  <c:v>0.1035848</c:v>
                </c:pt>
                <c:pt idx="444">
                  <c:v>0.1036178</c:v>
                </c:pt>
                <c:pt idx="445">
                  <c:v>0.10361720000000001</c:v>
                </c:pt>
                <c:pt idx="446">
                  <c:v>0.1030899</c:v>
                </c:pt>
                <c:pt idx="447">
                  <c:v>0.1029849</c:v>
                </c:pt>
                <c:pt idx="448">
                  <c:v>0.10296420000000001</c:v>
                </c:pt>
                <c:pt idx="449">
                  <c:v>0.102973</c:v>
                </c:pt>
                <c:pt idx="450">
                  <c:v>0.1030244</c:v>
                </c:pt>
                <c:pt idx="451">
                  <c:v>0.10303370000000001</c:v>
                </c:pt>
                <c:pt idx="452">
                  <c:v>0.1030418</c:v>
                </c:pt>
                <c:pt idx="453">
                  <c:v>0.1030365</c:v>
                </c:pt>
                <c:pt idx="454">
                  <c:v>0.10305250000000001</c:v>
                </c:pt>
                <c:pt idx="455">
                  <c:v>0.1030739</c:v>
                </c:pt>
                <c:pt idx="456">
                  <c:v>0.1030793</c:v>
                </c:pt>
                <c:pt idx="457">
                  <c:v>0.1031267</c:v>
                </c:pt>
                <c:pt idx="458">
                  <c:v>0.1031555</c:v>
                </c:pt>
                <c:pt idx="459">
                  <c:v>0.1031468</c:v>
                </c:pt>
                <c:pt idx="460">
                  <c:v>0.1030659</c:v>
                </c:pt>
                <c:pt idx="461">
                  <c:v>0.1030546</c:v>
                </c:pt>
                <c:pt idx="462">
                  <c:v>0.1030639</c:v>
                </c:pt>
                <c:pt idx="463">
                  <c:v>0.1030693</c:v>
                </c:pt>
                <c:pt idx="464">
                  <c:v>0.10303660000000001</c:v>
                </c:pt>
                <c:pt idx="465">
                  <c:v>0.1030553</c:v>
                </c:pt>
                <c:pt idx="466">
                  <c:v>0.103092</c:v>
                </c:pt>
                <c:pt idx="467">
                  <c:v>0.10313410000000001</c:v>
                </c:pt>
                <c:pt idx="468">
                  <c:v>0.10312350000000001</c:v>
                </c:pt>
                <c:pt idx="469">
                  <c:v>0.1032058</c:v>
                </c:pt>
                <c:pt idx="470">
                  <c:v>0.1032353</c:v>
                </c:pt>
                <c:pt idx="471">
                  <c:v>0.1032896</c:v>
                </c:pt>
                <c:pt idx="472">
                  <c:v>0.1033514</c:v>
                </c:pt>
                <c:pt idx="473">
                  <c:v>0.1032749</c:v>
                </c:pt>
                <c:pt idx="474">
                  <c:v>0.10345219999999999</c:v>
                </c:pt>
                <c:pt idx="475">
                  <c:v>0.1033722</c:v>
                </c:pt>
                <c:pt idx="476">
                  <c:v>0.10329099999999999</c:v>
                </c:pt>
                <c:pt idx="477">
                  <c:v>0.1032917</c:v>
                </c:pt>
                <c:pt idx="478">
                  <c:v>0.1032361</c:v>
                </c:pt>
                <c:pt idx="479">
                  <c:v>0.1032361</c:v>
                </c:pt>
                <c:pt idx="480">
                  <c:v>0.10325280000000001</c:v>
                </c:pt>
                <c:pt idx="481">
                  <c:v>0.10329770000000001</c:v>
                </c:pt>
                <c:pt idx="482">
                  <c:v>0.1032796</c:v>
                </c:pt>
                <c:pt idx="483">
                  <c:v>0.1032991</c:v>
                </c:pt>
                <c:pt idx="484">
                  <c:v>0.1033239</c:v>
                </c:pt>
                <c:pt idx="485">
                  <c:v>0.1033111</c:v>
                </c:pt>
                <c:pt idx="486">
                  <c:v>0.1033259</c:v>
                </c:pt>
                <c:pt idx="487">
                  <c:v>0.10336480000000001</c:v>
                </c:pt>
                <c:pt idx="488">
                  <c:v>0.1033628</c:v>
                </c:pt>
                <c:pt idx="489">
                  <c:v>0.1033601</c:v>
                </c:pt>
                <c:pt idx="490">
                  <c:v>0.103397</c:v>
                </c:pt>
                <c:pt idx="491">
                  <c:v>0.1034414</c:v>
                </c:pt>
                <c:pt idx="492">
                  <c:v>0.1034891</c:v>
                </c:pt>
                <c:pt idx="493">
                  <c:v>0.1034629</c:v>
                </c:pt>
                <c:pt idx="494">
                  <c:v>0.10341450000000001</c:v>
                </c:pt>
                <c:pt idx="495">
                  <c:v>0.1034622</c:v>
                </c:pt>
                <c:pt idx="496">
                  <c:v>0.1034649</c:v>
                </c:pt>
                <c:pt idx="497">
                  <c:v>0.10345409999999999</c:v>
                </c:pt>
                <c:pt idx="498">
                  <c:v>0.10348309999999999</c:v>
                </c:pt>
                <c:pt idx="499">
                  <c:v>0.1035039</c:v>
                </c:pt>
                <c:pt idx="500">
                  <c:v>0.1035046</c:v>
                </c:pt>
                <c:pt idx="501">
                  <c:v>0.10352069999999999</c:v>
                </c:pt>
                <c:pt idx="502">
                  <c:v>0.1035302</c:v>
                </c:pt>
                <c:pt idx="503">
                  <c:v>0.1035349</c:v>
                </c:pt>
                <c:pt idx="504">
                  <c:v>0.1035483</c:v>
                </c:pt>
                <c:pt idx="505">
                  <c:v>0.1035544</c:v>
                </c:pt>
                <c:pt idx="506">
                  <c:v>0.1033964</c:v>
                </c:pt>
                <c:pt idx="507">
                  <c:v>0.10336480000000001</c:v>
                </c:pt>
                <c:pt idx="508">
                  <c:v>0.1033366</c:v>
                </c:pt>
                <c:pt idx="509">
                  <c:v>0.1033776</c:v>
                </c:pt>
                <c:pt idx="510">
                  <c:v>0.1033729</c:v>
                </c:pt>
                <c:pt idx="511">
                  <c:v>0.1033816</c:v>
                </c:pt>
                <c:pt idx="512">
                  <c:v>0.10341789999999999</c:v>
                </c:pt>
                <c:pt idx="513">
                  <c:v>0.10346959999999999</c:v>
                </c:pt>
                <c:pt idx="514">
                  <c:v>0.1034421</c:v>
                </c:pt>
                <c:pt idx="515">
                  <c:v>0.1034784</c:v>
                </c:pt>
                <c:pt idx="516">
                  <c:v>0.1035046</c:v>
                </c:pt>
                <c:pt idx="517">
                  <c:v>0.1035147</c:v>
                </c:pt>
                <c:pt idx="518">
                  <c:v>0.1035181</c:v>
                </c:pt>
                <c:pt idx="519">
                  <c:v>0.10352210000000001</c:v>
                </c:pt>
                <c:pt idx="520">
                  <c:v>0.1035302</c:v>
                </c:pt>
                <c:pt idx="521">
                  <c:v>0.1035174</c:v>
                </c:pt>
                <c:pt idx="522">
                  <c:v>0.10332189999999999</c:v>
                </c:pt>
                <c:pt idx="523">
                  <c:v>0.10330979999999999</c:v>
                </c:pt>
                <c:pt idx="524">
                  <c:v>0.1033131</c:v>
                </c:pt>
                <c:pt idx="525">
                  <c:v>0.10325280000000001</c:v>
                </c:pt>
                <c:pt idx="526">
                  <c:v>0.103295</c:v>
                </c:pt>
                <c:pt idx="527">
                  <c:v>0.1033326</c:v>
                </c:pt>
                <c:pt idx="528">
                  <c:v>0.1033205</c:v>
                </c:pt>
                <c:pt idx="529">
                  <c:v>0.1033675</c:v>
                </c:pt>
                <c:pt idx="530">
                  <c:v>0.10345219999999999</c:v>
                </c:pt>
                <c:pt idx="531">
                  <c:v>0.1034844</c:v>
                </c:pt>
                <c:pt idx="532">
                  <c:v>0.1035208</c:v>
                </c:pt>
                <c:pt idx="533">
                  <c:v>0.10347969999999999</c:v>
                </c:pt>
                <c:pt idx="534">
                  <c:v>0.10349120000000001</c:v>
                </c:pt>
                <c:pt idx="535">
                  <c:v>0.10349659999999999</c:v>
                </c:pt>
                <c:pt idx="536">
                  <c:v>0.1034495</c:v>
                </c:pt>
                <c:pt idx="537">
                  <c:v>0.1034293</c:v>
                </c:pt>
                <c:pt idx="538">
                  <c:v>0.1035127</c:v>
                </c:pt>
                <c:pt idx="539">
                  <c:v>0.103547</c:v>
                </c:pt>
                <c:pt idx="540">
                  <c:v>0.1036144</c:v>
                </c:pt>
                <c:pt idx="541">
                  <c:v>0.10364810000000001</c:v>
                </c:pt>
                <c:pt idx="542">
                  <c:v>0.1036522</c:v>
                </c:pt>
                <c:pt idx="543">
                  <c:v>0.1036603</c:v>
                </c:pt>
                <c:pt idx="544">
                  <c:v>0.103669</c:v>
                </c:pt>
                <c:pt idx="545">
                  <c:v>0.10366499999999999</c:v>
                </c:pt>
                <c:pt idx="546">
                  <c:v>0.1036974</c:v>
                </c:pt>
                <c:pt idx="547">
                  <c:v>0.1037001</c:v>
                </c:pt>
                <c:pt idx="548">
                  <c:v>0.1037257</c:v>
                </c:pt>
                <c:pt idx="549">
                  <c:v>0.10375479999999999</c:v>
                </c:pt>
                <c:pt idx="550">
                  <c:v>0.1037602</c:v>
                </c:pt>
                <c:pt idx="551">
                  <c:v>0.10377980000000001</c:v>
                </c:pt>
                <c:pt idx="552">
                  <c:v>0.1038285</c:v>
                </c:pt>
                <c:pt idx="553">
                  <c:v>0.1036995</c:v>
                </c:pt>
                <c:pt idx="554">
                  <c:v>0.10369539999999999</c:v>
                </c:pt>
                <c:pt idx="555">
                  <c:v>0.10367850000000001</c:v>
                </c:pt>
                <c:pt idx="556">
                  <c:v>0.10372919999999999</c:v>
                </c:pt>
                <c:pt idx="557">
                  <c:v>0.1037211</c:v>
                </c:pt>
                <c:pt idx="558">
                  <c:v>0.1037116</c:v>
                </c:pt>
                <c:pt idx="559">
                  <c:v>0.1037434</c:v>
                </c:pt>
                <c:pt idx="560">
                  <c:v>0.1037542</c:v>
                </c:pt>
                <c:pt idx="561">
                  <c:v>0.1037691</c:v>
                </c:pt>
                <c:pt idx="562">
                  <c:v>0.10381029999999999</c:v>
                </c:pt>
                <c:pt idx="563">
                  <c:v>0.1038632</c:v>
                </c:pt>
                <c:pt idx="564">
                  <c:v>0.103855</c:v>
                </c:pt>
                <c:pt idx="565">
                  <c:v>0.10387540000000001</c:v>
                </c:pt>
                <c:pt idx="566">
                  <c:v>0.1038882</c:v>
                </c:pt>
                <c:pt idx="567">
                  <c:v>0.10390240000000001</c:v>
                </c:pt>
                <c:pt idx="568">
                  <c:v>0.103935</c:v>
                </c:pt>
                <c:pt idx="569">
                  <c:v>0.1039499</c:v>
                </c:pt>
                <c:pt idx="570">
                  <c:v>0.1039764</c:v>
                </c:pt>
                <c:pt idx="571">
                  <c:v>0.1040287</c:v>
                </c:pt>
                <c:pt idx="572">
                  <c:v>0.1040185</c:v>
                </c:pt>
                <c:pt idx="573">
                  <c:v>0.10396130000000001</c:v>
                </c:pt>
                <c:pt idx="574">
                  <c:v>0.1040089</c:v>
                </c:pt>
                <c:pt idx="575">
                  <c:v>0.10404620000000001</c:v>
                </c:pt>
                <c:pt idx="576">
                  <c:v>0.1040605</c:v>
                </c:pt>
                <c:pt idx="577">
                  <c:v>0.1040428</c:v>
                </c:pt>
                <c:pt idx="578">
                  <c:v>0.10407139999999999</c:v>
                </c:pt>
                <c:pt idx="579">
                  <c:v>0.1040659</c:v>
                </c:pt>
                <c:pt idx="580">
                  <c:v>0.1040843</c:v>
                </c:pt>
                <c:pt idx="581">
                  <c:v>0.10413119999999999</c:v>
                </c:pt>
                <c:pt idx="582">
                  <c:v>0.1041782</c:v>
                </c:pt>
                <c:pt idx="583">
                  <c:v>0.10417269999999999</c:v>
                </c:pt>
                <c:pt idx="584">
                  <c:v>0.1041816</c:v>
                </c:pt>
                <c:pt idx="585">
                  <c:v>0.1042143</c:v>
                </c:pt>
                <c:pt idx="586">
                  <c:v>0.1042266</c:v>
                </c:pt>
                <c:pt idx="587">
                  <c:v>0.1042524</c:v>
                </c:pt>
                <c:pt idx="588">
                  <c:v>0.1042695</c:v>
                </c:pt>
                <c:pt idx="589">
                  <c:v>0.1042941</c:v>
                </c:pt>
                <c:pt idx="590">
                  <c:v>0.10430639999999999</c:v>
                </c:pt>
                <c:pt idx="591">
                  <c:v>0.104337</c:v>
                </c:pt>
                <c:pt idx="592">
                  <c:v>0.1042028</c:v>
                </c:pt>
                <c:pt idx="593">
                  <c:v>0.1042689</c:v>
                </c:pt>
                <c:pt idx="594">
                  <c:v>0.1042669</c:v>
                </c:pt>
                <c:pt idx="595">
                  <c:v>0.1043051</c:v>
                </c:pt>
                <c:pt idx="596">
                  <c:v>0.1043297</c:v>
                </c:pt>
                <c:pt idx="597">
                  <c:v>0.10433919999999999</c:v>
                </c:pt>
                <c:pt idx="598">
                  <c:v>0.10434740000000001</c:v>
                </c:pt>
                <c:pt idx="599">
                  <c:v>0.10438649999999999</c:v>
                </c:pt>
                <c:pt idx="600">
                  <c:v>0.10441110000000001</c:v>
                </c:pt>
                <c:pt idx="601">
                  <c:v>0.10443089999999999</c:v>
                </c:pt>
                <c:pt idx="602">
                  <c:v>0.10441789999999999</c:v>
                </c:pt>
                <c:pt idx="603">
                  <c:v>0.1044528</c:v>
                </c:pt>
                <c:pt idx="604">
                  <c:v>0.1044658</c:v>
                </c:pt>
                <c:pt idx="605">
                  <c:v>0.10446709999999999</c:v>
                </c:pt>
                <c:pt idx="606">
                  <c:v>0.1044788</c:v>
                </c:pt>
                <c:pt idx="607">
                  <c:v>0.1044897</c:v>
                </c:pt>
                <c:pt idx="608">
                  <c:v>0.1044856</c:v>
                </c:pt>
                <c:pt idx="609">
                  <c:v>0.1045411</c:v>
                </c:pt>
                <c:pt idx="610">
                  <c:v>0.10456650000000001</c:v>
                </c:pt>
                <c:pt idx="611">
                  <c:v>0.10455689999999999</c:v>
                </c:pt>
                <c:pt idx="612">
                  <c:v>0.1046077</c:v>
                </c:pt>
                <c:pt idx="613">
                  <c:v>0.10462340000000001</c:v>
                </c:pt>
                <c:pt idx="614">
                  <c:v>0.10461239999999999</c:v>
                </c:pt>
                <c:pt idx="615">
                  <c:v>0.1046096</c:v>
                </c:pt>
                <c:pt idx="616">
                  <c:v>0.1046474</c:v>
                </c:pt>
                <c:pt idx="617">
                  <c:v>0.1046907</c:v>
                </c:pt>
                <c:pt idx="618">
                  <c:v>0.1047058</c:v>
                </c:pt>
                <c:pt idx="619">
                  <c:v>0.1046817</c:v>
                </c:pt>
                <c:pt idx="620">
                  <c:v>0.1047334</c:v>
                </c:pt>
                <c:pt idx="621">
                  <c:v>0.1047623</c:v>
                </c:pt>
                <c:pt idx="622">
                  <c:v>0.1047539</c:v>
                </c:pt>
                <c:pt idx="623">
                  <c:v>0.104743</c:v>
                </c:pt>
                <c:pt idx="624">
                  <c:v>0.1047829</c:v>
                </c:pt>
                <c:pt idx="625">
                  <c:v>0.1048007</c:v>
                </c:pt>
                <c:pt idx="626">
                  <c:v>0.1048255</c:v>
                </c:pt>
                <c:pt idx="627">
                  <c:v>0.10484690000000001</c:v>
                </c:pt>
                <c:pt idx="628">
                  <c:v>0.1048753</c:v>
                </c:pt>
                <c:pt idx="629">
                  <c:v>0.1048297</c:v>
                </c:pt>
                <c:pt idx="630">
                  <c:v>0.1048649</c:v>
                </c:pt>
                <c:pt idx="631">
                  <c:v>0.10487109999999999</c:v>
                </c:pt>
                <c:pt idx="632">
                  <c:v>0.10492020000000001</c:v>
                </c:pt>
                <c:pt idx="633">
                  <c:v>0.10492079999999999</c:v>
                </c:pt>
                <c:pt idx="634">
                  <c:v>0.1049166</c:v>
                </c:pt>
                <c:pt idx="635">
                  <c:v>0.1049616</c:v>
                </c:pt>
                <c:pt idx="636">
                  <c:v>0.1049886</c:v>
                </c:pt>
                <c:pt idx="637">
                  <c:v>0.1049699</c:v>
                </c:pt>
                <c:pt idx="638">
                  <c:v>0.104992</c:v>
                </c:pt>
                <c:pt idx="639">
                  <c:v>0.10496030000000001</c:v>
                </c:pt>
                <c:pt idx="640">
                  <c:v>0.1050053</c:v>
                </c:pt>
                <c:pt idx="641">
                  <c:v>0.10499699999999999</c:v>
                </c:pt>
                <c:pt idx="642">
                  <c:v>0.1050343</c:v>
                </c:pt>
                <c:pt idx="643">
                  <c:v>0.1050579</c:v>
                </c:pt>
                <c:pt idx="644">
                  <c:v>0.1050336</c:v>
                </c:pt>
                <c:pt idx="645">
                  <c:v>0.1050123</c:v>
                </c:pt>
                <c:pt idx="646">
                  <c:v>0.10502060000000001</c:v>
                </c:pt>
                <c:pt idx="647">
                  <c:v>0.1050338</c:v>
                </c:pt>
                <c:pt idx="648">
                  <c:v>0.10506210000000001</c:v>
                </c:pt>
                <c:pt idx="649">
                  <c:v>0.1050739</c:v>
                </c:pt>
                <c:pt idx="650">
                  <c:v>0.1050656</c:v>
                </c:pt>
                <c:pt idx="651">
                  <c:v>0.1050947</c:v>
                </c:pt>
                <c:pt idx="652">
                  <c:v>0.1050898</c:v>
                </c:pt>
                <c:pt idx="653">
                  <c:v>0.1051175</c:v>
                </c:pt>
                <c:pt idx="654">
                  <c:v>0.1051343</c:v>
                </c:pt>
                <c:pt idx="655">
                  <c:v>0.10514809999999999</c:v>
                </c:pt>
                <c:pt idx="656">
                  <c:v>0.1051314</c:v>
                </c:pt>
                <c:pt idx="657">
                  <c:v>0.1051766</c:v>
                </c:pt>
                <c:pt idx="658">
                  <c:v>0.1051904</c:v>
                </c:pt>
                <c:pt idx="659">
                  <c:v>0.10518760000000001</c:v>
                </c:pt>
                <c:pt idx="660">
                  <c:v>0.1052155</c:v>
                </c:pt>
                <c:pt idx="661">
                  <c:v>0.1052348</c:v>
                </c:pt>
                <c:pt idx="662">
                  <c:v>0.1052501</c:v>
                </c:pt>
                <c:pt idx="663">
                  <c:v>0.105278</c:v>
                </c:pt>
                <c:pt idx="664">
                  <c:v>0.10528899999999999</c:v>
                </c:pt>
                <c:pt idx="665">
                  <c:v>0.1052752</c:v>
                </c:pt>
                <c:pt idx="666">
                  <c:v>0.1052926</c:v>
                </c:pt>
                <c:pt idx="667">
                  <c:v>0.1053495</c:v>
                </c:pt>
                <c:pt idx="668">
                  <c:v>0.1053605</c:v>
                </c:pt>
                <c:pt idx="669">
                  <c:v>0.1054002</c:v>
                </c:pt>
                <c:pt idx="670">
                  <c:v>0.10538839999999999</c:v>
                </c:pt>
                <c:pt idx="671">
                  <c:v>0.1053912</c:v>
                </c:pt>
                <c:pt idx="672">
                  <c:v>0.10541490000000001</c:v>
                </c:pt>
                <c:pt idx="673">
                  <c:v>0.1054365</c:v>
                </c:pt>
                <c:pt idx="674">
                  <c:v>0.1054288</c:v>
                </c:pt>
                <c:pt idx="675">
                  <c:v>0.10546999999999999</c:v>
                </c:pt>
                <c:pt idx="676">
                  <c:v>0.10546709999999999</c:v>
                </c:pt>
                <c:pt idx="677">
                  <c:v>0.1054692</c:v>
                </c:pt>
                <c:pt idx="678">
                  <c:v>0.10549360000000001</c:v>
                </c:pt>
                <c:pt idx="679">
                  <c:v>0.1055084</c:v>
                </c:pt>
                <c:pt idx="680">
                  <c:v>0.1054672</c:v>
                </c:pt>
                <c:pt idx="681">
                  <c:v>0.1055195</c:v>
                </c:pt>
                <c:pt idx="682">
                  <c:v>0.10551389999999999</c:v>
                </c:pt>
                <c:pt idx="683">
                  <c:v>0.1055188</c:v>
                </c:pt>
                <c:pt idx="684">
                  <c:v>0.1055287</c:v>
                </c:pt>
                <c:pt idx="685">
                  <c:v>0.1055056</c:v>
                </c:pt>
                <c:pt idx="686">
                  <c:v>0.10554330000000001</c:v>
                </c:pt>
                <c:pt idx="687">
                  <c:v>0.10554479999999999</c:v>
                </c:pt>
                <c:pt idx="688">
                  <c:v>0.1055267</c:v>
                </c:pt>
                <c:pt idx="689">
                  <c:v>0.1055594</c:v>
                </c:pt>
                <c:pt idx="690">
                  <c:v>0.1055804</c:v>
                </c:pt>
                <c:pt idx="691">
                  <c:v>0.1055685</c:v>
                </c:pt>
                <c:pt idx="692">
                  <c:v>0.10557130000000001</c:v>
                </c:pt>
                <c:pt idx="693">
                  <c:v>0.10561950000000001</c:v>
                </c:pt>
                <c:pt idx="694">
                  <c:v>0.1056217</c:v>
                </c:pt>
                <c:pt idx="695">
                  <c:v>0.105644</c:v>
                </c:pt>
                <c:pt idx="696">
                  <c:v>0.10563359999999999</c:v>
                </c:pt>
                <c:pt idx="697">
                  <c:v>0.1056174</c:v>
                </c:pt>
                <c:pt idx="698">
                  <c:v>0.1056517</c:v>
                </c:pt>
                <c:pt idx="699">
                  <c:v>0.1056728</c:v>
                </c:pt>
                <c:pt idx="700">
                  <c:v>0.1056762</c:v>
                </c:pt>
                <c:pt idx="701">
                  <c:v>0.105681</c:v>
                </c:pt>
                <c:pt idx="702">
                  <c:v>0.1057049</c:v>
                </c:pt>
                <c:pt idx="703">
                  <c:v>0.1056783</c:v>
                </c:pt>
                <c:pt idx="704">
                  <c:v>0.10570549999999999</c:v>
                </c:pt>
                <c:pt idx="705">
                  <c:v>0.10573150000000001</c:v>
                </c:pt>
                <c:pt idx="706">
                  <c:v>0.1057308</c:v>
                </c:pt>
                <c:pt idx="707">
                  <c:v>0.1057062</c:v>
                </c:pt>
                <c:pt idx="708">
                  <c:v>0.10572520000000001</c:v>
                </c:pt>
                <c:pt idx="709">
                  <c:v>0.1057216</c:v>
                </c:pt>
                <c:pt idx="710">
                  <c:v>0.1056901</c:v>
                </c:pt>
                <c:pt idx="711">
                  <c:v>0.1057351</c:v>
                </c:pt>
                <c:pt idx="712">
                  <c:v>0.1057085</c:v>
                </c:pt>
                <c:pt idx="713">
                  <c:v>0.1057377</c:v>
                </c:pt>
                <c:pt idx="714">
                  <c:v>0.1057448</c:v>
                </c:pt>
                <c:pt idx="715">
                  <c:v>0.1057308</c:v>
                </c:pt>
                <c:pt idx="716">
                  <c:v>0.1057285</c:v>
                </c:pt>
                <c:pt idx="717">
                  <c:v>0.1057434</c:v>
                </c:pt>
                <c:pt idx="718">
                  <c:v>0.1057391</c:v>
                </c:pt>
                <c:pt idx="719">
                  <c:v>0.10572090000000001</c:v>
                </c:pt>
                <c:pt idx="720">
                  <c:v>0.1057266</c:v>
                </c:pt>
                <c:pt idx="721">
                  <c:v>0.105763</c:v>
                </c:pt>
                <c:pt idx="722">
                  <c:v>0.10576149999999999</c:v>
                </c:pt>
                <c:pt idx="723">
                  <c:v>0.10576380000000001</c:v>
                </c:pt>
                <c:pt idx="724">
                  <c:v>0.1057588</c:v>
                </c:pt>
                <c:pt idx="725">
                  <c:v>0.1057357</c:v>
                </c:pt>
                <c:pt idx="726">
                  <c:v>0.1057394</c:v>
                </c:pt>
                <c:pt idx="727">
                  <c:v>0.1057343</c:v>
                </c:pt>
                <c:pt idx="728">
                  <c:v>0.1057573</c:v>
                </c:pt>
                <c:pt idx="729">
                  <c:v>0.1057448</c:v>
                </c:pt>
                <c:pt idx="730">
                  <c:v>0.1057588</c:v>
                </c:pt>
                <c:pt idx="731">
                  <c:v>0.1057153</c:v>
                </c:pt>
                <c:pt idx="732">
                  <c:v>0.1057399</c:v>
                </c:pt>
                <c:pt idx="733">
                  <c:v>0.10573920000000001</c:v>
                </c:pt>
                <c:pt idx="734">
                  <c:v>0.10573630000000001</c:v>
                </c:pt>
                <c:pt idx="735">
                  <c:v>0.105754</c:v>
                </c:pt>
                <c:pt idx="736">
                  <c:v>0.10573440000000001</c:v>
                </c:pt>
                <c:pt idx="737">
                  <c:v>0.1057148</c:v>
                </c:pt>
                <c:pt idx="738">
                  <c:v>0.1057371</c:v>
                </c:pt>
                <c:pt idx="739">
                  <c:v>0.1057231</c:v>
                </c:pt>
                <c:pt idx="740">
                  <c:v>0.1057042</c:v>
                </c:pt>
                <c:pt idx="741">
                  <c:v>0.1057294</c:v>
                </c:pt>
                <c:pt idx="742">
                  <c:v>0.10574210000000001</c:v>
                </c:pt>
                <c:pt idx="743">
                  <c:v>0.10573979999999999</c:v>
                </c:pt>
                <c:pt idx="744">
                  <c:v>0.10571460000000001</c:v>
                </c:pt>
                <c:pt idx="745">
                  <c:v>0.1057386</c:v>
                </c:pt>
                <c:pt idx="746">
                  <c:v>0.10572869999999999</c:v>
                </c:pt>
                <c:pt idx="747">
                  <c:v>0.10572239999999999</c:v>
                </c:pt>
                <c:pt idx="748">
                  <c:v>0.1057126</c:v>
                </c:pt>
                <c:pt idx="749">
                  <c:v>0.105742</c:v>
                </c:pt>
                <c:pt idx="750">
                  <c:v>0.1057302</c:v>
                </c:pt>
                <c:pt idx="751">
                  <c:v>0.1057351</c:v>
                </c:pt>
                <c:pt idx="752">
                  <c:v>0.10570069999999999</c:v>
                </c:pt>
                <c:pt idx="753">
                  <c:v>0.1057442</c:v>
                </c:pt>
                <c:pt idx="754">
                  <c:v>0.1057394</c:v>
                </c:pt>
                <c:pt idx="755">
                  <c:v>0.1057078</c:v>
                </c:pt>
                <c:pt idx="756">
                  <c:v>0.10573589999999999</c:v>
                </c:pt>
                <c:pt idx="757">
                  <c:v>0.1057345</c:v>
                </c:pt>
              </c:numCache>
            </c:numRef>
          </c:yVal>
          <c:smooth val="0"/>
          <c:extLst>
            <c:ext xmlns:c16="http://schemas.microsoft.com/office/drawing/2014/chart" uri="{C3380CC4-5D6E-409C-BE32-E72D297353CC}">
              <c16:uniqueId val="{00000000-D3C6-46BE-A16B-C88FB43DAB2C}"/>
            </c:ext>
          </c:extLst>
        </c:ser>
        <c:dLbls>
          <c:showLegendKey val="0"/>
          <c:showVal val="0"/>
          <c:showCatName val="0"/>
          <c:showSerName val="0"/>
          <c:showPercent val="0"/>
          <c:showBubbleSize val="0"/>
        </c:dLbls>
        <c:axId val="176640056"/>
        <c:axId val="175196648"/>
      </c:scatterChart>
      <c:valAx>
        <c:axId val="176640056"/>
        <c:scaling>
          <c:orientation val="minMax"/>
          <c:max val="26"/>
          <c:min val="22"/>
        </c:scaling>
        <c:delete val="0"/>
        <c:axPos val="b"/>
        <c:title>
          <c:tx>
            <c:rich>
              <a:bodyPr/>
              <a:lstStyle/>
              <a:p>
                <a:pPr>
                  <a:defRPr sz="2400" b="0">
                    <a:latin typeface="Helvetica" panose="020B0604020202020204" pitchFamily="34" charset="0"/>
                    <a:cs typeface="Helvetica" panose="020B0604020202020204" pitchFamily="34" charset="0"/>
                  </a:defRPr>
                </a:pPr>
                <a:r>
                  <a:rPr lang="en-GB" sz="2400" b="0">
                    <a:latin typeface="Helvetica" panose="020B0604020202020204" pitchFamily="34" charset="0"/>
                    <a:cs typeface="Helvetica" panose="020B0604020202020204" pitchFamily="34" charset="0"/>
                  </a:rPr>
                  <a:t>Time/h</a:t>
                </a:r>
              </a:p>
            </c:rich>
          </c:tx>
          <c:layout/>
          <c:overlay val="0"/>
        </c:title>
        <c:numFmt formatCode="0" sourceLinked="0"/>
        <c:majorTickMark val="out"/>
        <c:minorTickMark val="none"/>
        <c:tickLblPos val="nextTo"/>
        <c:txPr>
          <a:bodyPr/>
          <a:lstStyle/>
          <a:p>
            <a:pPr>
              <a:defRPr sz="2200">
                <a:latin typeface="Helvetica" panose="020B0604020202020204" pitchFamily="34" charset="0"/>
                <a:cs typeface="Helvetica" panose="020B0604020202020204" pitchFamily="34" charset="0"/>
              </a:defRPr>
            </a:pPr>
            <a:endParaRPr lang="en-US"/>
          </a:p>
        </c:txPr>
        <c:crossAx val="175196648"/>
        <c:crossesAt val="-50"/>
        <c:crossBetween val="midCat"/>
        <c:majorUnit val="1"/>
      </c:valAx>
      <c:valAx>
        <c:axId val="175196648"/>
        <c:scaling>
          <c:orientation val="minMax"/>
          <c:max val="0.10580000000000001"/>
          <c:min val="0.10560000000000001"/>
        </c:scaling>
        <c:delete val="0"/>
        <c:axPos val="l"/>
        <c:title>
          <c:tx>
            <c:rich>
              <a:bodyPr/>
              <a:lstStyle/>
              <a:p>
                <a:pPr>
                  <a:defRPr sz="2400" b="0">
                    <a:solidFill>
                      <a:schemeClr val="tx1"/>
                    </a:solidFill>
                    <a:latin typeface="Helvetica" panose="020B0604020202020204" pitchFamily="34" charset="0"/>
                    <a:cs typeface="Helvetica" panose="020B0604020202020204" pitchFamily="34" charset="0"/>
                  </a:defRPr>
                </a:pPr>
                <a:r>
                  <a:rPr lang="en-GB" sz="2400" b="0" dirty="0">
                    <a:solidFill>
                      <a:schemeClr val="tx1"/>
                    </a:solidFill>
                    <a:latin typeface="Helvetica" panose="020B0604020202020204" pitchFamily="34" charset="0"/>
                    <a:cs typeface="Helvetica" panose="020B0604020202020204" pitchFamily="34" charset="0"/>
                  </a:rPr>
                  <a:t> C'(100 kHz)/pF</a:t>
                </a:r>
              </a:p>
            </c:rich>
          </c:tx>
          <c:layout/>
          <c:overlay val="0"/>
        </c:title>
        <c:numFmt formatCode="#,##0.0000" sourceLinked="0"/>
        <c:majorTickMark val="out"/>
        <c:minorTickMark val="none"/>
        <c:tickLblPos val="nextTo"/>
        <c:txPr>
          <a:bodyPr/>
          <a:lstStyle/>
          <a:p>
            <a:pPr>
              <a:defRPr sz="2200">
                <a:solidFill>
                  <a:schemeClr val="tx1"/>
                </a:solidFill>
                <a:latin typeface="Helvetica" panose="020B0604020202020204" pitchFamily="34" charset="0"/>
                <a:cs typeface="Helvetica" panose="020B0604020202020204" pitchFamily="34" charset="0"/>
              </a:defRPr>
            </a:pPr>
            <a:endParaRPr lang="en-US"/>
          </a:p>
        </c:txPr>
        <c:crossAx val="176640056"/>
        <c:crosses val="autoZero"/>
        <c:crossBetween val="midCat"/>
        <c:majorUnit val="1.0000000000000003E-4"/>
      </c:valAx>
      <c:spPr>
        <a:solidFill>
          <a:srgbClr val="ED7D31">
            <a:alpha val="20000"/>
          </a:srgbClr>
        </a:solidFill>
        <a:ln w="25400">
          <a:noFill/>
        </a:ln>
      </c:spPr>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779078780955488"/>
          <c:y val="6.2708219193544329E-2"/>
          <c:w val="0.67297458284035738"/>
          <c:h val="0.7063072850247083"/>
        </c:manualLayout>
      </c:layout>
      <c:scatterChart>
        <c:scatterStyle val="smoothMarker"/>
        <c:varyColors val="0"/>
        <c:ser>
          <c:idx val="0"/>
          <c:order val="0"/>
          <c:tx>
            <c:strRef>
              <c:f>'Normalized CPEAK and C(high fre'!$J$8:$J$10</c:f>
              <c:strCache>
                <c:ptCount val="3"/>
                <c:pt idx="0">
                  <c:v>%</c:v>
                </c:pt>
                <c:pt idx="1">
                  <c:v>Normalized</c:v>
                </c:pt>
                <c:pt idx="2">
                  <c:v>C''PEAK</c:v>
                </c:pt>
              </c:strCache>
            </c:strRef>
          </c:tx>
          <c:spPr>
            <a:ln w="25400" cap="rnd">
              <a:noFill/>
              <a:round/>
            </a:ln>
            <a:effectLst/>
          </c:spPr>
          <c:marker>
            <c:symbol val="circle"/>
            <c:size val="4"/>
            <c:spPr>
              <a:solidFill>
                <a:srgbClr val="002060"/>
              </a:solidFill>
              <a:ln w="9525">
                <a:noFill/>
              </a:ln>
              <a:effectLst/>
            </c:spPr>
          </c:marker>
          <c:xVal>
            <c:numRef>
              <c:f>'Normalized CPEAK and C(high fre'!$N$11:$N$1560</c:f>
              <c:numCache>
                <c:formatCode>General</c:formatCode>
                <c:ptCount val="15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0</c:v>
                </c:pt>
                <c:pt idx="847">
                  <c:v>1.980000000000075</c:v>
                </c:pt>
                <c:pt idx="848">
                  <c:v>4.0200000000000102</c:v>
                </c:pt>
                <c:pt idx="849">
                  <c:v>6.0000000000000853</c:v>
                </c:pt>
                <c:pt idx="850">
                  <c:v>7.9799999999999471</c:v>
                </c:pt>
                <c:pt idx="851">
                  <c:v>10.020000000000095</c:v>
                </c:pt>
                <c:pt idx="852">
                  <c:v>11.999999999999957</c:v>
                </c:pt>
                <c:pt idx="853">
                  <c:v>13.980000000000032</c:v>
                </c:pt>
                <c:pt idx="854">
                  <c:v>16.019999999999968</c:v>
                </c:pt>
                <c:pt idx="855">
                  <c:v>18.000000000000043</c:v>
                </c:pt>
                <c:pt idx="856">
                  <c:v>19.980000000000118</c:v>
                </c:pt>
                <c:pt idx="857">
                  <c:v>22.020000000000053</c:v>
                </c:pt>
                <c:pt idx="858">
                  <c:v>24.000000000000128</c:v>
                </c:pt>
                <c:pt idx="859">
                  <c:v>25.97999999999999</c:v>
                </c:pt>
                <c:pt idx="860">
                  <c:v>28.020000000000138</c:v>
                </c:pt>
                <c:pt idx="861">
                  <c:v>30</c:v>
                </c:pt>
                <c:pt idx="862">
                  <c:v>31.980000000000075</c:v>
                </c:pt>
                <c:pt idx="863">
                  <c:v>34.02000000000001</c:v>
                </c:pt>
                <c:pt idx="864">
                  <c:v>36.000000000000085</c:v>
                </c:pt>
                <c:pt idx="865">
                  <c:v>37.979999999999947</c:v>
                </c:pt>
                <c:pt idx="866">
                  <c:v>40.020000000000095</c:v>
                </c:pt>
                <c:pt idx="867">
                  <c:v>41.999999999999957</c:v>
                </c:pt>
                <c:pt idx="868">
                  <c:v>43.980000000000032</c:v>
                </c:pt>
                <c:pt idx="869">
                  <c:v>46.019999999999968</c:v>
                </c:pt>
                <c:pt idx="870">
                  <c:v>48.000000000000043</c:v>
                </c:pt>
                <c:pt idx="871">
                  <c:v>49.980000000000118</c:v>
                </c:pt>
                <c:pt idx="872">
                  <c:v>52.020000000000053</c:v>
                </c:pt>
                <c:pt idx="873">
                  <c:v>54.000000000000128</c:v>
                </c:pt>
                <c:pt idx="874">
                  <c:v>55.97999999999999</c:v>
                </c:pt>
                <c:pt idx="875">
                  <c:v>58.020000000000138</c:v>
                </c:pt>
                <c:pt idx="876">
                  <c:v>60</c:v>
                </c:pt>
                <c:pt idx="877">
                  <c:v>61.980000000000075</c:v>
                </c:pt>
                <c:pt idx="878">
                  <c:v>64.02000000000001</c:v>
                </c:pt>
                <c:pt idx="879">
                  <c:v>66.000000000000085</c:v>
                </c:pt>
                <c:pt idx="880">
                  <c:v>67.979999999999947</c:v>
                </c:pt>
                <c:pt idx="881">
                  <c:v>70.020000000000095</c:v>
                </c:pt>
                <c:pt idx="882">
                  <c:v>71.999999999999957</c:v>
                </c:pt>
                <c:pt idx="883">
                  <c:v>73.980000000000032</c:v>
                </c:pt>
                <c:pt idx="884">
                  <c:v>76.019999999999968</c:v>
                </c:pt>
                <c:pt idx="885">
                  <c:v>78.000000000000043</c:v>
                </c:pt>
                <c:pt idx="886">
                  <c:v>79.980000000000118</c:v>
                </c:pt>
                <c:pt idx="887">
                  <c:v>82.020000000000053</c:v>
                </c:pt>
                <c:pt idx="888">
                  <c:v>84.000000000000128</c:v>
                </c:pt>
                <c:pt idx="889">
                  <c:v>85.97999999999999</c:v>
                </c:pt>
                <c:pt idx="890">
                  <c:v>88.020000000000138</c:v>
                </c:pt>
                <c:pt idx="891">
                  <c:v>90</c:v>
                </c:pt>
                <c:pt idx="892">
                  <c:v>91.980000000000075</c:v>
                </c:pt>
                <c:pt idx="893">
                  <c:v>94.02000000000001</c:v>
                </c:pt>
                <c:pt idx="894">
                  <c:v>96.000000000000085</c:v>
                </c:pt>
                <c:pt idx="895">
                  <c:v>97.979999999999947</c:v>
                </c:pt>
                <c:pt idx="896">
                  <c:v>100.0200000000001</c:v>
                </c:pt>
                <c:pt idx="897">
                  <c:v>101.99999999999996</c:v>
                </c:pt>
                <c:pt idx="898">
                  <c:v>103.98000000000003</c:v>
                </c:pt>
                <c:pt idx="899">
                  <c:v>106.01999999999997</c:v>
                </c:pt>
                <c:pt idx="900">
                  <c:v>108.00000000000004</c:v>
                </c:pt>
                <c:pt idx="901">
                  <c:v>109.98000000000012</c:v>
                </c:pt>
                <c:pt idx="902">
                  <c:v>112.02000000000005</c:v>
                </c:pt>
                <c:pt idx="903">
                  <c:v>114.00000000000013</c:v>
                </c:pt>
                <c:pt idx="904">
                  <c:v>115.97999999999999</c:v>
                </c:pt>
                <c:pt idx="905">
                  <c:v>118.02000000000014</c:v>
                </c:pt>
                <c:pt idx="906">
                  <c:v>120</c:v>
                </c:pt>
                <c:pt idx="907">
                  <c:v>121.98000000000008</c:v>
                </c:pt>
                <c:pt idx="908">
                  <c:v>124.02000000000001</c:v>
                </c:pt>
                <c:pt idx="909">
                  <c:v>126.00000000000009</c:v>
                </c:pt>
                <c:pt idx="910">
                  <c:v>127.97999999999995</c:v>
                </c:pt>
                <c:pt idx="911">
                  <c:v>130.0200000000001</c:v>
                </c:pt>
                <c:pt idx="912">
                  <c:v>131.99999999999994</c:v>
                </c:pt>
                <c:pt idx="913">
                  <c:v>133.98000000000002</c:v>
                </c:pt>
                <c:pt idx="914">
                  <c:v>136.01999999999998</c:v>
                </c:pt>
                <c:pt idx="915">
                  <c:v>138.00000000000006</c:v>
                </c:pt>
                <c:pt idx="916">
                  <c:v>139.98000000000013</c:v>
                </c:pt>
                <c:pt idx="917">
                  <c:v>142.02000000000004</c:v>
                </c:pt>
                <c:pt idx="918">
                  <c:v>144.00000000000011</c:v>
                </c:pt>
                <c:pt idx="919">
                  <c:v>145.97999999999999</c:v>
                </c:pt>
                <c:pt idx="920">
                  <c:v>148.02000000000015</c:v>
                </c:pt>
                <c:pt idx="921">
                  <c:v>150</c:v>
                </c:pt>
                <c:pt idx="922">
                  <c:v>151.98000000000008</c:v>
                </c:pt>
                <c:pt idx="923">
                  <c:v>154.02000000000001</c:v>
                </c:pt>
                <c:pt idx="924">
                  <c:v>156.00000000000009</c:v>
                </c:pt>
                <c:pt idx="925">
                  <c:v>157.97999999999996</c:v>
                </c:pt>
                <c:pt idx="926">
                  <c:v>160.0200000000001</c:v>
                </c:pt>
                <c:pt idx="927">
                  <c:v>161.99999999999994</c:v>
                </c:pt>
                <c:pt idx="928">
                  <c:v>163.98000000000002</c:v>
                </c:pt>
                <c:pt idx="929">
                  <c:v>166.01999999999998</c:v>
                </c:pt>
                <c:pt idx="930">
                  <c:v>168.00000000000006</c:v>
                </c:pt>
                <c:pt idx="931">
                  <c:v>169.98000000000013</c:v>
                </c:pt>
                <c:pt idx="932">
                  <c:v>172.02000000000004</c:v>
                </c:pt>
                <c:pt idx="933">
                  <c:v>174.00000000000011</c:v>
                </c:pt>
                <c:pt idx="934">
                  <c:v>175.98</c:v>
                </c:pt>
                <c:pt idx="935">
                  <c:v>178.02000000000015</c:v>
                </c:pt>
                <c:pt idx="936">
                  <c:v>180</c:v>
                </c:pt>
              </c:numCache>
            </c:numRef>
          </c:xVal>
          <c:yVal>
            <c:numRef>
              <c:f>'Normalized CPEAK and C(high fre'!$J$11:$J$1560</c:f>
              <c:numCache>
                <c:formatCode>General</c:formatCode>
                <c:ptCount val="15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100</c:v>
                </c:pt>
                <c:pt idx="847">
                  <c:v>98.810369380524207</c:v>
                </c:pt>
                <c:pt idx="848">
                  <c:v>97.765355743939963</c:v>
                </c:pt>
                <c:pt idx="849">
                  <c:v>96.883134318031381</c:v>
                </c:pt>
                <c:pt idx="850">
                  <c:v>95.872034004198909</c:v>
                </c:pt>
                <c:pt idx="851">
                  <c:v>95.132673999407245</c:v>
                </c:pt>
                <c:pt idx="852">
                  <c:v>94.25640082986439</c:v>
                </c:pt>
                <c:pt idx="853">
                  <c:v>93.348444933706887</c:v>
                </c:pt>
                <c:pt idx="854">
                  <c:v>92.55371244517741</c:v>
                </c:pt>
                <c:pt idx="855">
                  <c:v>91.67188343895964</c:v>
                </c:pt>
                <c:pt idx="856">
                  <c:v>90.648328963361422</c:v>
                </c:pt>
                <c:pt idx="857">
                  <c:v>89.724634972236302</c:v>
                </c:pt>
                <c:pt idx="858">
                  <c:v>88.837849085713756</c:v>
                </c:pt>
                <c:pt idx="859">
                  <c:v>87.797275987735858</c:v>
                </c:pt>
                <c:pt idx="860">
                  <c:v>86.908713885770766</c:v>
                </c:pt>
                <c:pt idx="861">
                  <c:v>85.937124038700858</c:v>
                </c:pt>
                <c:pt idx="862">
                  <c:v>84.976893708996016</c:v>
                </c:pt>
                <c:pt idx="863">
                  <c:v>83.968375103655589</c:v>
                </c:pt>
                <c:pt idx="864">
                  <c:v>82.966527633058675</c:v>
                </c:pt>
                <c:pt idx="865">
                  <c:v>81.884006935501702</c:v>
                </c:pt>
                <c:pt idx="866">
                  <c:v>80.85142680701523</c:v>
                </c:pt>
                <c:pt idx="867">
                  <c:v>79.808003502862093</c:v>
                </c:pt>
                <c:pt idx="868">
                  <c:v>78.762803983266394</c:v>
                </c:pt>
                <c:pt idx="869">
                  <c:v>77.721569967914533</c:v>
                </c:pt>
                <c:pt idx="870">
                  <c:v>76.673726778822967</c:v>
                </c:pt>
                <c:pt idx="871">
                  <c:v>75.628196800540294</c:v>
                </c:pt>
                <c:pt idx="872">
                  <c:v>74.595286213366848</c:v>
                </c:pt>
                <c:pt idx="873">
                  <c:v>73.555477301102599</c:v>
                </c:pt>
                <c:pt idx="874">
                  <c:v>72.518621863353275</c:v>
                </c:pt>
                <c:pt idx="875">
                  <c:v>71.487652720965841</c:v>
                </c:pt>
                <c:pt idx="876">
                  <c:v>70.463809094016526</c:v>
                </c:pt>
                <c:pt idx="877">
                  <c:v>69.43969696938403</c:v>
                </c:pt>
                <c:pt idx="878">
                  <c:v>68.421388525441699</c:v>
                </c:pt>
                <c:pt idx="879">
                  <c:v>67.407190161418754</c:v>
                </c:pt>
                <c:pt idx="880">
                  <c:v>66.385143403579903</c:v>
                </c:pt>
                <c:pt idx="881">
                  <c:v>65.364666324504228</c:v>
                </c:pt>
                <c:pt idx="882">
                  <c:v>64.342640220333337</c:v>
                </c:pt>
                <c:pt idx="883">
                  <c:v>63.310535126209402</c:v>
                </c:pt>
                <c:pt idx="884">
                  <c:v>62.261845136732454</c:v>
                </c:pt>
                <c:pt idx="885">
                  <c:v>61.213072532583745</c:v>
                </c:pt>
                <c:pt idx="886">
                  <c:v>60.144224563200744</c:v>
                </c:pt>
                <c:pt idx="887">
                  <c:v>59.051852066038045</c:v>
                </c:pt>
                <c:pt idx="888">
                  <c:v>57.940994536072154</c:v>
                </c:pt>
                <c:pt idx="889">
                  <c:v>56.814047798783704</c:v>
                </c:pt>
                <c:pt idx="890">
                  <c:v>55.667356154947946</c:v>
                </c:pt>
                <c:pt idx="891">
                  <c:v>54.550674290623959</c:v>
                </c:pt>
                <c:pt idx="892">
                  <c:v>53.370461743727226</c:v>
                </c:pt>
                <c:pt idx="893">
                  <c:v>52.23180437671877</c:v>
                </c:pt>
                <c:pt idx="894">
                  <c:v>51.027055272313447</c:v>
                </c:pt>
                <c:pt idx="895">
                  <c:v>49.807621410005254</c:v>
                </c:pt>
                <c:pt idx="896">
                  <c:v>48.52986158944433</c:v>
                </c:pt>
                <c:pt idx="897">
                  <c:v>47.291798118657383</c:v>
                </c:pt>
                <c:pt idx="898">
                  <c:v>45.991050765683106</c:v>
                </c:pt>
                <c:pt idx="899">
                  <c:v>44.72609621924282</c:v>
                </c:pt>
                <c:pt idx="900">
                  <c:v>43.447179793277442</c:v>
                </c:pt>
                <c:pt idx="901">
                  <c:v>42.147878197058716</c:v>
                </c:pt>
                <c:pt idx="902">
                  <c:v>40.834057072280608</c:v>
                </c:pt>
                <c:pt idx="903">
                  <c:v>39.506811063343768</c:v>
                </c:pt>
                <c:pt idx="904">
                  <c:v>38.17018828916374</c:v>
                </c:pt>
                <c:pt idx="905">
                  <c:v>36.825221433137365</c:v>
                </c:pt>
                <c:pt idx="906">
                  <c:v>35.474719394104</c:v>
                </c:pt>
                <c:pt idx="907">
                  <c:v>34.107446576706174</c:v>
                </c:pt>
                <c:pt idx="908">
                  <c:v>32.732924321862633</c:v>
                </c:pt>
                <c:pt idx="909">
                  <c:v>31.353445186714318</c:v>
                </c:pt>
                <c:pt idx="910">
                  <c:v>29.968203678211726</c:v>
                </c:pt>
                <c:pt idx="911">
                  <c:v>28.578232479751659</c:v>
                </c:pt>
                <c:pt idx="912">
                  <c:v>27.199331647305574</c:v>
                </c:pt>
                <c:pt idx="913">
                  <c:v>25.841187751135692</c:v>
                </c:pt>
                <c:pt idx="914">
                  <c:v>24.489281262682645</c:v>
                </c:pt>
                <c:pt idx="915">
                  <c:v>23.153484635220082</c:v>
                </c:pt>
                <c:pt idx="916">
                  <c:v>21.847367328582301</c:v>
                </c:pt>
                <c:pt idx="917">
                  <c:v>20.567234401575462</c:v>
                </c:pt>
                <c:pt idx="918">
                  <c:v>19.308936532311115</c:v>
                </c:pt>
                <c:pt idx="919">
                  <c:v>18.102233590918996</c:v>
                </c:pt>
                <c:pt idx="920">
                  <c:v>16.949849796199935</c:v>
                </c:pt>
                <c:pt idx="921">
                  <c:v>15.851859501358495</c:v>
                </c:pt>
                <c:pt idx="922">
                  <c:v>14.812866408977737</c:v>
                </c:pt>
                <c:pt idx="923">
                  <c:v>13.830082273886227</c:v>
                </c:pt>
                <c:pt idx="924">
                  <c:v>12.906753852683583</c:v>
                </c:pt>
                <c:pt idx="925">
                  <c:v>12.036565253714821</c:v>
                </c:pt>
                <c:pt idx="926">
                  <c:v>11.22887671928877</c:v>
                </c:pt>
                <c:pt idx="927">
                  <c:v>10.485313693072037</c:v>
                </c:pt>
                <c:pt idx="928">
                  <c:v>9.4837533084594341</c:v>
                </c:pt>
                <c:pt idx="929">
                  <c:v>8.626012675156014</c:v>
                </c:pt>
                <c:pt idx="930">
                  <c:v>7.8307431912601935</c:v>
                </c:pt>
                <c:pt idx="931">
                  <c:v>7.1259305768259642</c:v>
                </c:pt>
                <c:pt idx="932">
                  <c:v>6.4572598159138588</c:v>
                </c:pt>
                <c:pt idx="933">
                  <c:v>6.1741290090060321</c:v>
                </c:pt>
                <c:pt idx="934">
                  <c:v>5.8512584796215421</c:v>
                </c:pt>
                <c:pt idx="935">
                  <c:v>5.5913857681770356</c:v>
                </c:pt>
                <c:pt idx="936">
                  <c:v>5.3407555731341221</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numCache>
            </c:numRef>
          </c:yVal>
          <c:smooth val="1"/>
          <c:extLst>
            <c:ext xmlns:c16="http://schemas.microsoft.com/office/drawing/2014/chart" uri="{C3380CC4-5D6E-409C-BE32-E72D297353CC}">
              <c16:uniqueId val="{00000000-159D-42F4-B16B-34CF981B5BC8}"/>
            </c:ext>
          </c:extLst>
        </c:ser>
        <c:ser>
          <c:idx val="1"/>
          <c:order val="1"/>
          <c:tx>
            <c:strRef>
              <c:f>'Normalized CPEAK and C(high fre'!$K$8:$K$10</c:f>
              <c:strCache>
                <c:ptCount val="3"/>
                <c:pt idx="0">
                  <c:v>%</c:v>
                </c:pt>
                <c:pt idx="1">
                  <c:v>Normalized</c:v>
                </c:pt>
                <c:pt idx="2">
                  <c:v>C'(100 kHz)</c:v>
                </c:pt>
              </c:strCache>
            </c:strRef>
          </c:tx>
          <c:spPr>
            <a:ln w="25400" cap="rnd">
              <a:noFill/>
              <a:round/>
            </a:ln>
            <a:effectLst/>
          </c:spPr>
          <c:marker>
            <c:symbol val="circle"/>
            <c:size val="4"/>
            <c:spPr>
              <a:solidFill>
                <a:srgbClr val="FF0000"/>
              </a:solidFill>
              <a:ln w="9525">
                <a:noFill/>
              </a:ln>
              <a:effectLst/>
            </c:spPr>
          </c:marker>
          <c:xVal>
            <c:numRef>
              <c:f>'Normalized CPEAK and C(high fre'!$N$11:$N$1560</c:f>
              <c:numCache>
                <c:formatCode>General</c:formatCode>
                <c:ptCount val="15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0</c:v>
                </c:pt>
                <c:pt idx="847">
                  <c:v>1.980000000000075</c:v>
                </c:pt>
                <c:pt idx="848">
                  <c:v>4.0200000000000102</c:v>
                </c:pt>
                <c:pt idx="849">
                  <c:v>6.0000000000000853</c:v>
                </c:pt>
                <c:pt idx="850">
                  <c:v>7.9799999999999471</c:v>
                </c:pt>
                <c:pt idx="851">
                  <c:v>10.020000000000095</c:v>
                </c:pt>
                <c:pt idx="852">
                  <c:v>11.999999999999957</c:v>
                </c:pt>
                <c:pt idx="853">
                  <c:v>13.980000000000032</c:v>
                </c:pt>
                <c:pt idx="854">
                  <c:v>16.019999999999968</c:v>
                </c:pt>
                <c:pt idx="855">
                  <c:v>18.000000000000043</c:v>
                </c:pt>
                <c:pt idx="856">
                  <c:v>19.980000000000118</c:v>
                </c:pt>
                <c:pt idx="857">
                  <c:v>22.020000000000053</c:v>
                </c:pt>
                <c:pt idx="858">
                  <c:v>24.000000000000128</c:v>
                </c:pt>
                <c:pt idx="859">
                  <c:v>25.97999999999999</c:v>
                </c:pt>
                <c:pt idx="860">
                  <c:v>28.020000000000138</c:v>
                </c:pt>
                <c:pt idx="861">
                  <c:v>30</c:v>
                </c:pt>
                <c:pt idx="862">
                  <c:v>31.980000000000075</c:v>
                </c:pt>
                <c:pt idx="863">
                  <c:v>34.02000000000001</c:v>
                </c:pt>
                <c:pt idx="864">
                  <c:v>36.000000000000085</c:v>
                </c:pt>
                <c:pt idx="865">
                  <c:v>37.979999999999947</c:v>
                </c:pt>
                <c:pt idx="866">
                  <c:v>40.020000000000095</c:v>
                </c:pt>
                <c:pt idx="867">
                  <c:v>41.999999999999957</c:v>
                </c:pt>
                <c:pt idx="868">
                  <c:v>43.980000000000032</c:v>
                </c:pt>
                <c:pt idx="869">
                  <c:v>46.019999999999968</c:v>
                </c:pt>
                <c:pt idx="870">
                  <c:v>48.000000000000043</c:v>
                </c:pt>
                <c:pt idx="871">
                  <c:v>49.980000000000118</c:v>
                </c:pt>
                <c:pt idx="872">
                  <c:v>52.020000000000053</c:v>
                </c:pt>
                <c:pt idx="873">
                  <c:v>54.000000000000128</c:v>
                </c:pt>
                <c:pt idx="874">
                  <c:v>55.97999999999999</c:v>
                </c:pt>
                <c:pt idx="875">
                  <c:v>58.020000000000138</c:v>
                </c:pt>
                <c:pt idx="876">
                  <c:v>60</c:v>
                </c:pt>
                <c:pt idx="877">
                  <c:v>61.980000000000075</c:v>
                </c:pt>
                <c:pt idx="878">
                  <c:v>64.02000000000001</c:v>
                </c:pt>
                <c:pt idx="879">
                  <c:v>66.000000000000085</c:v>
                </c:pt>
                <c:pt idx="880">
                  <c:v>67.979999999999947</c:v>
                </c:pt>
                <c:pt idx="881">
                  <c:v>70.020000000000095</c:v>
                </c:pt>
                <c:pt idx="882">
                  <c:v>71.999999999999957</c:v>
                </c:pt>
                <c:pt idx="883">
                  <c:v>73.980000000000032</c:v>
                </c:pt>
                <c:pt idx="884">
                  <c:v>76.019999999999968</c:v>
                </c:pt>
                <c:pt idx="885">
                  <c:v>78.000000000000043</c:v>
                </c:pt>
                <c:pt idx="886">
                  <c:v>79.980000000000118</c:v>
                </c:pt>
                <c:pt idx="887">
                  <c:v>82.020000000000053</c:v>
                </c:pt>
                <c:pt idx="888">
                  <c:v>84.000000000000128</c:v>
                </c:pt>
                <c:pt idx="889">
                  <c:v>85.97999999999999</c:v>
                </c:pt>
                <c:pt idx="890">
                  <c:v>88.020000000000138</c:v>
                </c:pt>
                <c:pt idx="891">
                  <c:v>90</c:v>
                </c:pt>
                <c:pt idx="892">
                  <c:v>91.980000000000075</c:v>
                </c:pt>
                <c:pt idx="893">
                  <c:v>94.02000000000001</c:v>
                </c:pt>
                <c:pt idx="894">
                  <c:v>96.000000000000085</c:v>
                </c:pt>
                <c:pt idx="895">
                  <c:v>97.979999999999947</c:v>
                </c:pt>
                <c:pt idx="896">
                  <c:v>100.0200000000001</c:v>
                </c:pt>
                <c:pt idx="897">
                  <c:v>101.99999999999996</c:v>
                </c:pt>
                <c:pt idx="898">
                  <c:v>103.98000000000003</c:v>
                </c:pt>
                <c:pt idx="899">
                  <c:v>106.01999999999997</c:v>
                </c:pt>
                <c:pt idx="900">
                  <c:v>108.00000000000004</c:v>
                </c:pt>
                <c:pt idx="901">
                  <c:v>109.98000000000012</c:v>
                </c:pt>
                <c:pt idx="902">
                  <c:v>112.02000000000005</c:v>
                </c:pt>
                <c:pt idx="903">
                  <c:v>114.00000000000013</c:v>
                </c:pt>
                <c:pt idx="904">
                  <c:v>115.97999999999999</c:v>
                </c:pt>
                <c:pt idx="905">
                  <c:v>118.02000000000014</c:v>
                </c:pt>
                <c:pt idx="906">
                  <c:v>120</c:v>
                </c:pt>
                <c:pt idx="907">
                  <c:v>121.98000000000008</c:v>
                </c:pt>
                <c:pt idx="908">
                  <c:v>124.02000000000001</c:v>
                </c:pt>
                <c:pt idx="909">
                  <c:v>126.00000000000009</c:v>
                </c:pt>
                <c:pt idx="910">
                  <c:v>127.97999999999995</c:v>
                </c:pt>
                <c:pt idx="911">
                  <c:v>130.0200000000001</c:v>
                </c:pt>
                <c:pt idx="912">
                  <c:v>131.99999999999994</c:v>
                </c:pt>
                <c:pt idx="913">
                  <c:v>133.98000000000002</c:v>
                </c:pt>
                <c:pt idx="914">
                  <c:v>136.01999999999998</c:v>
                </c:pt>
                <c:pt idx="915">
                  <c:v>138.00000000000006</c:v>
                </c:pt>
                <c:pt idx="916">
                  <c:v>139.98000000000013</c:v>
                </c:pt>
                <c:pt idx="917">
                  <c:v>142.02000000000004</c:v>
                </c:pt>
                <c:pt idx="918">
                  <c:v>144.00000000000011</c:v>
                </c:pt>
                <c:pt idx="919">
                  <c:v>145.97999999999999</c:v>
                </c:pt>
                <c:pt idx="920">
                  <c:v>148.02000000000015</c:v>
                </c:pt>
                <c:pt idx="921">
                  <c:v>150</c:v>
                </c:pt>
                <c:pt idx="922">
                  <c:v>151.98000000000008</c:v>
                </c:pt>
                <c:pt idx="923">
                  <c:v>154.02000000000001</c:v>
                </c:pt>
                <c:pt idx="924">
                  <c:v>156.00000000000009</c:v>
                </c:pt>
                <c:pt idx="925">
                  <c:v>157.97999999999996</c:v>
                </c:pt>
                <c:pt idx="926">
                  <c:v>160.0200000000001</c:v>
                </c:pt>
                <c:pt idx="927">
                  <c:v>161.99999999999994</c:v>
                </c:pt>
                <c:pt idx="928">
                  <c:v>163.98000000000002</c:v>
                </c:pt>
                <c:pt idx="929">
                  <c:v>166.01999999999998</c:v>
                </c:pt>
                <c:pt idx="930">
                  <c:v>168.00000000000006</c:v>
                </c:pt>
                <c:pt idx="931">
                  <c:v>169.98000000000013</c:v>
                </c:pt>
                <c:pt idx="932">
                  <c:v>172.02000000000004</c:v>
                </c:pt>
                <c:pt idx="933">
                  <c:v>174.00000000000011</c:v>
                </c:pt>
                <c:pt idx="934">
                  <c:v>175.98</c:v>
                </c:pt>
                <c:pt idx="935">
                  <c:v>178.02000000000015</c:v>
                </c:pt>
                <c:pt idx="936">
                  <c:v>180</c:v>
                </c:pt>
              </c:numCache>
            </c:numRef>
          </c:xVal>
          <c:yVal>
            <c:numRef>
              <c:f>'Normalized CPEAK and C(high fre'!$K$11:$K$1560</c:f>
              <c:numCache>
                <c:formatCode>General</c:formatCode>
                <c:ptCount val="15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100</c:v>
                </c:pt>
                <c:pt idx="847">
                  <c:v>98.957870951078093</c:v>
                </c:pt>
                <c:pt idx="848">
                  <c:v>98.026481646743306</c:v>
                </c:pt>
                <c:pt idx="849">
                  <c:v>96.939190579079153</c:v>
                </c:pt>
                <c:pt idx="850">
                  <c:v>95.99295348776063</c:v>
                </c:pt>
                <c:pt idx="851">
                  <c:v>95.014546191310629</c:v>
                </c:pt>
                <c:pt idx="852">
                  <c:v>93.936070997168102</c:v>
                </c:pt>
                <c:pt idx="853">
                  <c:v>93.005300350624282</c:v>
                </c:pt>
                <c:pt idx="854">
                  <c:v>92.019314496234699</c:v>
                </c:pt>
                <c:pt idx="855">
                  <c:v>91.050032402201794</c:v>
                </c:pt>
                <c:pt idx="856">
                  <c:v>89.952069487643044</c:v>
                </c:pt>
                <c:pt idx="857">
                  <c:v>88.912879063228374</c:v>
                </c:pt>
                <c:pt idx="858">
                  <c:v>87.966487307462103</c:v>
                </c:pt>
                <c:pt idx="859">
                  <c:v>86.898065302423106</c:v>
                </c:pt>
                <c:pt idx="860">
                  <c:v>85.741484562168139</c:v>
                </c:pt>
                <c:pt idx="861">
                  <c:v>84.732763033959685</c:v>
                </c:pt>
                <c:pt idx="862">
                  <c:v>83.654597168712613</c:v>
                </c:pt>
                <c:pt idx="863">
                  <c:v>82.48270464813065</c:v>
                </c:pt>
                <c:pt idx="864">
                  <c:v>81.471663153205938</c:v>
                </c:pt>
                <c:pt idx="865">
                  <c:v>80.34168469796353</c:v>
                </c:pt>
                <c:pt idx="866">
                  <c:v>79.257796248149816</c:v>
                </c:pt>
                <c:pt idx="867">
                  <c:v>78.192931525409008</c:v>
                </c:pt>
                <c:pt idx="868">
                  <c:v>77.041764040825228</c:v>
                </c:pt>
                <c:pt idx="869">
                  <c:v>75.952616999788091</c:v>
                </c:pt>
                <c:pt idx="870">
                  <c:v>74.758762127625999</c:v>
                </c:pt>
                <c:pt idx="871">
                  <c:v>73.598469440625081</c:v>
                </c:pt>
                <c:pt idx="872">
                  <c:v>72.455499171771891</c:v>
                </c:pt>
                <c:pt idx="873">
                  <c:v>71.237052652417944</c:v>
                </c:pt>
                <c:pt idx="874">
                  <c:v>70.089287785684576</c:v>
                </c:pt>
                <c:pt idx="875">
                  <c:v>68.990396884439363</c:v>
                </c:pt>
                <c:pt idx="876">
                  <c:v>67.81355510152946</c:v>
                </c:pt>
                <c:pt idx="877">
                  <c:v>66.639806607574499</c:v>
                </c:pt>
                <c:pt idx="878">
                  <c:v>65.445023748725944</c:v>
                </c:pt>
                <c:pt idx="879">
                  <c:v>64.271275254770998</c:v>
                </c:pt>
                <c:pt idx="880">
                  <c:v>63.082524309384546</c:v>
                </c:pt>
                <c:pt idx="881">
                  <c:v>61.88387483934229</c:v>
                </c:pt>
                <c:pt idx="882">
                  <c:v>60.73270735475846</c:v>
                </c:pt>
                <c:pt idx="883">
                  <c:v>59.553236276236866</c:v>
                </c:pt>
                <c:pt idx="884">
                  <c:v>58.332779119062231</c:v>
                </c:pt>
                <c:pt idx="885">
                  <c:v>57.170939787583833</c:v>
                </c:pt>
                <c:pt idx="886">
                  <c:v>56.02425757198467</c:v>
                </c:pt>
                <c:pt idx="887">
                  <c:v>54.846178473492799</c:v>
                </c:pt>
                <c:pt idx="888">
                  <c:v>53.685112464253159</c:v>
                </c:pt>
                <c:pt idx="889">
                  <c:v>52.488782960927125</c:v>
                </c:pt>
                <c:pt idx="890">
                  <c:v>51.276213690587582</c:v>
                </c:pt>
                <c:pt idx="891">
                  <c:v>50.074470931590362</c:v>
                </c:pt>
                <c:pt idx="892">
                  <c:v>48.915260895723655</c:v>
                </c:pt>
                <c:pt idx="893">
                  <c:v>47.716302096785881</c:v>
                </c:pt>
                <c:pt idx="894">
                  <c:v>46.552916120830048</c:v>
                </c:pt>
                <c:pt idx="895">
                  <c:v>45.333232285894134</c:v>
                </c:pt>
                <c:pt idx="896">
                  <c:v>44.096071368362729</c:v>
                </c:pt>
                <c:pt idx="897">
                  <c:v>42.913816329781689</c:v>
                </c:pt>
                <c:pt idx="898">
                  <c:v>41.730942633409676</c:v>
                </c:pt>
                <c:pt idx="899">
                  <c:v>40.522394638711553</c:v>
                </c:pt>
                <c:pt idx="900">
                  <c:v>39.372000476366487</c:v>
                </c:pt>
                <c:pt idx="901">
                  <c:v>38.16994838847377</c:v>
                </c:pt>
                <c:pt idx="902">
                  <c:v>36.963411031596372</c:v>
                </c:pt>
                <c:pt idx="903">
                  <c:v>35.764606897106354</c:v>
                </c:pt>
                <c:pt idx="904">
                  <c:v>34.548016351125391</c:v>
                </c:pt>
                <c:pt idx="905">
                  <c:v>33.355398794545273</c:v>
                </c:pt>
                <c:pt idx="906">
                  <c:v>32.23346289058572</c:v>
                </c:pt>
                <c:pt idx="907">
                  <c:v>31.005117846575963</c:v>
                </c:pt>
                <c:pt idx="908">
                  <c:v>29.850547744141686</c:v>
                </c:pt>
                <c:pt idx="909">
                  <c:v>28.668911363351608</c:v>
                </c:pt>
                <c:pt idx="910">
                  <c:v>27.533828981333542</c:v>
                </c:pt>
                <c:pt idx="911">
                  <c:v>26.2886255125193</c:v>
                </c:pt>
                <c:pt idx="912">
                  <c:v>25.101421211610326</c:v>
                </c:pt>
                <c:pt idx="913">
                  <c:v>23.936488591177017</c:v>
                </c:pt>
                <c:pt idx="914">
                  <c:v>22.72995123429962</c:v>
                </c:pt>
                <c:pt idx="915">
                  <c:v>21.467734676233153</c:v>
                </c:pt>
                <c:pt idx="916">
                  <c:v>20.325383065170922</c:v>
                </c:pt>
                <c:pt idx="917">
                  <c:v>19.132765508590804</c:v>
                </c:pt>
                <c:pt idx="918">
                  <c:v>17.933961374100786</c:v>
                </c:pt>
                <c:pt idx="919">
                  <c:v>16.846515641988915</c:v>
                </c:pt>
                <c:pt idx="920">
                  <c:v>15.740200847251835</c:v>
                </c:pt>
                <c:pt idx="921">
                  <c:v>14.576041549057239</c:v>
                </c:pt>
                <c:pt idx="922">
                  <c:v>13.45070302724724</c:v>
                </c:pt>
                <c:pt idx="923">
                  <c:v>12.344078903614655</c:v>
                </c:pt>
                <c:pt idx="924">
                  <c:v>11.215801757297456</c:v>
                </c:pt>
                <c:pt idx="925">
                  <c:v>10.197027039985382</c:v>
                </c:pt>
                <c:pt idx="926">
                  <c:v>9.2074839032975895</c:v>
                </c:pt>
                <c:pt idx="927">
                  <c:v>8.1008597796650044</c:v>
                </c:pt>
                <c:pt idx="928">
                  <c:v>7.1337429879005834</c:v>
                </c:pt>
                <c:pt idx="929">
                  <c:v>6.198641736819849</c:v>
                </c:pt>
                <c:pt idx="930">
                  <c:v>5.1998187332672039</c:v>
                </c:pt>
                <c:pt idx="931">
                  <c:v>4.3253459457034724</c:v>
                </c:pt>
                <c:pt idx="932">
                  <c:v>3.3982872459056188</c:v>
                </c:pt>
                <c:pt idx="933">
                  <c:v>2.4607113636609408</c:v>
                </c:pt>
                <c:pt idx="934">
                  <c:v>1.6533629464195749</c:v>
                </c:pt>
                <c:pt idx="935">
                  <c:v>0.85096379150613899</c:v>
                </c:pt>
                <c:pt idx="936">
                  <c:v>0</c:v>
                </c:pt>
              </c:numCache>
            </c:numRef>
          </c:yVal>
          <c:smooth val="1"/>
          <c:extLst>
            <c:ext xmlns:c16="http://schemas.microsoft.com/office/drawing/2014/chart" uri="{C3380CC4-5D6E-409C-BE32-E72D297353CC}">
              <c16:uniqueId val="{00000001-159D-42F4-B16B-34CF981B5BC8}"/>
            </c:ext>
          </c:extLst>
        </c:ser>
        <c:dLbls>
          <c:showLegendKey val="0"/>
          <c:showVal val="0"/>
          <c:showCatName val="0"/>
          <c:showSerName val="0"/>
          <c:showPercent val="0"/>
          <c:showBubbleSize val="0"/>
        </c:dLbls>
        <c:axId val="137441744"/>
        <c:axId val="139973984"/>
      </c:scatterChart>
      <c:scatterChart>
        <c:scatterStyle val="smoothMarker"/>
        <c:varyColors val="0"/>
        <c:ser>
          <c:idx val="2"/>
          <c:order val="2"/>
          <c:tx>
            <c:strRef>
              <c:f>'Normalized CPEAK and C(high fre'!$L$855:$L$856</c:f>
              <c:strCache>
                <c:ptCount val="2"/>
                <c:pt idx="0">
                  <c:v>Ice mass/g</c:v>
                </c:pt>
                <c:pt idx="1">
                  <c:v>(C'100 kHz)</c:v>
                </c:pt>
              </c:strCache>
            </c:strRef>
          </c:tx>
          <c:spPr>
            <a:ln w="12700" cap="rnd">
              <a:noFill/>
              <a:round/>
            </a:ln>
            <a:effectLst/>
          </c:spPr>
          <c:marker>
            <c:symbol val="none"/>
          </c:marker>
          <c:trendline>
            <c:spPr>
              <a:ln w="22225" cap="rnd">
                <a:solidFill>
                  <a:srgbClr val="00B050"/>
                </a:solidFill>
                <a:prstDash val="solid"/>
              </a:ln>
              <a:effectLst/>
            </c:spPr>
            <c:trendlineType val="linear"/>
            <c:dispRSqr val="0"/>
            <c:dispEq val="1"/>
            <c:trendlineLbl>
              <c:layout>
                <c:manualLayout>
                  <c:x val="1.0459548755278361E-2"/>
                  <c:y val="8.7958816921915622E-2"/>
                </c:manualLayout>
              </c:layout>
              <c:tx>
                <c:rich>
                  <a:bodyPr rot="0" spcFirstLastPara="1" vertOverflow="ellipsis" vert="horz" wrap="square" anchor="ctr" anchorCtr="1"/>
                  <a:lstStyle/>
                  <a:p>
                    <a:pPr>
                      <a:defRPr sz="2000" b="0" i="0" u="none" strike="noStrike" kern="1200" baseline="0">
                        <a:solidFill>
                          <a:srgbClr val="00B050"/>
                        </a:solidFill>
                        <a:latin typeface="+mn-lt"/>
                        <a:ea typeface="+mn-ea"/>
                        <a:cs typeface="+mn-cs"/>
                      </a:defRPr>
                    </a:pPr>
                    <a:r>
                      <a:rPr lang="en-US" sz="2000" baseline="0" dirty="0">
                        <a:solidFill>
                          <a:srgbClr val="00B050"/>
                        </a:solidFill>
                      </a:rPr>
                      <a:t>y = </a:t>
                    </a:r>
                    <a:r>
                      <a:rPr lang="en-US" sz="2000" baseline="0" dirty="0" smtClean="0">
                        <a:solidFill>
                          <a:srgbClr val="00B050"/>
                        </a:solidFill>
                      </a:rPr>
                      <a:t>-2.0197x </a:t>
                    </a:r>
                    <a:endParaRPr lang="en-US" sz="2000" baseline="0" dirty="0">
                      <a:solidFill>
                        <a:srgbClr val="00B050"/>
                      </a:solidFill>
                    </a:endParaRPr>
                  </a:p>
                  <a:p>
                    <a:pPr>
                      <a:defRPr sz="2000">
                        <a:solidFill>
                          <a:srgbClr val="00B050"/>
                        </a:solidFill>
                      </a:defRPr>
                    </a:pPr>
                    <a:r>
                      <a:rPr lang="en-US" sz="2000" baseline="0" dirty="0">
                        <a:solidFill>
                          <a:srgbClr val="00B050"/>
                        </a:solidFill>
                      </a:rPr>
                      <a:t>+ 6.6526</a:t>
                    </a:r>
                    <a:endParaRPr lang="en-US" sz="2000" dirty="0">
                      <a:solidFill>
                        <a:srgbClr val="00B050"/>
                      </a:solidFill>
                    </a:endParaRPr>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rgbClr val="00B050"/>
                      </a:solidFill>
                      <a:latin typeface="+mn-lt"/>
                      <a:ea typeface="+mn-ea"/>
                      <a:cs typeface="+mn-cs"/>
                    </a:defRPr>
                  </a:pPr>
                  <a:endParaRPr lang="en-US"/>
                </a:p>
              </c:txPr>
            </c:trendlineLbl>
          </c:trendline>
          <c:xVal>
            <c:numRef>
              <c:f>'Normalized CPEAK and C(high fre'!$N$857:$N$872</c:f>
              <c:numCache>
                <c:formatCode>General</c:formatCode>
                <c:ptCount val="16"/>
                <c:pt idx="0">
                  <c:v>0</c:v>
                </c:pt>
                <c:pt idx="1">
                  <c:v>1.980000000000075</c:v>
                </c:pt>
                <c:pt idx="2">
                  <c:v>4.0200000000000102</c:v>
                </c:pt>
                <c:pt idx="3">
                  <c:v>6.0000000000000853</c:v>
                </c:pt>
                <c:pt idx="4">
                  <c:v>7.9799999999999471</c:v>
                </c:pt>
                <c:pt idx="5">
                  <c:v>10.020000000000095</c:v>
                </c:pt>
                <c:pt idx="6">
                  <c:v>11.999999999999957</c:v>
                </c:pt>
                <c:pt idx="7">
                  <c:v>13.980000000000032</c:v>
                </c:pt>
                <c:pt idx="8">
                  <c:v>16.019999999999968</c:v>
                </c:pt>
                <c:pt idx="9">
                  <c:v>18.000000000000043</c:v>
                </c:pt>
                <c:pt idx="10">
                  <c:v>19.980000000000118</c:v>
                </c:pt>
                <c:pt idx="11">
                  <c:v>22.020000000000053</c:v>
                </c:pt>
                <c:pt idx="12">
                  <c:v>24.000000000000128</c:v>
                </c:pt>
                <c:pt idx="13">
                  <c:v>25.97999999999999</c:v>
                </c:pt>
                <c:pt idx="14">
                  <c:v>28.020000000000138</c:v>
                </c:pt>
                <c:pt idx="15">
                  <c:v>30</c:v>
                </c:pt>
              </c:numCache>
            </c:numRef>
          </c:xVal>
          <c:yVal>
            <c:numRef>
              <c:f>'Normalized CPEAK and C(high fre'!$L$857:$L$872</c:f>
              <c:numCache>
                <c:formatCode>General</c:formatCode>
                <c:ptCount val="16"/>
                <c:pt idx="0">
                  <c:v>6.65</c:v>
                </c:pt>
                <c:pt idx="1">
                  <c:v>6.5806984182466932</c:v>
                </c:pt>
                <c:pt idx="2">
                  <c:v>6.5187610295084308</c:v>
                </c:pt>
                <c:pt idx="3">
                  <c:v>6.4464561735087633</c:v>
                </c:pt>
                <c:pt idx="4">
                  <c:v>6.3835314069360818</c:v>
                </c:pt>
                <c:pt idx="5">
                  <c:v>6.3184673217221565</c:v>
                </c:pt>
                <c:pt idx="6">
                  <c:v>6.246748721311679</c:v>
                </c:pt>
                <c:pt idx="7">
                  <c:v>6.1848524733165151</c:v>
                </c:pt>
                <c:pt idx="8">
                  <c:v>6.1192844139996074</c:v>
                </c:pt>
                <c:pt idx="9">
                  <c:v>6.0548271547464196</c:v>
                </c:pt>
                <c:pt idx="10">
                  <c:v>5.9818126209282632</c:v>
                </c:pt>
                <c:pt idx="11">
                  <c:v>5.9127064577046875</c:v>
                </c:pt>
                <c:pt idx="12">
                  <c:v>5.84977140594623</c:v>
                </c:pt>
                <c:pt idx="13">
                  <c:v>5.7787213426111368</c:v>
                </c:pt>
                <c:pt idx="14">
                  <c:v>5.7018087233841817</c:v>
                </c:pt>
                <c:pt idx="15">
                  <c:v>5.6347287417583187</c:v>
                </c:pt>
              </c:numCache>
            </c:numRef>
          </c:yVal>
          <c:smooth val="1"/>
          <c:extLst>
            <c:ext xmlns:c16="http://schemas.microsoft.com/office/drawing/2014/chart" uri="{C3380CC4-5D6E-409C-BE32-E72D297353CC}">
              <c16:uniqueId val="{00000003-159D-42F4-B16B-34CF981B5BC8}"/>
            </c:ext>
          </c:extLst>
        </c:ser>
        <c:dLbls>
          <c:showLegendKey val="0"/>
          <c:showVal val="0"/>
          <c:showCatName val="0"/>
          <c:showSerName val="0"/>
          <c:showPercent val="0"/>
          <c:showBubbleSize val="0"/>
        </c:dLbls>
        <c:axId val="176309600"/>
        <c:axId val="176625608"/>
      </c:scatterChart>
      <c:valAx>
        <c:axId val="137441744"/>
        <c:scaling>
          <c:orientation val="minMax"/>
          <c:max val="120"/>
        </c:scaling>
        <c:delete val="0"/>
        <c:axPos val="b"/>
        <c:title>
          <c:tx>
            <c:rich>
              <a:bodyPr rot="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2400" dirty="0">
                    <a:solidFill>
                      <a:schemeClr val="tx1"/>
                    </a:solidFill>
                    <a:latin typeface="Helvetica" panose="020B0604020202020204" pitchFamily="34" charset="0"/>
                    <a:cs typeface="Helvetica" panose="020B0604020202020204" pitchFamily="34" charset="0"/>
                  </a:rPr>
                  <a:t>Time / </a:t>
                </a:r>
                <a:r>
                  <a:rPr lang="en-US" sz="2400" dirty="0" smtClean="0">
                    <a:solidFill>
                      <a:schemeClr val="tx1"/>
                    </a:solidFill>
                    <a:latin typeface="Helvetica" panose="020B0604020202020204" pitchFamily="34" charset="0"/>
                    <a:cs typeface="Helvetica" panose="020B0604020202020204" pitchFamily="34" charset="0"/>
                  </a:rPr>
                  <a:t>h</a:t>
                </a:r>
                <a:endParaRPr lang="en-US" sz="2400" dirty="0">
                  <a:solidFill>
                    <a:schemeClr val="tx1"/>
                  </a:solidFill>
                  <a:latin typeface="Helvetica" panose="020B0604020202020204" pitchFamily="34" charset="0"/>
                  <a:cs typeface="Helvetica" panose="020B0604020202020204" pitchFamily="34" charset="0"/>
                </a:endParaRPr>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out"/>
        <c:minorTickMark val="none"/>
        <c:tickLblPos val="nextTo"/>
        <c:spPr>
          <a:noFill/>
          <a:ln w="28575" cap="flat" cmpd="sng" algn="ctr">
            <a:solidFill>
              <a:sysClr val="windowText" lastClr="000000">
                <a:lumMod val="50000"/>
                <a:lumOff val="50000"/>
              </a:sys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39973984"/>
        <c:crossesAt val="-8"/>
        <c:crossBetween val="midCat"/>
        <c:majorUnit val="20"/>
      </c:valAx>
      <c:valAx>
        <c:axId val="139973984"/>
        <c:scaling>
          <c:orientation val="minMax"/>
          <c:max val="100"/>
          <c:min val="0"/>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2400" baseline="0">
                    <a:solidFill>
                      <a:schemeClr val="tx1"/>
                    </a:solidFill>
                    <a:latin typeface="Helvetica" panose="020B0604020202020204" pitchFamily="34" charset="0"/>
                    <a:cs typeface="Helvetica" panose="020B0604020202020204" pitchFamily="34" charset="0"/>
                  </a:rPr>
                  <a:t>Normalised Capacitance/%</a:t>
                </a:r>
                <a:endParaRPr lang="en-US" sz="2400">
                  <a:solidFill>
                    <a:schemeClr val="tx1"/>
                  </a:solidFill>
                  <a:latin typeface="Helvetica" panose="020B0604020202020204" pitchFamily="34" charset="0"/>
                  <a:cs typeface="Helvetica" panose="020B0604020202020204" pitchFamily="34" charset="0"/>
                </a:endParaRPr>
              </a:p>
            </c:rich>
          </c:tx>
          <c:layout>
            <c:manualLayout>
              <c:xMode val="edge"/>
              <c:yMode val="edge"/>
              <c:x val="2.1119501357668109E-2"/>
              <c:y val="0.13553239060972874"/>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0" sourceLinked="0"/>
        <c:majorTickMark val="out"/>
        <c:minorTickMark val="none"/>
        <c:tickLblPos val="nextTo"/>
        <c:spPr>
          <a:noFill/>
          <a:ln w="28575" cap="flat" cmpd="sng" algn="ctr">
            <a:solidFill>
              <a:sysClr val="windowText" lastClr="000000">
                <a:lumMod val="50000"/>
                <a:lumOff val="50000"/>
              </a:sys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37441744"/>
        <c:crosses val="autoZero"/>
        <c:crossBetween val="midCat"/>
      </c:valAx>
      <c:valAx>
        <c:axId val="176625608"/>
        <c:scaling>
          <c:orientation val="minMax"/>
          <c:max val="7"/>
          <c:min val="0"/>
        </c:scaling>
        <c:delete val="0"/>
        <c:axPos val="r"/>
        <c:title>
          <c:tx>
            <c:rich>
              <a:bodyPr rot="-5400000" spcFirstLastPara="1" vertOverflow="ellipsis" vert="horz" wrap="square" anchor="ctr" anchorCtr="1"/>
              <a:lstStyle/>
              <a:p>
                <a:pPr>
                  <a:defRPr sz="2400" b="0" i="0" u="none" strike="noStrike" kern="1200" baseline="0">
                    <a:solidFill>
                      <a:srgbClr val="00B050"/>
                    </a:solidFill>
                    <a:latin typeface="Helvetica" panose="020B0604020202020204" pitchFamily="34" charset="0"/>
                    <a:ea typeface="+mn-ea"/>
                    <a:cs typeface="Helvetica" panose="020B0604020202020204" pitchFamily="34" charset="0"/>
                  </a:defRPr>
                </a:pPr>
                <a:r>
                  <a:rPr lang="en-GB" sz="2400">
                    <a:solidFill>
                      <a:srgbClr val="00B050"/>
                    </a:solidFill>
                    <a:latin typeface="Helvetica" panose="020B0604020202020204" pitchFamily="34" charset="0"/>
                    <a:cs typeface="Helvetica" panose="020B0604020202020204" pitchFamily="34" charset="0"/>
                  </a:rPr>
                  <a:t>Ice Massfrom C'(100kHz)/g</a:t>
                </a: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rgbClr val="00B050"/>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out"/>
        <c:minorTickMark val="none"/>
        <c:tickLblPos val="nextTo"/>
        <c:spPr>
          <a:noFill/>
          <a:ln w="28575" cap="flat" cmpd="sng" algn="ctr">
            <a:solidFill>
              <a:srgbClr val="00B050"/>
            </a:solidFill>
            <a:round/>
          </a:ln>
          <a:effectLst/>
        </c:spPr>
        <c:txPr>
          <a:bodyPr rot="-60000000" spcFirstLastPara="1" vertOverflow="ellipsis" vert="horz" wrap="square" anchor="ctr" anchorCtr="1"/>
          <a:lstStyle/>
          <a:p>
            <a:pPr>
              <a:defRPr sz="2200" b="0" i="0" u="none" strike="noStrike" kern="1200" baseline="0">
                <a:solidFill>
                  <a:srgbClr val="00B050"/>
                </a:solidFill>
                <a:latin typeface="Helvetica" panose="020B0604020202020204" pitchFamily="34" charset="0"/>
                <a:ea typeface="+mn-ea"/>
                <a:cs typeface="Helvetica" panose="020B0604020202020204" pitchFamily="34" charset="0"/>
              </a:defRPr>
            </a:pPr>
            <a:endParaRPr lang="en-US"/>
          </a:p>
        </c:txPr>
        <c:crossAx val="176309600"/>
        <c:crosses val="max"/>
        <c:crossBetween val="midCat"/>
        <c:majorUnit val="1"/>
      </c:valAx>
      <c:valAx>
        <c:axId val="176309600"/>
        <c:scaling>
          <c:orientation val="minMax"/>
        </c:scaling>
        <c:delete val="1"/>
        <c:axPos val="b"/>
        <c:numFmt formatCode="General" sourceLinked="1"/>
        <c:majorTickMark val="out"/>
        <c:minorTickMark val="none"/>
        <c:tickLblPos val="nextTo"/>
        <c:crossAx val="176625608"/>
        <c:crosses val="autoZero"/>
        <c:crossBetween val="midCat"/>
      </c:valAx>
      <c:spPr>
        <a:noFill/>
        <a:ln>
          <a:noFill/>
        </a:ln>
        <a:effectLst/>
      </c:spPr>
    </c:plotArea>
    <c:legend>
      <c:legendPos val="r"/>
      <c:layout>
        <c:manualLayout>
          <c:xMode val="edge"/>
          <c:yMode val="edge"/>
          <c:x val="0.34411873396661113"/>
          <c:y val="3.4654485658386171E-5"/>
          <c:w val="0.65588130499231634"/>
          <c:h val="0.1711681453883347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35671213918546"/>
          <c:y val="6.2708203043568903E-2"/>
          <c:w val="0.67418841439304089"/>
          <c:h val="0.68876567512394282"/>
        </c:manualLayout>
      </c:layout>
      <c:scatterChart>
        <c:scatterStyle val="smoothMarker"/>
        <c:varyColors val="0"/>
        <c:ser>
          <c:idx val="1"/>
          <c:order val="0"/>
          <c:tx>
            <c:strRef>
              <c:f>'Temp Calibration '!$J$7:$J$8</c:f>
              <c:strCache>
                <c:ptCount val="2"/>
                <c:pt idx="0">
                  <c:v>Tshelf</c:v>
                </c:pt>
              </c:strCache>
            </c:strRef>
          </c:tx>
          <c:spPr>
            <a:ln w="12700" cap="rnd">
              <a:solidFill>
                <a:schemeClr val="tx1"/>
              </a:solidFill>
              <a:round/>
            </a:ln>
            <a:effectLst/>
          </c:spPr>
          <c:marker>
            <c:symbol val="none"/>
          </c:marker>
          <c:xVal>
            <c:numRef>
              <c:f>'Temp Calibration '!$O$9:$O$2000</c:f>
              <c:numCache>
                <c:formatCode>General</c:formatCode>
                <c:ptCount val="1992"/>
                <c:pt idx="5">
                  <c:v>0</c:v>
                </c:pt>
                <c:pt idx="6">
                  <c:v>2</c:v>
                </c:pt>
                <c:pt idx="7">
                  <c:v>4</c:v>
                </c:pt>
                <c:pt idx="8">
                  <c:v>6</c:v>
                </c:pt>
                <c:pt idx="9">
                  <c:v>8</c:v>
                </c:pt>
                <c:pt idx="10">
                  <c:v>10</c:v>
                </c:pt>
                <c:pt idx="11">
                  <c:v>12</c:v>
                </c:pt>
                <c:pt idx="12">
                  <c:v>14</c:v>
                </c:pt>
                <c:pt idx="13">
                  <c:v>16</c:v>
                </c:pt>
                <c:pt idx="14">
                  <c:v>18</c:v>
                </c:pt>
                <c:pt idx="15">
                  <c:v>20</c:v>
                </c:pt>
                <c:pt idx="16">
                  <c:v>22</c:v>
                </c:pt>
                <c:pt idx="17">
                  <c:v>24</c:v>
                </c:pt>
                <c:pt idx="18">
                  <c:v>26</c:v>
                </c:pt>
                <c:pt idx="19">
                  <c:v>28</c:v>
                </c:pt>
                <c:pt idx="20">
                  <c:v>30</c:v>
                </c:pt>
                <c:pt idx="21">
                  <c:v>32</c:v>
                </c:pt>
                <c:pt idx="22">
                  <c:v>34</c:v>
                </c:pt>
                <c:pt idx="23">
                  <c:v>36</c:v>
                </c:pt>
                <c:pt idx="24">
                  <c:v>38</c:v>
                </c:pt>
                <c:pt idx="25">
                  <c:v>40</c:v>
                </c:pt>
                <c:pt idx="26">
                  <c:v>42</c:v>
                </c:pt>
                <c:pt idx="27">
                  <c:v>44</c:v>
                </c:pt>
                <c:pt idx="28">
                  <c:v>46</c:v>
                </c:pt>
                <c:pt idx="29">
                  <c:v>48</c:v>
                </c:pt>
                <c:pt idx="30">
                  <c:v>50</c:v>
                </c:pt>
                <c:pt idx="31">
                  <c:v>52</c:v>
                </c:pt>
                <c:pt idx="32">
                  <c:v>54</c:v>
                </c:pt>
                <c:pt idx="33">
                  <c:v>56</c:v>
                </c:pt>
                <c:pt idx="34">
                  <c:v>58</c:v>
                </c:pt>
                <c:pt idx="35">
                  <c:v>60</c:v>
                </c:pt>
                <c:pt idx="36">
                  <c:v>62</c:v>
                </c:pt>
                <c:pt idx="37">
                  <c:v>64</c:v>
                </c:pt>
                <c:pt idx="38">
                  <c:v>66</c:v>
                </c:pt>
                <c:pt idx="39">
                  <c:v>68</c:v>
                </c:pt>
                <c:pt idx="40">
                  <c:v>70</c:v>
                </c:pt>
                <c:pt idx="41">
                  <c:v>72</c:v>
                </c:pt>
                <c:pt idx="42">
                  <c:v>74</c:v>
                </c:pt>
                <c:pt idx="43">
                  <c:v>76</c:v>
                </c:pt>
                <c:pt idx="44">
                  <c:v>78</c:v>
                </c:pt>
                <c:pt idx="45">
                  <c:v>80</c:v>
                </c:pt>
                <c:pt idx="46">
                  <c:v>82</c:v>
                </c:pt>
                <c:pt idx="47">
                  <c:v>84</c:v>
                </c:pt>
                <c:pt idx="48">
                  <c:v>86</c:v>
                </c:pt>
                <c:pt idx="49">
                  <c:v>88</c:v>
                </c:pt>
                <c:pt idx="50">
                  <c:v>90</c:v>
                </c:pt>
                <c:pt idx="51">
                  <c:v>92</c:v>
                </c:pt>
                <c:pt idx="52">
                  <c:v>94</c:v>
                </c:pt>
                <c:pt idx="53">
                  <c:v>96</c:v>
                </c:pt>
                <c:pt idx="54">
                  <c:v>98</c:v>
                </c:pt>
                <c:pt idx="55">
                  <c:v>100</c:v>
                </c:pt>
                <c:pt idx="56">
                  <c:v>102</c:v>
                </c:pt>
                <c:pt idx="57">
                  <c:v>104</c:v>
                </c:pt>
                <c:pt idx="58">
                  <c:v>106</c:v>
                </c:pt>
                <c:pt idx="59">
                  <c:v>108</c:v>
                </c:pt>
                <c:pt idx="60">
                  <c:v>110</c:v>
                </c:pt>
                <c:pt idx="61">
                  <c:v>112</c:v>
                </c:pt>
                <c:pt idx="62">
                  <c:v>114</c:v>
                </c:pt>
                <c:pt idx="63">
                  <c:v>116</c:v>
                </c:pt>
                <c:pt idx="64">
                  <c:v>118</c:v>
                </c:pt>
                <c:pt idx="65">
                  <c:v>120</c:v>
                </c:pt>
                <c:pt idx="66">
                  <c:v>122</c:v>
                </c:pt>
                <c:pt idx="67">
                  <c:v>124</c:v>
                </c:pt>
                <c:pt idx="68">
                  <c:v>126</c:v>
                </c:pt>
                <c:pt idx="69">
                  <c:v>128</c:v>
                </c:pt>
                <c:pt idx="70">
                  <c:v>130</c:v>
                </c:pt>
                <c:pt idx="71">
                  <c:v>132</c:v>
                </c:pt>
                <c:pt idx="72">
                  <c:v>134</c:v>
                </c:pt>
                <c:pt idx="73">
                  <c:v>136</c:v>
                </c:pt>
                <c:pt idx="74">
                  <c:v>138</c:v>
                </c:pt>
                <c:pt idx="75">
                  <c:v>140</c:v>
                </c:pt>
                <c:pt idx="76">
                  <c:v>142</c:v>
                </c:pt>
                <c:pt idx="77">
                  <c:v>144</c:v>
                </c:pt>
                <c:pt idx="78">
                  <c:v>146</c:v>
                </c:pt>
                <c:pt idx="79">
                  <c:v>148</c:v>
                </c:pt>
                <c:pt idx="80">
                  <c:v>150</c:v>
                </c:pt>
                <c:pt idx="81">
                  <c:v>152</c:v>
                </c:pt>
                <c:pt idx="82">
                  <c:v>154</c:v>
                </c:pt>
                <c:pt idx="83">
                  <c:v>156</c:v>
                </c:pt>
                <c:pt idx="84">
                  <c:v>158</c:v>
                </c:pt>
                <c:pt idx="85">
                  <c:v>160</c:v>
                </c:pt>
                <c:pt idx="86">
                  <c:v>162</c:v>
                </c:pt>
                <c:pt idx="87">
                  <c:v>164</c:v>
                </c:pt>
                <c:pt idx="88">
                  <c:v>166</c:v>
                </c:pt>
                <c:pt idx="89">
                  <c:v>168</c:v>
                </c:pt>
                <c:pt idx="90">
                  <c:v>170</c:v>
                </c:pt>
                <c:pt idx="91">
                  <c:v>172</c:v>
                </c:pt>
                <c:pt idx="92">
                  <c:v>174</c:v>
                </c:pt>
                <c:pt idx="93">
                  <c:v>176</c:v>
                </c:pt>
                <c:pt idx="94">
                  <c:v>178</c:v>
                </c:pt>
                <c:pt idx="95">
                  <c:v>180</c:v>
                </c:pt>
                <c:pt idx="96">
                  <c:v>182</c:v>
                </c:pt>
                <c:pt idx="97">
                  <c:v>184</c:v>
                </c:pt>
                <c:pt idx="98">
                  <c:v>186</c:v>
                </c:pt>
                <c:pt idx="99">
                  <c:v>188</c:v>
                </c:pt>
                <c:pt idx="100">
                  <c:v>190</c:v>
                </c:pt>
                <c:pt idx="101">
                  <c:v>192</c:v>
                </c:pt>
                <c:pt idx="102">
                  <c:v>194</c:v>
                </c:pt>
                <c:pt idx="103">
                  <c:v>196</c:v>
                </c:pt>
                <c:pt idx="104">
                  <c:v>198</c:v>
                </c:pt>
                <c:pt idx="105">
                  <c:v>200</c:v>
                </c:pt>
                <c:pt idx="106">
                  <c:v>202</c:v>
                </c:pt>
                <c:pt idx="107">
                  <c:v>204</c:v>
                </c:pt>
                <c:pt idx="108">
                  <c:v>206</c:v>
                </c:pt>
                <c:pt idx="109">
                  <c:v>208</c:v>
                </c:pt>
                <c:pt idx="110">
                  <c:v>210</c:v>
                </c:pt>
                <c:pt idx="111">
                  <c:v>212</c:v>
                </c:pt>
                <c:pt idx="112">
                  <c:v>214</c:v>
                </c:pt>
                <c:pt idx="113">
                  <c:v>216</c:v>
                </c:pt>
                <c:pt idx="114">
                  <c:v>218</c:v>
                </c:pt>
                <c:pt idx="115">
                  <c:v>220</c:v>
                </c:pt>
                <c:pt idx="116">
                  <c:v>222</c:v>
                </c:pt>
                <c:pt idx="117">
                  <c:v>224</c:v>
                </c:pt>
                <c:pt idx="118">
                  <c:v>226</c:v>
                </c:pt>
                <c:pt idx="119">
                  <c:v>228</c:v>
                </c:pt>
                <c:pt idx="120">
                  <c:v>230</c:v>
                </c:pt>
                <c:pt idx="121">
                  <c:v>232</c:v>
                </c:pt>
                <c:pt idx="122">
                  <c:v>234</c:v>
                </c:pt>
                <c:pt idx="123">
                  <c:v>236</c:v>
                </c:pt>
                <c:pt idx="124">
                  <c:v>238</c:v>
                </c:pt>
                <c:pt idx="125">
                  <c:v>240</c:v>
                </c:pt>
                <c:pt idx="126">
                  <c:v>242</c:v>
                </c:pt>
                <c:pt idx="127">
                  <c:v>244</c:v>
                </c:pt>
                <c:pt idx="128">
                  <c:v>246</c:v>
                </c:pt>
                <c:pt idx="129">
                  <c:v>248</c:v>
                </c:pt>
                <c:pt idx="130">
                  <c:v>250</c:v>
                </c:pt>
                <c:pt idx="131">
                  <c:v>252</c:v>
                </c:pt>
                <c:pt idx="132">
                  <c:v>254</c:v>
                </c:pt>
                <c:pt idx="133">
                  <c:v>256</c:v>
                </c:pt>
                <c:pt idx="134">
                  <c:v>258</c:v>
                </c:pt>
                <c:pt idx="135">
                  <c:v>260</c:v>
                </c:pt>
                <c:pt idx="136">
                  <c:v>262</c:v>
                </c:pt>
                <c:pt idx="137">
                  <c:v>264</c:v>
                </c:pt>
                <c:pt idx="138">
                  <c:v>266</c:v>
                </c:pt>
                <c:pt idx="139">
                  <c:v>268</c:v>
                </c:pt>
                <c:pt idx="140">
                  <c:v>270</c:v>
                </c:pt>
                <c:pt idx="141">
                  <c:v>272</c:v>
                </c:pt>
                <c:pt idx="142">
                  <c:v>274</c:v>
                </c:pt>
                <c:pt idx="143">
                  <c:v>276</c:v>
                </c:pt>
                <c:pt idx="144">
                  <c:v>278</c:v>
                </c:pt>
                <c:pt idx="145">
                  <c:v>280</c:v>
                </c:pt>
                <c:pt idx="146">
                  <c:v>282</c:v>
                </c:pt>
                <c:pt idx="147">
                  <c:v>284</c:v>
                </c:pt>
                <c:pt idx="148">
                  <c:v>286</c:v>
                </c:pt>
                <c:pt idx="149">
                  <c:v>288</c:v>
                </c:pt>
                <c:pt idx="150">
                  <c:v>290</c:v>
                </c:pt>
                <c:pt idx="151">
                  <c:v>292</c:v>
                </c:pt>
                <c:pt idx="152">
                  <c:v>294</c:v>
                </c:pt>
                <c:pt idx="153">
                  <c:v>296</c:v>
                </c:pt>
                <c:pt idx="154">
                  <c:v>298</c:v>
                </c:pt>
                <c:pt idx="155">
                  <c:v>300</c:v>
                </c:pt>
                <c:pt idx="156">
                  <c:v>302</c:v>
                </c:pt>
                <c:pt idx="157">
                  <c:v>304</c:v>
                </c:pt>
                <c:pt idx="158">
                  <c:v>306</c:v>
                </c:pt>
                <c:pt idx="159">
                  <c:v>308</c:v>
                </c:pt>
                <c:pt idx="160">
                  <c:v>310</c:v>
                </c:pt>
                <c:pt idx="161">
                  <c:v>312</c:v>
                </c:pt>
                <c:pt idx="162">
                  <c:v>314</c:v>
                </c:pt>
                <c:pt idx="163">
                  <c:v>316</c:v>
                </c:pt>
                <c:pt idx="164">
                  <c:v>318</c:v>
                </c:pt>
                <c:pt idx="165">
                  <c:v>320</c:v>
                </c:pt>
                <c:pt idx="166">
                  <c:v>322</c:v>
                </c:pt>
                <c:pt idx="167">
                  <c:v>324</c:v>
                </c:pt>
                <c:pt idx="168">
                  <c:v>326</c:v>
                </c:pt>
                <c:pt idx="169">
                  <c:v>328</c:v>
                </c:pt>
                <c:pt idx="170">
                  <c:v>330</c:v>
                </c:pt>
                <c:pt idx="171">
                  <c:v>332</c:v>
                </c:pt>
                <c:pt idx="172">
                  <c:v>334</c:v>
                </c:pt>
                <c:pt idx="173">
                  <c:v>336</c:v>
                </c:pt>
                <c:pt idx="174">
                  <c:v>338</c:v>
                </c:pt>
                <c:pt idx="175">
                  <c:v>340</c:v>
                </c:pt>
                <c:pt idx="176">
                  <c:v>342</c:v>
                </c:pt>
                <c:pt idx="177">
                  <c:v>344</c:v>
                </c:pt>
                <c:pt idx="178">
                  <c:v>346</c:v>
                </c:pt>
                <c:pt idx="179">
                  <c:v>348</c:v>
                </c:pt>
                <c:pt idx="180">
                  <c:v>350</c:v>
                </c:pt>
                <c:pt idx="181">
                  <c:v>352</c:v>
                </c:pt>
                <c:pt idx="182">
                  <c:v>354</c:v>
                </c:pt>
                <c:pt idx="183">
                  <c:v>356</c:v>
                </c:pt>
                <c:pt idx="184">
                  <c:v>358</c:v>
                </c:pt>
                <c:pt idx="185">
                  <c:v>360</c:v>
                </c:pt>
                <c:pt idx="186">
                  <c:v>362</c:v>
                </c:pt>
                <c:pt idx="187">
                  <c:v>364</c:v>
                </c:pt>
                <c:pt idx="188">
                  <c:v>366</c:v>
                </c:pt>
                <c:pt idx="189">
                  <c:v>368</c:v>
                </c:pt>
                <c:pt idx="190">
                  <c:v>370</c:v>
                </c:pt>
                <c:pt idx="191">
                  <c:v>372</c:v>
                </c:pt>
                <c:pt idx="192">
                  <c:v>374</c:v>
                </c:pt>
                <c:pt idx="193">
                  <c:v>376</c:v>
                </c:pt>
                <c:pt idx="194">
                  <c:v>378</c:v>
                </c:pt>
                <c:pt idx="195">
                  <c:v>380</c:v>
                </c:pt>
                <c:pt idx="196">
                  <c:v>382</c:v>
                </c:pt>
                <c:pt idx="197">
                  <c:v>384</c:v>
                </c:pt>
                <c:pt idx="198">
                  <c:v>386</c:v>
                </c:pt>
                <c:pt idx="199">
                  <c:v>388</c:v>
                </c:pt>
                <c:pt idx="200">
                  <c:v>390</c:v>
                </c:pt>
                <c:pt idx="201">
                  <c:v>392</c:v>
                </c:pt>
                <c:pt idx="202">
                  <c:v>394</c:v>
                </c:pt>
                <c:pt idx="203">
                  <c:v>396</c:v>
                </c:pt>
                <c:pt idx="204">
                  <c:v>398</c:v>
                </c:pt>
                <c:pt idx="205">
                  <c:v>400</c:v>
                </c:pt>
                <c:pt idx="206">
                  <c:v>402</c:v>
                </c:pt>
                <c:pt idx="207">
                  <c:v>404</c:v>
                </c:pt>
                <c:pt idx="208">
                  <c:v>406</c:v>
                </c:pt>
                <c:pt idx="209">
                  <c:v>408</c:v>
                </c:pt>
                <c:pt idx="210">
                  <c:v>410</c:v>
                </c:pt>
                <c:pt idx="211">
                  <c:v>412</c:v>
                </c:pt>
                <c:pt idx="212">
                  <c:v>414</c:v>
                </c:pt>
                <c:pt idx="213">
                  <c:v>416</c:v>
                </c:pt>
                <c:pt idx="214">
                  <c:v>418</c:v>
                </c:pt>
                <c:pt idx="215">
                  <c:v>420</c:v>
                </c:pt>
                <c:pt idx="216">
                  <c:v>422</c:v>
                </c:pt>
                <c:pt idx="217">
                  <c:v>424</c:v>
                </c:pt>
                <c:pt idx="218">
                  <c:v>426</c:v>
                </c:pt>
                <c:pt idx="219">
                  <c:v>428</c:v>
                </c:pt>
                <c:pt idx="220">
                  <c:v>430</c:v>
                </c:pt>
                <c:pt idx="221">
                  <c:v>432</c:v>
                </c:pt>
                <c:pt idx="222">
                  <c:v>434</c:v>
                </c:pt>
                <c:pt idx="223">
                  <c:v>436</c:v>
                </c:pt>
                <c:pt idx="224">
                  <c:v>438</c:v>
                </c:pt>
                <c:pt idx="225">
                  <c:v>440</c:v>
                </c:pt>
                <c:pt idx="226">
                  <c:v>442</c:v>
                </c:pt>
                <c:pt idx="227">
                  <c:v>444</c:v>
                </c:pt>
                <c:pt idx="228">
                  <c:v>446</c:v>
                </c:pt>
                <c:pt idx="229">
                  <c:v>448</c:v>
                </c:pt>
                <c:pt idx="230">
                  <c:v>450</c:v>
                </c:pt>
                <c:pt idx="231">
                  <c:v>452</c:v>
                </c:pt>
                <c:pt idx="232">
                  <c:v>454</c:v>
                </c:pt>
                <c:pt idx="233">
                  <c:v>456</c:v>
                </c:pt>
                <c:pt idx="234">
                  <c:v>458</c:v>
                </c:pt>
                <c:pt idx="235">
                  <c:v>460</c:v>
                </c:pt>
                <c:pt idx="236">
                  <c:v>462</c:v>
                </c:pt>
                <c:pt idx="237">
                  <c:v>464</c:v>
                </c:pt>
                <c:pt idx="238">
                  <c:v>466</c:v>
                </c:pt>
                <c:pt idx="239">
                  <c:v>468</c:v>
                </c:pt>
                <c:pt idx="240">
                  <c:v>470</c:v>
                </c:pt>
                <c:pt idx="241">
                  <c:v>472</c:v>
                </c:pt>
                <c:pt idx="242">
                  <c:v>474</c:v>
                </c:pt>
                <c:pt idx="243">
                  <c:v>476</c:v>
                </c:pt>
                <c:pt idx="244">
                  <c:v>478</c:v>
                </c:pt>
                <c:pt idx="245">
                  <c:v>480</c:v>
                </c:pt>
                <c:pt idx="246">
                  <c:v>482</c:v>
                </c:pt>
                <c:pt idx="247">
                  <c:v>484</c:v>
                </c:pt>
                <c:pt idx="248">
                  <c:v>486</c:v>
                </c:pt>
                <c:pt idx="249">
                  <c:v>488</c:v>
                </c:pt>
                <c:pt idx="250">
                  <c:v>490</c:v>
                </c:pt>
                <c:pt idx="251">
                  <c:v>492</c:v>
                </c:pt>
                <c:pt idx="252">
                  <c:v>494</c:v>
                </c:pt>
                <c:pt idx="253">
                  <c:v>496</c:v>
                </c:pt>
                <c:pt idx="254">
                  <c:v>498</c:v>
                </c:pt>
                <c:pt idx="255">
                  <c:v>500</c:v>
                </c:pt>
                <c:pt idx="256">
                  <c:v>502</c:v>
                </c:pt>
                <c:pt idx="257">
                  <c:v>504</c:v>
                </c:pt>
                <c:pt idx="258">
                  <c:v>506</c:v>
                </c:pt>
                <c:pt idx="259">
                  <c:v>508</c:v>
                </c:pt>
                <c:pt idx="260">
                  <c:v>510</c:v>
                </c:pt>
                <c:pt idx="261">
                  <c:v>512</c:v>
                </c:pt>
                <c:pt idx="262">
                  <c:v>514</c:v>
                </c:pt>
                <c:pt idx="263">
                  <c:v>516</c:v>
                </c:pt>
                <c:pt idx="264">
                  <c:v>518</c:v>
                </c:pt>
                <c:pt idx="265">
                  <c:v>520</c:v>
                </c:pt>
                <c:pt idx="266">
                  <c:v>522</c:v>
                </c:pt>
                <c:pt idx="267">
                  <c:v>524</c:v>
                </c:pt>
                <c:pt idx="268">
                  <c:v>526</c:v>
                </c:pt>
                <c:pt idx="269">
                  <c:v>528</c:v>
                </c:pt>
                <c:pt idx="270">
                  <c:v>530</c:v>
                </c:pt>
                <c:pt idx="271">
                  <c:v>532</c:v>
                </c:pt>
                <c:pt idx="272">
                  <c:v>534</c:v>
                </c:pt>
                <c:pt idx="273">
                  <c:v>536</c:v>
                </c:pt>
                <c:pt idx="274">
                  <c:v>538</c:v>
                </c:pt>
                <c:pt idx="275">
                  <c:v>540</c:v>
                </c:pt>
                <c:pt idx="276">
                  <c:v>542</c:v>
                </c:pt>
                <c:pt idx="277">
                  <c:v>544</c:v>
                </c:pt>
                <c:pt idx="278">
                  <c:v>546</c:v>
                </c:pt>
                <c:pt idx="279">
                  <c:v>548</c:v>
                </c:pt>
                <c:pt idx="280">
                  <c:v>550</c:v>
                </c:pt>
                <c:pt idx="281">
                  <c:v>552</c:v>
                </c:pt>
                <c:pt idx="282">
                  <c:v>554</c:v>
                </c:pt>
                <c:pt idx="283">
                  <c:v>556</c:v>
                </c:pt>
                <c:pt idx="284">
                  <c:v>558</c:v>
                </c:pt>
                <c:pt idx="285">
                  <c:v>560</c:v>
                </c:pt>
                <c:pt idx="286">
                  <c:v>562</c:v>
                </c:pt>
                <c:pt idx="287">
                  <c:v>564</c:v>
                </c:pt>
                <c:pt idx="288">
                  <c:v>566</c:v>
                </c:pt>
                <c:pt idx="289">
                  <c:v>568</c:v>
                </c:pt>
                <c:pt idx="290">
                  <c:v>570</c:v>
                </c:pt>
                <c:pt idx="291">
                  <c:v>572</c:v>
                </c:pt>
                <c:pt idx="292">
                  <c:v>574</c:v>
                </c:pt>
                <c:pt idx="293">
                  <c:v>576</c:v>
                </c:pt>
                <c:pt idx="294">
                  <c:v>578</c:v>
                </c:pt>
                <c:pt idx="295">
                  <c:v>580</c:v>
                </c:pt>
                <c:pt idx="296">
                  <c:v>582</c:v>
                </c:pt>
                <c:pt idx="297">
                  <c:v>584</c:v>
                </c:pt>
                <c:pt idx="298">
                  <c:v>586</c:v>
                </c:pt>
                <c:pt idx="299">
                  <c:v>588</c:v>
                </c:pt>
                <c:pt idx="300">
                  <c:v>590</c:v>
                </c:pt>
                <c:pt idx="301">
                  <c:v>592</c:v>
                </c:pt>
                <c:pt idx="302">
                  <c:v>594</c:v>
                </c:pt>
                <c:pt idx="303">
                  <c:v>596</c:v>
                </c:pt>
                <c:pt idx="304">
                  <c:v>598</c:v>
                </c:pt>
                <c:pt idx="305">
                  <c:v>600</c:v>
                </c:pt>
                <c:pt idx="306">
                  <c:v>602</c:v>
                </c:pt>
                <c:pt idx="307">
                  <c:v>604</c:v>
                </c:pt>
                <c:pt idx="308">
                  <c:v>606</c:v>
                </c:pt>
                <c:pt idx="309">
                  <c:v>608</c:v>
                </c:pt>
                <c:pt idx="310">
                  <c:v>610</c:v>
                </c:pt>
                <c:pt idx="311">
                  <c:v>612</c:v>
                </c:pt>
                <c:pt idx="312">
                  <c:v>614</c:v>
                </c:pt>
                <c:pt idx="313">
                  <c:v>616</c:v>
                </c:pt>
                <c:pt idx="314">
                  <c:v>618</c:v>
                </c:pt>
                <c:pt idx="315">
                  <c:v>620</c:v>
                </c:pt>
                <c:pt idx="316">
                  <c:v>622</c:v>
                </c:pt>
                <c:pt idx="317">
                  <c:v>624</c:v>
                </c:pt>
                <c:pt idx="318">
                  <c:v>626</c:v>
                </c:pt>
                <c:pt idx="319">
                  <c:v>628</c:v>
                </c:pt>
                <c:pt idx="320">
                  <c:v>630</c:v>
                </c:pt>
                <c:pt idx="321">
                  <c:v>632</c:v>
                </c:pt>
                <c:pt idx="322">
                  <c:v>634</c:v>
                </c:pt>
                <c:pt idx="323">
                  <c:v>636</c:v>
                </c:pt>
                <c:pt idx="324">
                  <c:v>638</c:v>
                </c:pt>
                <c:pt idx="325">
                  <c:v>640</c:v>
                </c:pt>
                <c:pt idx="326">
                  <c:v>642</c:v>
                </c:pt>
                <c:pt idx="327">
                  <c:v>644</c:v>
                </c:pt>
                <c:pt idx="328">
                  <c:v>646</c:v>
                </c:pt>
                <c:pt idx="329">
                  <c:v>648</c:v>
                </c:pt>
                <c:pt idx="330">
                  <c:v>650</c:v>
                </c:pt>
                <c:pt idx="331">
                  <c:v>652</c:v>
                </c:pt>
                <c:pt idx="332">
                  <c:v>654</c:v>
                </c:pt>
                <c:pt idx="333">
                  <c:v>656</c:v>
                </c:pt>
                <c:pt idx="334">
                  <c:v>658</c:v>
                </c:pt>
                <c:pt idx="335">
                  <c:v>660</c:v>
                </c:pt>
                <c:pt idx="336">
                  <c:v>662</c:v>
                </c:pt>
                <c:pt idx="337">
                  <c:v>664</c:v>
                </c:pt>
                <c:pt idx="338">
                  <c:v>666</c:v>
                </c:pt>
                <c:pt idx="339">
                  <c:v>668</c:v>
                </c:pt>
                <c:pt idx="340">
                  <c:v>670</c:v>
                </c:pt>
                <c:pt idx="341">
                  <c:v>672</c:v>
                </c:pt>
                <c:pt idx="342">
                  <c:v>674</c:v>
                </c:pt>
                <c:pt idx="343">
                  <c:v>676</c:v>
                </c:pt>
                <c:pt idx="344">
                  <c:v>678</c:v>
                </c:pt>
                <c:pt idx="345">
                  <c:v>680</c:v>
                </c:pt>
                <c:pt idx="346">
                  <c:v>682</c:v>
                </c:pt>
                <c:pt idx="347">
                  <c:v>684</c:v>
                </c:pt>
                <c:pt idx="348">
                  <c:v>686</c:v>
                </c:pt>
                <c:pt idx="349">
                  <c:v>688</c:v>
                </c:pt>
                <c:pt idx="350">
                  <c:v>690</c:v>
                </c:pt>
                <c:pt idx="351">
                  <c:v>692</c:v>
                </c:pt>
                <c:pt idx="352">
                  <c:v>694</c:v>
                </c:pt>
                <c:pt idx="353">
                  <c:v>696</c:v>
                </c:pt>
                <c:pt idx="354">
                  <c:v>698</c:v>
                </c:pt>
                <c:pt idx="355">
                  <c:v>700</c:v>
                </c:pt>
                <c:pt idx="356">
                  <c:v>702</c:v>
                </c:pt>
                <c:pt idx="357">
                  <c:v>704</c:v>
                </c:pt>
                <c:pt idx="358">
                  <c:v>706</c:v>
                </c:pt>
                <c:pt idx="359">
                  <c:v>708</c:v>
                </c:pt>
                <c:pt idx="360">
                  <c:v>710</c:v>
                </c:pt>
                <c:pt idx="361">
                  <c:v>712</c:v>
                </c:pt>
                <c:pt idx="362">
                  <c:v>714</c:v>
                </c:pt>
                <c:pt idx="363">
                  <c:v>716</c:v>
                </c:pt>
                <c:pt idx="364">
                  <c:v>718</c:v>
                </c:pt>
                <c:pt idx="365">
                  <c:v>720</c:v>
                </c:pt>
                <c:pt idx="366">
                  <c:v>722</c:v>
                </c:pt>
                <c:pt idx="367">
                  <c:v>724</c:v>
                </c:pt>
                <c:pt idx="368">
                  <c:v>726</c:v>
                </c:pt>
                <c:pt idx="369">
                  <c:v>728</c:v>
                </c:pt>
                <c:pt idx="370">
                  <c:v>730</c:v>
                </c:pt>
                <c:pt idx="371">
                  <c:v>732</c:v>
                </c:pt>
                <c:pt idx="372">
                  <c:v>734</c:v>
                </c:pt>
                <c:pt idx="373">
                  <c:v>736</c:v>
                </c:pt>
                <c:pt idx="374">
                  <c:v>738</c:v>
                </c:pt>
                <c:pt idx="375">
                  <c:v>740</c:v>
                </c:pt>
                <c:pt idx="376">
                  <c:v>742</c:v>
                </c:pt>
                <c:pt idx="377">
                  <c:v>744</c:v>
                </c:pt>
                <c:pt idx="378">
                  <c:v>746</c:v>
                </c:pt>
                <c:pt idx="379">
                  <c:v>748</c:v>
                </c:pt>
                <c:pt idx="380">
                  <c:v>750</c:v>
                </c:pt>
                <c:pt idx="381">
                  <c:v>752</c:v>
                </c:pt>
                <c:pt idx="382">
                  <c:v>754</c:v>
                </c:pt>
                <c:pt idx="383">
                  <c:v>756</c:v>
                </c:pt>
                <c:pt idx="384">
                  <c:v>758</c:v>
                </c:pt>
                <c:pt idx="385">
                  <c:v>760</c:v>
                </c:pt>
                <c:pt idx="386">
                  <c:v>762</c:v>
                </c:pt>
                <c:pt idx="387">
                  <c:v>764</c:v>
                </c:pt>
                <c:pt idx="388">
                  <c:v>766</c:v>
                </c:pt>
                <c:pt idx="389">
                  <c:v>768</c:v>
                </c:pt>
                <c:pt idx="390">
                  <c:v>770</c:v>
                </c:pt>
                <c:pt idx="391">
                  <c:v>772</c:v>
                </c:pt>
                <c:pt idx="392">
                  <c:v>774</c:v>
                </c:pt>
                <c:pt idx="393">
                  <c:v>776</c:v>
                </c:pt>
                <c:pt idx="394">
                  <c:v>778</c:v>
                </c:pt>
                <c:pt idx="395">
                  <c:v>780</c:v>
                </c:pt>
                <c:pt idx="396">
                  <c:v>782</c:v>
                </c:pt>
                <c:pt idx="397">
                  <c:v>784</c:v>
                </c:pt>
                <c:pt idx="398">
                  <c:v>786</c:v>
                </c:pt>
                <c:pt idx="399">
                  <c:v>788</c:v>
                </c:pt>
                <c:pt idx="400">
                  <c:v>790</c:v>
                </c:pt>
                <c:pt idx="401">
                  <c:v>792</c:v>
                </c:pt>
                <c:pt idx="402">
                  <c:v>794</c:v>
                </c:pt>
                <c:pt idx="403">
                  <c:v>796</c:v>
                </c:pt>
                <c:pt idx="404">
                  <c:v>798</c:v>
                </c:pt>
                <c:pt idx="405">
                  <c:v>800</c:v>
                </c:pt>
                <c:pt idx="406">
                  <c:v>802</c:v>
                </c:pt>
                <c:pt idx="407">
                  <c:v>804</c:v>
                </c:pt>
                <c:pt idx="408">
                  <c:v>806</c:v>
                </c:pt>
                <c:pt idx="409">
                  <c:v>808</c:v>
                </c:pt>
                <c:pt idx="410">
                  <c:v>810</c:v>
                </c:pt>
                <c:pt idx="411">
                  <c:v>812</c:v>
                </c:pt>
                <c:pt idx="412">
                  <c:v>814</c:v>
                </c:pt>
                <c:pt idx="413">
                  <c:v>816</c:v>
                </c:pt>
                <c:pt idx="414">
                  <c:v>818</c:v>
                </c:pt>
                <c:pt idx="415">
                  <c:v>820</c:v>
                </c:pt>
                <c:pt idx="416">
                  <c:v>822</c:v>
                </c:pt>
                <c:pt idx="417">
                  <c:v>824</c:v>
                </c:pt>
                <c:pt idx="418">
                  <c:v>826</c:v>
                </c:pt>
                <c:pt idx="419">
                  <c:v>828</c:v>
                </c:pt>
                <c:pt idx="420">
                  <c:v>830</c:v>
                </c:pt>
                <c:pt idx="421">
                  <c:v>832</c:v>
                </c:pt>
                <c:pt idx="422">
                  <c:v>834</c:v>
                </c:pt>
                <c:pt idx="423">
                  <c:v>836</c:v>
                </c:pt>
                <c:pt idx="424">
                  <c:v>838</c:v>
                </c:pt>
                <c:pt idx="425">
                  <c:v>840</c:v>
                </c:pt>
                <c:pt idx="426">
                  <c:v>842</c:v>
                </c:pt>
                <c:pt idx="427">
                  <c:v>844</c:v>
                </c:pt>
                <c:pt idx="428">
                  <c:v>846</c:v>
                </c:pt>
                <c:pt idx="429">
                  <c:v>848</c:v>
                </c:pt>
                <c:pt idx="430">
                  <c:v>850</c:v>
                </c:pt>
                <c:pt idx="431">
                  <c:v>852</c:v>
                </c:pt>
                <c:pt idx="432">
                  <c:v>854</c:v>
                </c:pt>
                <c:pt idx="433">
                  <c:v>856</c:v>
                </c:pt>
                <c:pt idx="434">
                  <c:v>858</c:v>
                </c:pt>
                <c:pt idx="435">
                  <c:v>860</c:v>
                </c:pt>
                <c:pt idx="436">
                  <c:v>862</c:v>
                </c:pt>
                <c:pt idx="437">
                  <c:v>864</c:v>
                </c:pt>
                <c:pt idx="438">
                  <c:v>866</c:v>
                </c:pt>
                <c:pt idx="439">
                  <c:v>868</c:v>
                </c:pt>
                <c:pt idx="440">
                  <c:v>870</c:v>
                </c:pt>
                <c:pt idx="441">
                  <c:v>872</c:v>
                </c:pt>
                <c:pt idx="442">
                  <c:v>874</c:v>
                </c:pt>
                <c:pt idx="443">
                  <c:v>876</c:v>
                </c:pt>
                <c:pt idx="444">
                  <c:v>878</c:v>
                </c:pt>
                <c:pt idx="445">
                  <c:v>880</c:v>
                </c:pt>
                <c:pt idx="446">
                  <c:v>882</c:v>
                </c:pt>
                <c:pt idx="447">
                  <c:v>884</c:v>
                </c:pt>
                <c:pt idx="448">
                  <c:v>886</c:v>
                </c:pt>
                <c:pt idx="449">
                  <c:v>888</c:v>
                </c:pt>
                <c:pt idx="450">
                  <c:v>890</c:v>
                </c:pt>
                <c:pt idx="451">
                  <c:v>892</c:v>
                </c:pt>
                <c:pt idx="452">
                  <c:v>894</c:v>
                </c:pt>
                <c:pt idx="453">
                  <c:v>896</c:v>
                </c:pt>
                <c:pt idx="454">
                  <c:v>898</c:v>
                </c:pt>
                <c:pt idx="455">
                  <c:v>900</c:v>
                </c:pt>
                <c:pt idx="456">
                  <c:v>902</c:v>
                </c:pt>
                <c:pt idx="457">
                  <c:v>904</c:v>
                </c:pt>
                <c:pt idx="458">
                  <c:v>906</c:v>
                </c:pt>
                <c:pt idx="459">
                  <c:v>908</c:v>
                </c:pt>
                <c:pt idx="460">
                  <c:v>910</c:v>
                </c:pt>
                <c:pt idx="461">
                  <c:v>912</c:v>
                </c:pt>
                <c:pt idx="462">
                  <c:v>914</c:v>
                </c:pt>
                <c:pt idx="463">
                  <c:v>916</c:v>
                </c:pt>
                <c:pt idx="464">
                  <c:v>918</c:v>
                </c:pt>
                <c:pt idx="465">
                  <c:v>920</c:v>
                </c:pt>
                <c:pt idx="466">
                  <c:v>922</c:v>
                </c:pt>
                <c:pt idx="467">
                  <c:v>924</c:v>
                </c:pt>
                <c:pt idx="468">
                  <c:v>926</c:v>
                </c:pt>
                <c:pt idx="469">
                  <c:v>928</c:v>
                </c:pt>
                <c:pt idx="470">
                  <c:v>930</c:v>
                </c:pt>
                <c:pt idx="471">
                  <c:v>932</c:v>
                </c:pt>
                <c:pt idx="472">
                  <c:v>934</c:v>
                </c:pt>
                <c:pt idx="473">
                  <c:v>936</c:v>
                </c:pt>
                <c:pt idx="474">
                  <c:v>938</c:v>
                </c:pt>
                <c:pt idx="475">
                  <c:v>940</c:v>
                </c:pt>
                <c:pt idx="476">
                  <c:v>942</c:v>
                </c:pt>
                <c:pt idx="477">
                  <c:v>944</c:v>
                </c:pt>
                <c:pt idx="478">
                  <c:v>946</c:v>
                </c:pt>
                <c:pt idx="479">
                  <c:v>948</c:v>
                </c:pt>
                <c:pt idx="480">
                  <c:v>950</c:v>
                </c:pt>
                <c:pt idx="481">
                  <c:v>952</c:v>
                </c:pt>
                <c:pt idx="482">
                  <c:v>954</c:v>
                </c:pt>
                <c:pt idx="483">
                  <c:v>956</c:v>
                </c:pt>
                <c:pt idx="484">
                  <c:v>958</c:v>
                </c:pt>
                <c:pt idx="485">
                  <c:v>960</c:v>
                </c:pt>
                <c:pt idx="486">
                  <c:v>962</c:v>
                </c:pt>
                <c:pt idx="487">
                  <c:v>964</c:v>
                </c:pt>
                <c:pt idx="488">
                  <c:v>966</c:v>
                </c:pt>
                <c:pt idx="489">
                  <c:v>968</c:v>
                </c:pt>
                <c:pt idx="490">
                  <c:v>970</c:v>
                </c:pt>
                <c:pt idx="491">
                  <c:v>972</c:v>
                </c:pt>
                <c:pt idx="492">
                  <c:v>974</c:v>
                </c:pt>
                <c:pt idx="493">
                  <c:v>976</c:v>
                </c:pt>
                <c:pt idx="494">
                  <c:v>978</c:v>
                </c:pt>
                <c:pt idx="495">
                  <c:v>980</c:v>
                </c:pt>
                <c:pt idx="496">
                  <c:v>982</c:v>
                </c:pt>
                <c:pt idx="497">
                  <c:v>984</c:v>
                </c:pt>
                <c:pt idx="498">
                  <c:v>986</c:v>
                </c:pt>
                <c:pt idx="499">
                  <c:v>988</c:v>
                </c:pt>
                <c:pt idx="500">
                  <c:v>990</c:v>
                </c:pt>
                <c:pt idx="501">
                  <c:v>992</c:v>
                </c:pt>
                <c:pt idx="502">
                  <c:v>994</c:v>
                </c:pt>
                <c:pt idx="503">
                  <c:v>996</c:v>
                </c:pt>
                <c:pt idx="504">
                  <c:v>998</c:v>
                </c:pt>
                <c:pt idx="505">
                  <c:v>1000</c:v>
                </c:pt>
                <c:pt idx="506">
                  <c:v>1002</c:v>
                </c:pt>
                <c:pt idx="507">
                  <c:v>1004</c:v>
                </c:pt>
                <c:pt idx="508">
                  <c:v>1006</c:v>
                </c:pt>
                <c:pt idx="509">
                  <c:v>1008</c:v>
                </c:pt>
                <c:pt idx="510">
                  <c:v>1010</c:v>
                </c:pt>
                <c:pt idx="511">
                  <c:v>1012</c:v>
                </c:pt>
                <c:pt idx="512">
                  <c:v>1014</c:v>
                </c:pt>
                <c:pt idx="513">
                  <c:v>1016</c:v>
                </c:pt>
                <c:pt idx="514">
                  <c:v>1018</c:v>
                </c:pt>
                <c:pt idx="515">
                  <c:v>1020</c:v>
                </c:pt>
                <c:pt idx="516">
                  <c:v>1022</c:v>
                </c:pt>
                <c:pt idx="517">
                  <c:v>1024</c:v>
                </c:pt>
                <c:pt idx="518">
                  <c:v>1026</c:v>
                </c:pt>
                <c:pt idx="519">
                  <c:v>1028</c:v>
                </c:pt>
                <c:pt idx="520">
                  <c:v>1030</c:v>
                </c:pt>
                <c:pt idx="521">
                  <c:v>1032</c:v>
                </c:pt>
                <c:pt idx="522">
                  <c:v>1034</c:v>
                </c:pt>
                <c:pt idx="523">
                  <c:v>1036</c:v>
                </c:pt>
                <c:pt idx="524">
                  <c:v>1038</c:v>
                </c:pt>
                <c:pt idx="525">
                  <c:v>1040</c:v>
                </c:pt>
                <c:pt idx="526">
                  <c:v>1042</c:v>
                </c:pt>
                <c:pt idx="527">
                  <c:v>1044</c:v>
                </c:pt>
                <c:pt idx="528">
                  <c:v>1046</c:v>
                </c:pt>
                <c:pt idx="529">
                  <c:v>1048</c:v>
                </c:pt>
                <c:pt idx="530">
                  <c:v>1050</c:v>
                </c:pt>
                <c:pt idx="531">
                  <c:v>1052</c:v>
                </c:pt>
                <c:pt idx="532">
                  <c:v>1054</c:v>
                </c:pt>
                <c:pt idx="533">
                  <c:v>1056</c:v>
                </c:pt>
                <c:pt idx="534">
                  <c:v>1058</c:v>
                </c:pt>
                <c:pt idx="535">
                  <c:v>1060</c:v>
                </c:pt>
                <c:pt idx="536">
                  <c:v>1062</c:v>
                </c:pt>
                <c:pt idx="537">
                  <c:v>1064</c:v>
                </c:pt>
                <c:pt idx="538">
                  <c:v>1066</c:v>
                </c:pt>
                <c:pt idx="539">
                  <c:v>1068</c:v>
                </c:pt>
                <c:pt idx="540">
                  <c:v>1070</c:v>
                </c:pt>
                <c:pt idx="541">
                  <c:v>1072</c:v>
                </c:pt>
                <c:pt idx="542">
                  <c:v>1074</c:v>
                </c:pt>
                <c:pt idx="543">
                  <c:v>1076</c:v>
                </c:pt>
                <c:pt idx="544">
                  <c:v>1078</c:v>
                </c:pt>
                <c:pt idx="545">
                  <c:v>1080</c:v>
                </c:pt>
                <c:pt idx="546">
                  <c:v>1082</c:v>
                </c:pt>
                <c:pt idx="547">
                  <c:v>1084</c:v>
                </c:pt>
                <c:pt idx="548">
                  <c:v>1086</c:v>
                </c:pt>
                <c:pt idx="549">
                  <c:v>1088</c:v>
                </c:pt>
                <c:pt idx="550">
                  <c:v>1090</c:v>
                </c:pt>
                <c:pt idx="551">
                  <c:v>1092</c:v>
                </c:pt>
                <c:pt idx="552">
                  <c:v>1094</c:v>
                </c:pt>
                <c:pt idx="553">
                  <c:v>1096</c:v>
                </c:pt>
                <c:pt idx="554">
                  <c:v>1098</c:v>
                </c:pt>
                <c:pt idx="555">
                  <c:v>1100</c:v>
                </c:pt>
                <c:pt idx="556">
                  <c:v>1102</c:v>
                </c:pt>
                <c:pt idx="557">
                  <c:v>1104</c:v>
                </c:pt>
                <c:pt idx="558">
                  <c:v>1106</c:v>
                </c:pt>
                <c:pt idx="559">
                  <c:v>1108</c:v>
                </c:pt>
                <c:pt idx="560">
                  <c:v>1110</c:v>
                </c:pt>
                <c:pt idx="561">
                  <c:v>1112</c:v>
                </c:pt>
                <c:pt idx="562">
                  <c:v>1114</c:v>
                </c:pt>
                <c:pt idx="563">
                  <c:v>1116</c:v>
                </c:pt>
                <c:pt idx="564">
                  <c:v>1118</c:v>
                </c:pt>
                <c:pt idx="565">
                  <c:v>1120</c:v>
                </c:pt>
                <c:pt idx="566">
                  <c:v>1122</c:v>
                </c:pt>
                <c:pt idx="567">
                  <c:v>1124</c:v>
                </c:pt>
                <c:pt idx="568">
                  <c:v>1126</c:v>
                </c:pt>
                <c:pt idx="569">
                  <c:v>1128</c:v>
                </c:pt>
                <c:pt idx="570">
                  <c:v>1130</c:v>
                </c:pt>
                <c:pt idx="571">
                  <c:v>1132</c:v>
                </c:pt>
                <c:pt idx="572">
                  <c:v>1134</c:v>
                </c:pt>
                <c:pt idx="573">
                  <c:v>1136</c:v>
                </c:pt>
                <c:pt idx="574">
                  <c:v>1138</c:v>
                </c:pt>
                <c:pt idx="575">
                  <c:v>1140</c:v>
                </c:pt>
                <c:pt idx="576">
                  <c:v>1142</c:v>
                </c:pt>
                <c:pt idx="577">
                  <c:v>1144</c:v>
                </c:pt>
                <c:pt idx="578">
                  <c:v>1146</c:v>
                </c:pt>
                <c:pt idx="579">
                  <c:v>1148</c:v>
                </c:pt>
                <c:pt idx="580">
                  <c:v>1150</c:v>
                </c:pt>
                <c:pt idx="581">
                  <c:v>1152</c:v>
                </c:pt>
                <c:pt idx="582">
                  <c:v>1154</c:v>
                </c:pt>
                <c:pt idx="583">
                  <c:v>1156</c:v>
                </c:pt>
                <c:pt idx="584">
                  <c:v>1158</c:v>
                </c:pt>
                <c:pt idx="585">
                  <c:v>1160</c:v>
                </c:pt>
                <c:pt idx="586">
                  <c:v>1162</c:v>
                </c:pt>
                <c:pt idx="587">
                  <c:v>1164</c:v>
                </c:pt>
                <c:pt idx="588">
                  <c:v>1166</c:v>
                </c:pt>
                <c:pt idx="589">
                  <c:v>1168</c:v>
                </c:pt>
                <c:pt idx="590">
                  <c:v>1170</c:v>
                </c:pt>
                <c:pt idx="591">
                  <c:v>1172</c:v>
                </c:pt>
                <c:pt idx="592">
                  <c:v>1174</c:v>
                </c:pt>
                <c:pt idx="593">
                  <c:v>1176</c:v>
                </c:pt>
                <c:pt idx="594">
                  <c:v>1178</c:v>
                </c:pt>
                <c:pt idx="595">
                  <c:v>1180</c:v>
                </c:pt>
                <c:pt idx="596">
                  <c:v>1182</c:v>
                </c:pt>
                <c:pt idx="597">
                  <c:v>1184</c:v>
                </c:pt>
                <c:pt idx="598">
                  <c:v>1186</c:v>
                </c:pt>
                <c:pt idx="599">
                  <c:v>1188</c:v>
                </c:pt>
                <c:pt idx="600">
                  <c:v>1190</c:v>
                </c:pt>
                <c:pt idx="601">
                  <c:v>1192</c:v>
                </c:pt>
                <c:pt idx="602">
                  <c:v>1194</c:v>
                </c:pt>
                <c:pt idx="603">
                  <c:v>1196</c:v>
                </c:pt>
                <c:pt idx="604">
                  <c:v>1198</c:v>
                </c:pt>
                <c:pt idx="605">
                  <c:v>1200</c:v>
                </c:pt>
                <c:pt idx="606">
                  <c:v>1202</c:v>
                </c:pt>
                <c:pt idx="607">
                  <c:v>1204</c:v>
                </c:pt>
                <c:pt idx="608">
                  <c:v>1206</c:v>
                </c:pt>
                <c:pt idx="609">
                  <c:v>1208</c:v>
                </c:pt>
                <c:pt idx="610">
                  <c:v>1210</c:v>
                </c:pt>
                <c:pt idx="611">
                  <c:v>1212</c:v>
                </c:pt>
                <c:pt idx="612">
                  <c:v>1214</c:v>
                </c:pt>
                <c:pt idx="613">
                  <c:v>1216</c:v>
                </c:pt>
                <c:pt idx="614">
                  <c:v>1218</c:v>
                </c:pt>
                <c:pt idx="615">
                  <c:v>1220</c:v>
                </c:pt>
                <c:pt idx="616">
                  <c:v>1222</c:v>
                </c:pt>
                <c:pt idx="617">
                  <c:v>1224</c:v>
                </c:pt>
                <c:pt idx="618">
                  <c:v>1226</c:v>
                </c:pt>
                <c:pt idx="619">
                  <c:v>1228</c:v>
                </c:pt>
                <c:pt idx="620">
                  <c:v>1230</c:v>
                </c:pt>
                <c:pt idx="621">
                  <c:v>1232</c:v>
                </c:pt>
                <c:pt idx="622">
                  <c:v>1234</c:v>
                </c:pt>
                <c:pt idx="623">
                  <c:v>1236</c:v>
                </c:pt>
                <c:pt idx="624">
                  <c:v>1238</c:v>
                </c:pt>
                <c:pt idx="625">
                  <c:v>1240</c:v>
                </c:pt>
                <c:pt idx="626">
                  <c:v>1242</c:v>
                </c:pt>
                <c:pt idx="627">
                  <c:v>1244</c:v>
                </c:pt>
                <c:pt idx="628">
                  <c:v>1246</c:v>
                </c:pt>
                <c:pt idx="629">
                  <c:v>1248</c:v>
                </c:pt>
                <c:pt idx="630">
                  <c:v>1250</c:v>
                </c:pt>
                <c:pt idx="631">
                  <c:v>1252</c:v>
                </c:pt>
                <c:pt idx="632">
                  <c:v>1254</c:v>
                </c:pt>
                <c:pt idx="633">
                  <c:v>1256</c:v>
                </c:pt>
                <c:pt idx="634">
                  <c:v>1258</c:v>
                </c:pt>
                <c:pt idx="635">
                  <c:v>1260</c:v>
                </c:pt>
                <c:pt idx="636">
                  <c:v>1262</c:v>
                </c:pt>
                <c:pt idx="637">
                  <c:v>1264</c:v>
                </c:pt>
                <c:pt idx="638">
                  <c:v>1266</c:v>
                </c:pt>
                <c:pt idx="639">
                  <c:v>1268</c:v>
                </c:pt>
                <c:pt idx="640">
                  <c:v>1270</c:v>
                </c:pt>
                <c:pt idx="641">
                  <c:v>1272</c:v>
                </c:pt>
                <c:pt idx="642">
                  <c:v>1274</c:v>
                </c:pt>
                <c:pt idx="643">
                  <c:v>1276</c:v>
                </c:pt>
                <c:pt idx="644">
                  <c:v>1278</c:v>
                </c:pt>
                <c:pt idx="645">
                  <c:v>1280</c:v>
                </c:pt>
                <c:pt idx="646">
                  <c:v>1282</c:v>
                </c:pt>
                <c:pt idx="647">
                  <c:v>1284</c:v>
                </c:pt>
                <c:pt idx="648">
                  <c:v>1286</c:v>
                </c:pt>
                <c:pt idx="649">
                  <c:v>1288</c:v>
                </c:pt>
                <c:pt idx="650">
                  <c:v>1290</c:v>
                </c:pt>
                <c:pt idx="651">
                  <c:v>1292</c:v>
                </c:pt>
                <c:pt idx="652">
                  <c:v>1294</c:v>
                </c:pt>
                <c:pt idx="653">
                  <c:v>1296</c:v>
                </c:pt>
                <c:pt idx="654">
                  <c:v>1298</c:v>
                </c:pt>
                <c:pt idx="655">
                  <c:v>1300</c:v>
                </c:pt>
                <c:pt idx="656">
                  <c:v>1302</c:v>
                </c:pt>
                <c:pt idx="657">
                  <c:v>1304</c:v>
                </c:pt>
                <c:pt idx="658">
                  <c:v>1306</c:v>
                </c:pt>
                <c:pt idx="659">
                  <c:v>1308</c:v>
                </c:pt>
                <c:pt idx="660">
                  <c:v>1310</c:v>
                </c:pt>
                <c:pt idx="661">
                  <c:v>1312</c:v>
                </c:pt>
                <c:pt idx="662">
                  <c:v>1314</c:v>
                </c:pt>
                <c:pt idx="663">
                  <c:v>1316</c:v>
                </c:pt>
                <c:pt idx="664">
                  <c:v>1318</c:v>
                </c:pt>
                <c:pt idx="665">
                  <c:v>1320</c:v>
                </c:pt>
                <c:pt idx="666">
                  <c:v>1322</c:v>
                </c:pt>
                <c:pt idx="667">
                  <c:v>1324</c:v>
                </c:pt>
                <c:pt idx="668">
                  <c:v>1326</c:v>
                </c:pt>
                <c:pt idx="669">
                  <c:v>1328</c:v>
                </c:pt>
                <c:pt idx="670">
                  <c:v>1330</c:v>
                </c:pt>
                <c:pt idx="671">
                  <c:v>1332</c:v>
                </c:pt>
                <c:pt idx="672">
                  <c:v>1334</c:v>
                </c:pt>
                <c:pt idx="673">
                  <c:v>1336</c:v>
                </c:pt>
                <c:pt idx="674">
                  <c:v>1338</c:v>
                </c:pt>
                <c:pt idx="675">
                  <c:v>1340</c:v>
                </c:pt>
                <c:pt idx="676">
                  <c:v>1342</c:v>
                </c:pt>
                <c:pt idx="677">
                  <c:v>1344</c:v>
                </c:pt>
                <c:pt idx="678">
                  <c:v>1346</c:v>
                </c:pt>
                <c:pt idx="679">
                  <c:v>1348</c:v>
                </c:pt>
                <c:pt idx="680">
                  <c:v>1350</c:v>
                </c:pt>
                <c:pt idx="681">
                  <c:v>1352</c:v>
                </c:pt>
                <c:pt idx="682">
                  <c:v>1354</c:v>
                </c:pt>
                <c:pt idx="683">
                  <c:v>1356</c:v>
                </c:pt>
                <c:pt idx="684">
                  <c:v>1358</c:v>
                </c:pt>
                <c:pt idx="685">
                  <c:v>1360</c:v>
                </c:pt>
                <c:pt idx="686">
                  <c:v>1362</c:v>
                </c:pt>
                <c:pt idx="687">
                  <c:v>1364</c:v>
                </c:pt>
                <c:pt idx="688">
                  <c:v>1366</c:v>
                </c:pt>
                <c:pt idx="689">
                  <c:v>1368</c:v>
                </c:pt>
                <c:pt idx="690">
                  <c:v>1370</c:v>
                </c:pt>
                <c:pt idx="691">
                  <c:v>1372</c:v>
                </c:pt>
                <c:pt idx="692">
                  <c:v>1374</c:v>
                </c:pt>
                <c:pt idx="693">
                  <c:v>1376</c:v>
                </c:pt>
                <c:pt idx="694">
                  <c:v>1378</c:v>
                </c:pt>
                <c:pt idx="695">
                  <c:v>1380</c:v>
                </c:pt>
                <c:pt idx="696">
                  <c:v>1382</c:v>
                </c:pt>
                <c:pt idx="697">
                  <c:v>1384</c:v>
                </c:pt>
                <c:pt idx="698">
                  <c:v>1386</c:v>
                </c:pt>
                <c:pt idx="699">
                  <c:v>1388</c:v>
                </c:pt>
                <c:pt idx="700">
                  <c:v>1390</c:v>
                </c:pt>
                <c:pt idx="701">
                  <c:v>1392</c:v>
                </c:pt>
                <c:pt idx="702">
                  <c:v>1394</c:v>
                </c:pt>
                <c:pt idx="703">
                  <c:v>1396</c:v>
                </c:pt>
                <c:pt idx="704">
                  <c:v>1398</c:v>
                </c:pt>
                <c:pt idx="705">
                  <c:v>1400</c:v>
                </c:pt>
                <c:pt idx="706">
                  <c:v>1402</c:v>
                </c:pt>
                <c:pt idx="707">
                  <c:v>1404</c:v>
                </c:pt>
                <c:pt idx="708">
                  <c:v>1406</c:v>
                </c:pt>
                <c:pt idx="709">
                  <c:v>1408</c:v>
                </c:pt>
                <c:pt idx="710">
                  <c:v>1410</c:v>
                </c:pt>
                <c:pt idx="711">
                  <c:v>1412</c:v>
                </c:pt>
                <c:pt idx="712">
                  <c:v>1414</c:v>
                </c:pt>
                <c:pt idx="713">
                  <c:v>1416</c:v>
                </c:pt>
                <c:pt idx="714">
                  <c:v>1418</c:v>
                </c:pt>
                <c:pt idx="715">
                  <c:v>1420</c:v>
                </c:pt>
                <c:pt idx="716">
                  <c:v>1422</c:v>
                </c:pt>
                <c:pt idx="717">
                  <c:v>1424</c:v>
                </c:pt>
                <c:pt idx="718">
                  <c:v>1426</c:v>
                </c:pt>
                <c:pt idx="719">
                  <c:v>1428</c:v>
                </c:pt>
                <c:pt idx="720">
                  <c:v>1430</c:v>
                </c:pt>
                <c:pt idx="721">
                  <c:v>1432</c:v>
                </c:pt>
                <c:pt idx="722">
                  <c:v>1434</c:v>
                </c:pt>
                <c:pt idx="723">
                  <c:v>1436</c:v>
                </c:pt>
                <c:pt idx="724">
                  <c:v>1438</c:v>
                </c:pt>
                <c:pt idx="725">
                  <c:v>1440</c:v>
                </c:pt>
                <c:pt idx="726">
                  <c:v>1442</c:v>
                </c:pt>
                <c:pt idx="727">
                  <c:v>1444</c:v>
                </c:pt>
                <c:pt idx="728">
                  <c:v>1446</c:v>
                </c:pt>
                <c:pt idx="729">
                  <c:v>1448</c:v>
                </c:pt>
                <c:pt idx="730">
                  <c:v>1450</c:v>
                </c:pt>
                <c:pt idx="731">
                  <c:v>1452</c:v>
                </c:pt>
                <c:pt idx="732">
                  <c:v>1454</c:v>
                </c:pt>
                <c:pt idx="733">
                  <c:v>1456</c:v>
                </c:pt>
                <c:pt idx="734">
                  <c:v>1458</c:v>
                </c:pt>
                <c:pt idx="735">
                  <c:v>1460</c:v>
                </c:pt>
                <c:pt idx="736">
                  <c:v>1462</c:v>
                </c:pt>
                <c:pt idx="737">
                  <c:v>1464</c:v>
                </c:pt>
                <c:pt idx="738">
                  <c:v>1466</c:v>
                </c:pt>
                <c:pt idx="739">
                  <c:v>1468</c:v>
                </c:pt>
                <c:pt idx="740">
                  <c:v>1470</c:v>
                </c:pt>
                <c:pt idx="741">
                  <c:v>1472</c:v>
                </c:pt>
                <c:pt idx="742">
                  <c:v>1474</c:v>
                </c:pt>
                <c:pt idx="743">
                  <c:v>1476</c:v>
                </c:pt>
                <c:pt idx="744">
                  <c:v>1478</c:v>
                </c:pt>
                <c:pt idx="745">
                  <c:v>1480</c:v>
                </c:pt>
                <c:pt idx="746">
                  <c:v>1482</c:v>
                </c:pt>
                <c:pt idx="747">
                  <c:v>1484</c:v>
                </c:pt>
                <c:pt idx="748">
                  <c:v>1486</c:v>
                </c:pt>
                <c:pt idx="749">
                  <c:v>1488</c:v>
                </c:pt>
                <c:pt idx="750">
                  <c:v>1490</c:v>
                </c:pt>
                <c:pt idx="751">
                  <c:v>1492</c:v>
                </c:pt>
                <c:pt idx="752">
                  <c:v>1494</c:v>
                </c:pt>
                <c:pt idx="753">
                  <c:v>1496</c:v>
                </c:pt>
                <c:pt idx="754">
                  <c:v>1498</c:v>
                </c:pt>
                <c:pt idx="755">
                  <c:v>1500</c:v>
                </c:pt>
                <c:pt idx="756">
                  <c:v>1502</c:v>
                </c:pt>
                <c:pt idx="757">
                  <c:v>1504</c:v>
                </c:pt>
                <c:pt idx="758">
                  <c:v>1506</c:v>
                </c:pt>
                <c:pt idx="759">
                  <c:v>1508</c:v>
                </c:pt>
                <c:pt idx="760">
                  <c:v>1510</c:v>
                </c:pt>
                <c:pt idx="761">
                  <c:v>1512</c:v>
                </c:pt>
                <c:pt idx="762">
                  <c:v>1514</c:v>
                </c:pt>
                <c:pt idx="763">
                  <c:v>1516</c:v>
                </c:pt>
                <c:pt idx="764">
                  <c:v>1518</c:v>
                </c:pt>
                <c:pt idx="765">
                  <c:v>1520</c:v>
                </c:pt>
                <c:pt idx="766">
                  <c:v>1522</c:v>
                </c:pt>
                <c:pt idx="767">
                  <c:v>1524</c:v>
                </c:pt>
                <c:pt idx="768">
                  <c:v>1526</c:v>
                </c:pt>
                <c:pt idx="769">
                  <c:v>1528</c:v>
                </c:pt>
                <c:pt idx="770">
                  <c:v>1530</c:v>
                </c:pt>
                <c:pt idx="771">
                  <c:v>1532</c:v>
                </c:pt>
                <c:pt idx="772">
                  <c:v>1534</c:v>
                </c:pt>
                <c:pt idx="773">
                  <c:v>1536</c:v>
                </c:pt>
                <c:pt idx="774">
                  <c:v>1538</c:v>
                </c:pt>
                <c:pt idx="775">
                  <c:v>1540</c:v>
                </c:pt>
                <c:pt idx="776">
                  <c:v>1542</c:v>
                </c:pt>
                <c:pt idx="777">
                  <c:v>1544</c:v>
                </c:pt>
                <c:pt idx="778">
                  <c:v>1546</c:v>
                </c:pt>
                <c:pt idx="779">
                  <c:v>1548</c:v>
                </c:pt>
                <c:pt idx="780">
                  <c:v>1550</c:v>
                </c:pt>
                <c:pt idx="781">
                  <c:v>1552</c:v>
                </c:pt>
                <c:pt idx="782">
                  <c:v>1554</c:v>
                </c:pt>
                <c:pt idx="783">
                  <c:v>1556</c:v>
                </c:pt>
                <c:pt idx="784">
                  <c:v>1558</c:v>
                </c:pt>
                <c:pt idx="785">
                  <c:v>1560</c:v>
                </c:pt>
                <c:pt idx="786">
                  <c:v>1562</c:v>
                </c:pt>
                <c:pt idx="787">
                  <c:v>1564</c:v>
                </c:pt>
                <c:pt idx="788">
                  <c:v>1566</c:v>
                </c:pt>
                <c:pt idx="789">
                  <c:v>1568</c:v>
                </c:pt>
                <c:pt idx="790">
                  <c:v>1570</c:v>
                </c:pt>
                <c:pt idx="791">
                  <c:v>1572</c:v>
                </c:pt>
                <c:pt idx="792">
                  <c:v>1574</c:v>
                </c:pt>
                <c:pt idx="793">
                  <c:v>1576</c:v>
                </c:pt>
                <c:pt idx="794">
                  <c:v>1578</c:v>
                </c:pt>
                <c:pt idx="795">
                  <c:v>1580</c:v>
                </c:pt>
                <c:pt idx="796">
                  <c:v>1582</c:v>
                </c:pt>
                <c:pt idx="797">
                  <c:v>1584</c:v>
                </c:pt>
                <c:pt idx="798">
                  <c:v>1586</c:v>
                </c:pt>
                <c:pt idx="799">
                  <c:v>1588</c:v>
                </c:pt>
                <c:pt idx="800">
                  <c:v>1590</c:v>
                </c:pt>
                <c:pt idx="801">
                  <c:v>1592</c:v>
                </c:pt>
                <c:pt idx="802">
                  <c:v>1594</c:v>
                </c:pt>
                <c:pt idx="803">
                  <c:v>1596</c:v>
                </c:pt>
                <c:pt idx="804">
                  <c:v>1598</c:v>
                </c:pt>
                <c:pt idx="805">
                  <c:v>1600</c:v>
                </c:pt>
                <c:pt idx="806">
                  <c:v>1602</c:v>
                </c:pt>
                <c:pt idx="807">
                  <c:v>1604</c:v>
                </c:pt>
                <c:pt idx="808">
                  <c:v>1606</c:v>
                </c:pt>
                <c:pt idx="809">
                  <c:v>1608</c:v>
                </c:pt>
                <c:pt idx="810">
                  <c:v>1610</c:v>
                </c:pt>
                <c:pt idx="811">
                  <c:v>1612</c:v>
                </c:pt>
                <c:pt idx="812">
                  <c:v>1614</c:v>
                </c:pt>
                <c:pt idx="813">
                  <c:v>1616</c:v>
                </c:pt>
                <c:pt idx="814">
                  <c:v>1618</c:v>
                </c:pt>
                <c:pt idx="815">
                  <c:v>1620</c:v>
                </c:pt>
                <c:pt idx="816">
                  <c:v>1622</c:v>
                </c:pt>
                <c:pt idx="817">
                  <c:v>1624</c:v>
                </c:pt>
                <c:pt idx="818">
                  <c:v>1626</c:v>
                </c:pt>
                <c:pt idx="819">
                  <c:v>1628</c:v>
                </c:pt>
                <c:pt idx="820">
                  <c:v>1630</c:v>
                </c:pt>
                <c:pt idx="821">
                  <c:v>1632</c:v>
                </c:pt>
                <c:pt idx="822">
                  <c:v>1634</c:v>
                </c:pt>
                <c:pt idx="823">
                  <c:v>1636</c:v>
                </c:pt>
                <c:pt idx="824">
                  <c:v>1638</c:v>
                </c:pt>
                <c:pt idx="825">
                  <c:v>1640</c:v>
                </c:pt>
                <c:pt idx="826">
                  <c:v>1642</c:v>
                </c:pt>
                <c:pt idx="827">
                  <c:v>1644</c:v>
                </c:pt>
                <c:pt idx="828">
                  <c:v>1646</c:v>
                </c:pt>
                <c:pt idx="829">
                  <c:v>1648</c:v>
                </c:pt>
                <c:pt idx="830">
                  <c:v>1650</c:v>
                </c:pt>
                <c:pt idx="831">
                  <c:v>1652</c:v>
                </c:pt>
                <c:pt idx="832">
                  <c:v>1654</c:v>
                </c:pt>
                <c:pt idx="833">
                  <c:v>1656</c:v>
                </c:pt>
                <c:pt idx="834">
                  <c:v>1658</c:v>
                </c:pt>
                <c:pt idx="835">
                  <c:v>1660</c:v>
                </c:pt>
                <c:pt idx="836">
                  <c:v>1662</c:v>
                </c:pt>
                <c:pt idx="837">
                  <c:v>1664</c:v>
                </c:pt>
                <c:pt idx="838">
                  <c:v>1666</c:v>
                </c:pt>
                <c:pt idx="839">
                  <c:v>1668</c:v>
                </c:pt>
                <c:pt idx="840">
                  <c:v>1670</c:v>
                </c:pt>
                <c:pt idx="841">
                  <c:v>1672</c:v>
                </c:pt>
                <c:pt idx="842">
                  <c:v>1674</c:v>
                </c:pt>
                <c:pt idx="843">
                  <c:v>1676</c:v>
                </c:pt>
                <c:pt idx="844">
                  <c:v>1678</c:v>
                </c:pt>
                <c:pt idx="845">
                  <c:v>1680</c:v>
                </c:pt>
                <c:pt idx="846">
                  <c:v>1682</c:v>
                </c:pt>
                <c:pt idx="847">
                  <c:v>1684</c:v>
                </c:pt>
                <c:pt idx="848">
                  <c:v>1686</c:v>
                </c:pt>
                <c:pt idx="849">
                  <c:v>1688</c:v>
                </c:pt>
                <c:pt idx="850">
                  <c:v>1690</c:v>
                </c:pt>
                <c:pt idx="851">
                  <c:v>1692</c:v>
                </c:pt>
                <c:pt idx="852">
                  <c:v>1694</c:v>
                </c:pt>
                <c:pt idx="853">
                  <c:v>1696</c:v>
                </c:pt>
                <c:pt idx="854">
                  <c:v>1698</c:v>
                </c:pt>
                <c:pt idx="855">
                  <c:v>1700</c:v>
                </c:pt>
                <c:pt idx="856">
                  <c:v>1702</c:v>
                </c:pt>
                <c:pt idx="857">
                  <c:v>1704</c:v>
                </c:pt>
                <c:pt idx="858">
                  <c:v>1706</c:v>
                </c:pt>
                <c:pt idx="859">
                  <c:v>1708</c:v>
                </c:pt>
                <c:pt idx="860">
                  <c:v>1710</c:v>
                </c:pt>
                <c:pt idx="861">
                  <c:v>1712</c:v>
                </c:pt>
                <c:pt idx="862">
                  <c:v>1714</c:v>
                </c:pt>
                <c:pt idx="863">
                  <c:v>1716</c:v>
                </c:pt>
                <c:pt idx="864">
                  <c:v>1718</c:v>
                </c:pt>
                <c:pt idx="865">
                  <c:v>1720</c:v>
                </c:pt>
                <c:pt idx="866">
                  <c:v>1722</c:v>
                </c:pt>
                <c:pt idx="867">
                  <c:v>1724</c:v>
                </c:pt>
                <c:pt idx="868">
                  <c:v>1726</c:v>
                </c:pt>
                <c:pt idx="869">
                  <c:v>1728</c:v>
                </c:pt>
                <c:pt idx="870">
                  <c:v>1730</c:v>
                </c:pt>
                <c:pt idx="871">
                  <c:v>1732</c:v>
                </c:pt>
                <c:pt idx="872">
                  <c:v>1734</c:v>
                </c:pt>
                <c:pt idx="873">
                  <c:v>1736</c:v>
                </c:pt>
                <c:pt idx="874">
                  <c:v>1738</c:v>
                </c:pt>
                <c:pt idx="875">
                  <c:v>1740</c:v>
                </c:pt>
                <c:pt idx="876">
                  <c:v>1742</c:v>
                </c:pt>
                <c:pt idx="877">
                  <c:v>1744</c:v>
                </c:pt>
                <c:pt idx="878">
                  <c:v>1746</c:v>
                </c:pt>
                <c:pt idx="879">
                  <c:v>1748</c:v>
                </c:pt>
                <c:pt idx="880">
                  <c:v>1750</c:v>
                </c:pt>
                <c:pt idx="881">
                  <c:v>1752</c:v>
                </c:pt>
                <c:pt idx="882">
                  <c:v>1754</c:v>
                </c:pt>
                <c:pt idx="883">
                  <c:v>1756</c:v>
                </c:pt>
                <c:pt idx="884">
                  <c:v>1758</c:v>
                </c:pt>
                <c:pt idx="885">
                  <c:v>1760</c:v>
                </c:pt>
                <c:pt idx="886">
                  <c:v>1762</c:v>
                </c:pt>
                <c:pt idx="887">
                  <c:v>1764</c:v>
                </c:pt>
                <c:pt idx="888">
                  <c:v>1766</c:v>
                </c:pt>
                <c:pt idx="889">
                  <c:v>1768</c:v>
                </c:pt>
                <c:pt idx="890">
                  <c:v>1770</c:v>
                </c:pt>
                <c:pt idx="891">
                  <c:v>1772</c:v>
                </c:pt>
                <c:pt idx="892">
                  <c:v>1774</c:v>
                </c:pt>
                <c:pt idx="893">
                  <c:v>1776</c:v>
                </c:pt>
                <c:pt idx="894">
                  <c:v>1778</c:v>
                </c:pt>
                <c:pt idx="895">
                  <c:v>1780</c:v>
                </c:pt>
                <c:pt idx="896">
                  <c:v>1782</c:v>
                </c:pt>
                <c:pt idx="897">
                  <c:v>1784</c:v>
                </c:pt>
                <c:pt idx="898">
                  <c:v>1786</c:v>
                </c:pt>
                <c:pt idx="899">
                  <c:v>1788</c:v>
                </c:pt>
                <c:pt idx="900">
                  <c:v>1790</c:v>
                </c:pt>
                <c:pt idx="901">
                  <c:v>1792</c:v>
                </c:pt>
                <c:pt idx="902">
                  <c:v>1794</c:v>
                </c:pt>
                <c:pt idx="903">
                  <c:v>1796</c:v>
                </c:pt>
                <c:pt idx="904">
                  <c:v>1798</c:v>
                </c:pt>
                <c:pt idx="905">
                  <c:v>1800</c:v>
                </c:pt>
                <c:pt idx="906">
                  <c:v>1802</c:v>
                </c:pt>
                <c:pt idx="907">
                  <c:v>1804</c:v>
                </c:pt>
                <c:pt idx="908">
                  <c:v>1806</c:v>
                </c:pt>
                <c:pt idx="909">
                  <c:v>1808</c:v>
                </c:pt>
                <c:pt idx="910">
                  <c:v>1810</c:v>
                </c:pt>
                <c:pt idx="911">
                  <c:v>1812</c:v>
                </c:pt>
                <c:pt idx="912">
                  <c:v>1814</c:v>
                </c:pt>
                <c:pt idx="913">
                  <c:v>1816</c:v>
                </c:pt>
                <c:pt idx="914">
                  <c:v>1818</c:v>
                </c:pt>
                <c:pt idx="915">
                  <c:v>1820</c:v>
                </c:pt>
                <c:pt idx="916">
                  <c:v>1822</c:v>
                </c:pt>
                <c:pt idx="917">
                  <c:v>1824</c:v>
                </c:pt>
                <c:pt idx="918">
                  <c:v>1826</c:v>
                </c:pt>
                <c:pt idx="919">
                  <c:v>1828</c:v>
                </c:pt>
                <c:pt idx="920">
                  <c:v>1830</c:v>
                </c:pt>
                <c:pt idx="921">
                  <c:v>1832</c:v>
                </c:pt>
                <c:pt idx="922">
                  <c:v>1834</c:v>
                </c:pt>
                <c:pt idx="923">
                  <c:v>1836</c:v>
                </c:pt>
                <c:pt idx="924">
                  <c:v>1838</c:v>
                </c:pt>
                <c:pt idx="925">
                  <c:v>1840</c:v>
                </c:pt>
                <c:pt idx="926">
                  <c:v>1842</c:v>
                </c:pt>
                <c:pt idx="927">
                  <c:v>1844</c:v>
                </c:pt>
                <c:pt idx="928">
                  <c:v>1846</c:v>
                </c:pt>
                <c:pt idx="929">
                  <c:v>1848</c:v>
                </c:pt>
                <c:pt idx="930">
                  <c:v>1850</c:v>
                </c:pt>
                <c:pt idx="931">
                  <c:v>1852</c:v>
                </c:pt>
                <c:pt idx="932">
                  <c:v>1854</c:v>
                </c:pt>
                <c:pt idx="933">
                  <c:v>1856</c:v>
                </c:pt>
                <c:pt idx="934">
                  <c:v>1858</c:v>
                </c:pt>
                <c:pt idx="935">
                  <c:v>1860</c:v>
                </c:pt>
                <c:pt idx="936">
                  <c:v>1862</c:v>
                </c:pt>
                <c:pt idx="937">
                  <c:v>1864</c:v>
                </c:pt>
                <c:pt idx="938">
                  <c:v>1866</c:v>
                </c:pt>
                <c:pt idx="939">
                  <c:v>1868</c:v>
                </c:pt>
                <c:pt idx="940">
                  <c:v>1870</c:v>
                </c:pt>
                <c:pt idx="941">
                  <c:v>1872</c:v>
                </c:pt>
                <c:pt idx="942">
                  <c:v>1874</c:v>
                </c:pt>
                <c:pt idx="943">
                  <c:v>1876</c:v>
                </c:pt>
                <c:pt idx="944">
                  <c:v>1878</c:v>
                </c:pt>
                <c:pt idx="945">
                  <c:v>1880</c:v>
                </c:pt>
                <c:pt idx="946">
                  <c:v>1882</c:v>
                </c:pt>
                <c:pt idx="947">
                  <c:v>1884</c:v>
                </c:pt>
                <c:pt idx="948">
                  <c:v>1886</c:v>
                </c:pt>
                <c:pt idx="949">
                  <c:v>1888</c:v>
                </c:pt>
                <c:pt idx="950">
                  <c:v>1890</c:v>
                </c:pt>
                <c:pt idx="951">
                  <c:v>1892</c:v>
                </c:pt>
                <c:pt idx="952">
                  <c:v>1894</c:v>
                </c:pt>
                <c:pt idx="953">
                  <c:v>1896</c:v>
                </c:pt>
                <c:pt idx="954">
                  <c:v>1898</c:v>
                </c:pt>
                <c:pt idx="955">
                  <c:v>1900</c:v>
                </c:pt>
                <c:pt idx="956">
                  <c:v>1902</c:v>
                </c:pt>
                <c:pt idx="957">
                  <c:v>1904</c:v>
                </c:pt>
                <c:pt idx="958">
                  <c:v>1906</c:v>
                </c:pt>
                <c:pt idx="959">
                  <c:v>1908</c:v>
                </c:pt>
                <c:pt idx="960">
                  <c:v>1910</c:v>
                </c:pt>
                <c:pt idx="961">
                  <c:v>1912</c:v>
                </c:pt>
                <c:pt idx="962">
                  <c:v>1914</c:v>
                </c:pt>
                <c:pt idx="963">
                  <c:v>1916</c:v>
                </c:pt>
                <c:pt idx="964">
                  <c:v>1918</c:v>
                </c:pt>
                <c:pt idx="965">
                  <c:v>1920</c:v>
                </c:pt>
                <c:pt idx="966">
                  <c:v>1922</c:v>
                </c:pt>
                <c:pt idx="967">
                  <c:v>1924</c:v>
                </c:pt>
                <c:pt idx="968">
                  <c:v>1926</c:v>
                </c:pt>
                <c:pt idx="969">
                  <c:v>1928</c:v>
                </c:pt>
                <c:pt idx="970">
                  <c:v>1930</c:v>
                </c:pt>
                <c:pt idx="971">
                  <c:v>1932</c:v>
                </c:pt>
                <c:pt idx="972">
                  <c:v>1934</c:v>
                </c:pt>
                <c:pt idx="973">
                  <c:v>1936</c:v>
                </c:pt>
                <c:pt idx="974">
                  <c:v>1938</c:v>
                </c:pt>
                <c:pt idx="975">
                  <c:v>1940</c:v>
                </c:pt>
                <c:pt idx="976">
                  <c:v>1942</c:v>
                </c:pt>
                <c:pt idx="977">
                  <c:v>1944</c:v>
                </c:pt>
                <c:pt idx="978">
                  <c:v>1946</c:v>
                </c:pt>
                <c:pt idx="979">
                  <c:v>1948</c:v>
                </c:pt>
                <c:pt idx="980">
                  <c:v>1950</c:v>
                </c:pt>
                <c:pt idx="981">
                  <c:v>1952</c:v>
                </c:pt>
                <c:pt idx="982">
                  <c:v>1954</c:v>
                </c:pt>
                <c:pt idx="983">
                  <c:v>1956</c:v>
                </c:pt>
                <c:pt idx="984">
                  <c:v>1958</c:v>
                </c:pt>
                <c:pt idx="985">
                  <c:v>1960</c:v>
                </c:pt>
                <c:pt idx="986">
                  <c:v>1962</c:v>
                </c:pt>
                <c:pt idx="987">
                  <c:v>1964</c:v>
                </c:pt>
                <c:pt idx="988">
                  <c:v>1966</c:v>
                </c:pt>
                <c:pt idx="989">
                  <c:v>1968</c:v>
                </c:pt>
                <c:pt idx="990">
                  <c:v>1970</c:v>
                </c:pt>
                <c:pt idx="991">
                  <c:v>1972</c:v>
                </c:pt>
                <c:pt idx="992">
                  <c:v>1974</c:v>
                </c:pt>
                <c:pt idx="993">
                  <c:v>1976</c:v>
                </c:pt>
                <c:pt idx="994">
                  <c:v>1978</c:v>
                </c:pt>
                <c:pt idx="995">
                  <c:v>1980</c:v>
                </c:pt>
                <c:pt idx="996">
                  <c:v>1982</c:v>
                </c:pt>
                <c:pt idx="997">
                  <c:v>1984</c:v>
                </c:pt>
                <c:pt idx="998">
                  <c:v>1986</c:v>
                </c:pt>
                <c:pt idx="999">
                  <c:v>1988</c:v>
                </c:pt>
                <c:pt idx="1000">
                  <c:v>1990</c:v>
                </c:pt>
                <c:pt idx="1001">
                  <c:v>1992</c:v>
                </c:pt>
                <c:pt idx="1002">
                  <c:v>1994</c:v>
                </c:pt>
                <c:pt idx="1003">
                  <c:v>1996</c:v>
                </c:pt>
                <c:pt idx="1004">
                  <c:v>1998</c:v>
                </c:pt>
                <c:pt idx="1005">
                  <c:v>2000</c:v>
                </c:pt>
                <c:pt idx="1006">
                  <c:v>2002</c:v>
                </c:pt>
                <c:pt idx="1007">
                  <c:v>2004</c:v>
                </c:pt>
                <c:pt idx="1008">
                  <c:v>2006</c:v>
                </c:pt>
                <c:pt idx="1009">
                  <c:v>2008</c:v>
                </c:pt>
                <c:pt idx="1010">
                  <c:v>2010</c:v>
                </c:pt>
                <c:pt idx="1011">
                  <c:v>2012</c:v>
                </c:pt>
                <c:pt idx="1012">
                  <c:v>2014</c:v>
                </c:pt>
                <c:pt idx="1013">
                  <c:v>2016</c:v>
                </c:pt>
                <c:pt idx="1014">
                  <c:v>2018</c:v>
                </c:pt>
                <c:pt idx="1015">
                  <c:v>2020</c:v>
                </c:pt>
                <c:pt idx="1016">
                  <c:v>2022</c:v>
                </c:pt>
                <c:pt idx="1017">
                  <c:v>2024</c:v>
                </c:pt>
                <c:pt idx="1018">
                  <c:v>2026</c:v>
                </c:pt>
                <c:pt idx="1019">
                  <c:v>2028</c:v>
                </c:pt>
                <c:pt idx="1020">
                  <c:v>2030</c:v>
                </c:pt>
                <c:pt idx="1021">
                  <c:v>2032</c:v>
                </c:pt>
                <c:pt idx="1022">
                  <c:v>2034</c:v>
                </c:pt>
                <c:pt idx="1023">
                  <c:v>2036</c:v>
                </c:pt>
                <c:pt idx="1024">
                  <c:v>2038</c:v>
                </c:pt>
                <c:pt idx="1025">
                  <c:v>2040</c:v>
                </c:pt>
                <c:pt idx="1026">
                  <c:v>2042</c:v>
                </c:pt>
                <c:pt idx="1027">
                  <c:v>2044</c:v>
                </c:pt>
                <c:pt idx="1028">
                  <c:v>2046</c:v>
                </c:pt>
                <c:pt idx="1029">
                  <c:v>2048</c:v>
                </c:pt>
                <c:pt idx="1030">
                  <c:v>2050</c:v>
                </c:pt>
                <c:pt idx="1031">
                  <c:v>2052</c:v>
                </c:pt>
                <c:pt idx="1032">
                  <c:v>2054</c:v>
                </c:pt>
                <c:pt idx="1033">
                  <c:v>2056</c:v>
                </c:pt>
                <c:pt idx="1034">
                  <c:v>2058</c:v>
                </c:pt>
                <c:pt idx="1035">
                  <c:v>2060</c:v>
                </c:pt>
                <c:pt idx="1036">
                  <c:v>2062</c:v>
                </c:pt>
                <c:pt idx="1037">
                  <c:v>2064</c:v>
                </c:pt>
                <c:pt idx="1038">
                  <c:v>2066</c:v>
                </c:pt>
                <c:pt idx="1039">
                  <c:v>2068</c:v>
                </c:pt>
                <c:pt idx="1040">
                  <c:v>2070</c:v>
                </c:pt>
                <c:pt idx="1041">
                  <c:v>2072</c:v>
                </c:pt>
                <c:pt idx="1042">
                  <c:v>2074</c:v>
                </c:pt>
                <c:pt idx="1043">
                  <c:v>2076</c:v>
                </c:pt>
                <c:pt idx="1044">
                  <c:v>2078</c:v>
                </c:pt>
                <c:pt idx="1045">
                  <c:v>2080</c:v>
                </c:pt>
                <c:pt idx="1046">
                  <c:v>2082</c:v>
                </c:pt>
                <c:pt idx="1047">
                  <c:v>2084</c:v>
                </c:pt>
                <c:pt idx="1048">
                  <c:v>2086</c:v>
                </c:pt>
                <c:pt idx="1049">
                  <c:v>2088</c:v>
                </c:pt>
                <c:pt idx="1050">
                  <c:v>2090</c:v>
                </c:pt>
                <c:pt idx="1051">
                  <c:v>2092</c:v>
                </c:pt>
                <c:pt idx="1052">
                  <c:v>2094</c:v>
                </c:pt>
                <c:pt idx="1053">
                  <c:v>2096</c:v>
                </c:pt>
                <c:pt idx="1054">
                  <c:v>2098</c:v>
                </c:pt>
                <c:pt idx="1055">
                  <c:v>2100</c:v>
                </c:pt>
                <c:pt idx="1056">
                  <c:v>2102</c:v>
                </c:pt>
                <c:pt idx="1057">
                  <c:v>2104</c:v>
                </c:pt>
                <c:pt idx="1058">
                  <c:v>2106</c:v>
                </c:pt>
                <c:pt idx="1059">
                  <c:v>2108</c:v>
                </c:pt>
                <c:pt idx="1060">
                  <c:v>2110</c:v>
                </c:pt>
                <c:pt idx="1061">
                  <c:v>2112</c:v>
                </c:pt>
                <c:pt idx="1062">
                  <c:v>2114</c:v>
                </c:pt>
                <c:pt idx="1063">
                  <c:v>2116</c:v>
                </c:pt>
                <c:pt idx="1064">
                  <c:v>2118</c:v>
                </c:pt>
                <c:pt idx="1065">
                  <c:v>2120</c:v>
                </c:pt>
                <c:pt idx="1066">
                  <c:v>2122</c:v>
                </c:pt>
                <c:pt idx="1067">
                  <c:v>2124</c:v>
                </c:pt>
                <c:pt idx="1068">
                  <c:v>2126</c:v>
                </c:pt>
                <c:pt idx="1069">
                  <c:v>2128</c:v>
                </c:pt>
                <c:pt idx="1070">
                  <c:v>2130</c:v>
                </c:pt>
                <c:pt idx="1071">
                  <c:v>2132</c:v>
                </c:pt>
                <c:pt idx="1072">
                  <c:v>2134</c:v>
                </c:pt>
                <c:pt idx="1073">
                  <c:v>2136</c:v>
                </c:pt>
                <c:pt idx="1074">
                  <c:v>2138</c:v>
                </c:pt>
                <c:pt idx="1075">
                  <c:v>2140</c:v>
                </c:pt>
                <c:pt idx="1076">
                  <c:v>2142</c:v>
                </c:pt>
                <c:pt idx="1077">
                  <c:v>2144</c:v>
                </c:pt>
                <c:pt idx="1078">
                  <c:v>2146</c:v>
                </c:pt>
                <c:pt idx="1079">
                  <c:v>2148</c:v>
                </c:pt>
                <c:pt idx="1080">
                  <c:v>2150</c:v>
                </c:pt>
                <c:pt idx="1081">
                  <c:v>2152</c:v>
                </c:pt>
                <c:pt idx="1082">
                  <c:v>2154</c:v>
                </c:pt>
                <c:pt idx="1083">
                  <c:v>2156</c:v>
                </c:pt>
                <c:pt idx="1084">
                  <c:v>2158</c:v>
                </c:pt>
                <c:pt idx="1085">
                  <c:v>2160</c:v>
                </c:pt>
                <c:pt idx="1086">
                  <c:v>2162</c:v>
                </c:pt>
                <c:pt idx="1087">
                  <c:v>2164</c:v>
                </c:pt>
                <c:pt idx="1088">
                  <c:v>2166</c:v>
                </c:pt>
                <c:pt idx="1089">
                  <c:v>2168</c:v>
                </c:pt>
                <c:pt idx="1090">
                  <c:v>2170</c:v>
                </c:pt>
                <c:pt idx="1091">
                  <c:v>2172</c:v>
                </c:pt>
                <c:pt idx="1092">
                  <c:v>2174</c:v>
                </c:pt>
                <c:pt idx="1093">
                  <c:v>2176</c:v>
                </c:pt>
                <c:pt idx="1094">
                  <c:v>2178</c:v>
                </c:pt>
                <c:pt idx="1095">
                  <c:v>2180</c:v>
                </c:pt>
                <c:pt idx="1096">
                  <c:v>2182</c:v>
                </c:pt>
                <c:pt idx="1097">
                  <c:v>2184</c:v>
                </c:pt>
                <c:pt idx="1098">
                  <c:v>2186</c:v>
                </c:pt>
                <c:pt idx="1099">
                  <c:v>2188</c:v>
                </c:pt>
                <c:pt idx="1100">
                  <c:v>2190</c:v>
                </c:pt>
                <c:pt idx="1101">
                  <c:v>2192</c:v>
                </c:pt>
                <c:pt idx="1102">
                  <c:v>2194</c:v>
                </c:pt>
                <c:pt idx="1103">
                  <c:v>2196</c:v>
                </c:pt>
                <c:pt idx="1104">
                  <c:v>2198</c:v>
                </c:pt>
                <c:pt idx="1105">
                  <c:v>2200</c:v>
                </c:pt>
                <c:pt idx="1106">
                  <c:v>2202</c:v>
                </c:pt>
                <c:pt idx="1107">
                  <c:v>2204</c:v>
                </c:pt>
                <c:pt idx="1108">
                  <c:v>2206</c:v>
                </c:pt>
                <c:pt idx="1109">
                  <c:v>2208</c:v>
                </c:pt>
                <c:pt idx="1110">
                  <c:v>2210</c:v>
                </c:pt>
                <c:pt idx="1111">
                  <c:v>2212</c:v>
                </c:pt>
                <c:pt idx="1112">
                  <c:v>2214</c:v>
                </c:pt>
                <c:pt idx="1113">
                  <c:v>2216</c:v>
                </c:pt>
                <c:pt idx="1114">
                  <c:v>2218</c:v>
                </c:pt>
                <c:pt idx="1115">
                  <c:v>2220</c:v>
                </c:pt>
                <c:pt idx="1116">
                  <c:v>2222</c:v>
                </c:pt>
                <c:pt idx="1117">
                  <c:v>2224</c:v>
                </c:pt>
                <c:pt idx="1118">
                  <c:v>2226</c:v>
                </c:pt>
                <c:pt idx="1119">
                  <c:v>2228</c:v>
                </c:pt>
                <c:pt idx="1120">
                  <c:v>2230</c:v>
                </c:pt>
                <c:pt idx="1121">
                  <c:v>2232</c:v>
                </c:pt>
                <c:pt idx="1122">
                  <c:v>2234</c:v>
                </c:pt>
                <c:pt idx="1123">
                  <c:v>2236</c:v>
                </c:pt>
                <c:pt idx="1124">
                  <c:v>2238</c:v>
                </c:pt>
                <c:pt idx="1125">
                  <c:v>2240</c:v>
                </c:pt>
                <c:pt idx="1126">
                  <c:v>2242</c:v>
                </c:pt>
                <c:pt idx="1127">
                  <c:v>2244</c:v>
                </c:pt>
                <c:pt idx="1128">
                  <c:v>2246</c:v>
                </c:pt>
                <c:pt idx="1129">
                  <c:v>2248</c:v>
                </c:pt>
                <c:pt idx="1130">
                  <c:v>2250</c:v>
                </c:pt>
                <c:pt idx="1131">
                  <c:v>2252</c:v>
                </c:pt>
                <c:pt idx="1132">
                  <c:v>2254</c:v>
                </c:pt>
                <c:pt idx="1133">
                  <c:v>2256</c:v>
                </c:pt>
                <c:pt idx="1134">
                  <c:v>2258</c:v>
                </c:pt>
                <c:pt idx="1135">
                  <c:v>2260</c:v>
                </c:pt>
                <c:pt idx="1136">
                  <c:v>2262</c:v>
                </c:pt>
                <c:pt idx="1137">
                  <c:v>2264</c:v>
                </c:pt>
                <c:pt idx="1138">
                  <c:v>2266</c:v>
                </c:pt>
                <c:pt idx="1139">
                  <c:v>2268</c:v>
                </c:pt>
                <c:pt idx="1140">
                  <c:v>2270</c:v>
                </c:pt>
                <c:pt idx="1141">
                  <c:v>2272</c:v>
                </c:pt>
                <c:pt idx="1142">
                  <c:v>2274</c:v>
                </c:pt>
                <c:pt idx="1143">
                  <c:v>2276</c:v>
                </c:pt>
                <c:pt idx="1144">
                  <c:v>2278</c:v>
                </c:pt>
                <c:pt idx="1145">
                  <c:v>2280</c:v>
                </c:pt>
                <c:pt idx="1146">
                  <c:v>2282</c:v>
                </c:pt>
                <c:pt idx="1147">
                  <c:v>2284</c:v>
                </c:pt>
                <c:pt idx="1148">
                  <c:v>2286</c:v>
                </c:pt>
                <c:pt idx="1149">
                  <c:v>2288</c:v>
                </c:pt>
                <c:pt idx="1150">
                  <c:v>2290</c:v>
                </c:pt>
                <c:pt idx="1151">
                  <c:v>2292</c:v>
                </c:pt>
                <c:pt idx="1152">
                  <c:v>2294</c:v>
                </c:pt>
                <c:pt idx="1153">
                  <c:v>2296</c:v>
                </c:pt>
              </c:numCache>
            </c:numRef>
          </c:xVal>
          <c:yVal>
            <c:numRef>
              <c:f>'Temp Calibration '!$J$9:$J$2000</c:f>
              <c:numCache>
                <c:formatCode>General</c:formatCode>
                <c:ptCount val="1992"/>
                <c:pt idx="0">
                  <c:v>-20.6</c:v>
                </c:pt>
                <c:pt idx="1">
                  <c:v>-22.8</c:v>
                </c:pt>
                <c:pt idx="2">
                  <c:v>-24</c:v>
                </c:pt>
                <c:pt idx="3">
                  <c:v>-16.8</c:v>
                </c:pt>
                <c:pt idx="4">
                  <c:v>-14</c:v>
                </c:pt>
                <c:pt idx="5">
                  <c:v>-14.9</c:v>
                </c:pt>
                <c:pt idx="6">
                  <c:v>-14.1</c:v>
                </c:pt>
                <c:pt idx="7">
                  <c:v>-14.8</c:v>
                </c:pt>
                <c:pt idx="8">
                  <c:v>-14.8</c:v>
                </c:pt>
                <c:pt idx="9">
                  <c:v>-14.7</c:v>
                </c:pt>
                <c:pt idx="10">
                  <c:v>-14.8</c:v>
                </c:pt>
                <c:pt idx="11">
                  <c:v>-14.7</c:v>
                </c:pt>
                <c:pt idx="12">
                  <c:v>-14.9</c:v>
                </c:pt>
                <c:pt idx="13">
                  <c:v>-14.7</c:v>
                </c:pt>
                <c:pt idx="14">
                  <c:v>-14.9</c:v>
                </c:pt>
                <c:pt idx="15">
                  <c:v>-14.9</c:v>
                </c:pt>
                <c:pt idx="16">
                  <c:v>-14.8</c:v>
                </c:pt>
                <c:pt idx="17">
                  <c:v>-14.9</c:v>
                </c:pt>
                <c:pt idx="18">
                  <c:v>-15</c:v>
                </c:pt>
                <c:pt idx="19">
                  <c:v>-14.9</c:v>
                </c:pt>
                <c:pt idx="20">
                  <c:v>-14.9</c:v>
                </c:pt>
                <c:pt idx="21">
                  <c:v>-14.9</c:v>
                </c:pt>
                <c:pt idx="22">
                  <c:v>-14.9</c:v>
                </c:pt>
                <c:pt idx="23">
                  <c:v>-15</c:v>
                </c:pt>
                <c:pt idx="24">
                  <c:v>-15</c:v>
                </c:pt>
                <c:pt idx="25">
                  <c:v>-14.7</c:v>
                </c:pt>
                <c:pt idx="26">
                  <c:v>-15</c:v>
                </c:pt>
                <c:pt idx="27">
                  <c:v>-14.9</c:v>
                </c:pt>
                <c:pt idx="28">
                  <c:v>-14.9</c:v>
                </c:pt>
                <c:pt idx="29">
                  <c:v>-15</c:v>
                </c:pt>
                <c:pt idx="30">
                  <c:v>-14.9</c:v>
                </c:pt>
                <c:pt idx="31">
                  <c:v>-15</c:v>
                </c:pt>
                <c:pt idx="32">
                  <c:v>-14.8</c:v>
                </c:pt>
                <c:pt idx="33">
                  <c:v>-14.9</c:v>
                </c:pt>
                <c:pt idx="34">
                  <c:v>-14.9</c:v>
                </c:pt>
                <c:pt idx="35">
                  <c:v>-15.1</c:v>
                </c:pt>
                <c:pt idx="36">
                  <c:v>-14.8</c:v>
                </c:pt>
                <c:pt idx="37">
                  <c:v>-14.9</c:v>
                </c:pt>
                <c:pt idx="38">
                  <c:v>-15</c:v>
                </c:pt>
                <c:pt idx="39">
                  <c:v>-14.9</c:v>
                </c:pt>
                <c:pt idx="40">
                  <c:v>-15</c:v>
                </c:pt>
                <c:pt idx="41">
                  <c:v>-14.9</c:v>
                </c:pt>
                <c:pt idx="42">
                  <c:v>-14.8</c:v>
                </c:pt>
                <c:pt idx="43">
                  <c:v>-14.8</c:v>
                </c:pt>
                <c:pt idx="44">
                  <c:v>-14.9</c:v>
                </c:pt>
                <c:pt idx="45">
                  <c:v>-14.9</c:v>
                </c:pt>
                <c:pt idx="46">
                  <c:v>-14.9</c:v>
                </c:pt>
                <c:pt idx="47">
                  <c:v>-14.9</c:v>
                </c:pt>
                <c:pt idx="48">
                  <c:v>-14.8</c:v>
                </c:pt>
                <c:pt idx="49">
                  <c:v>-14.8</c:v>
                </c:pt>
                <c:pt idx="50">
                  <c:v>-14.7</c:v>
                </c:pt>
                <c:pt idx="51">
                  <c:v>-15</c:v>
                </c:pt>
                <c:pt idx="52">
                  <c:v>-15</c:v>
                </c:pt>
                <c:pt idx="53">
                  <c:v>-14.8</c:v>
                </c:pt>
                <c:pt idx="54">
                  <c:v>-15</c:v>
                </c:pt>
                <c:pt idx="55">
                  <c:v>-14.9</c:v>
                </c:pt>
                <c:pt idx="56">
                  <c:v>-15</c:v>
                </c:pt>
                <c:pt idx="57">
                  <c:v>-15</c:v>
                </c:pt>
                <c:pt idx="58">
                  <c:v>-14.8</c:v>
                </c:pt>
                <c:pt idx="59">
                  <c:v>-15.2</c:v>
                </c:pt>
                <c:pt idx="60">
                  <c:v>-14.7</c:v>
                </c:pt>
                <c:pt idx="61">
                  <c:v>-14.9</c:v>
                </c:pt>
                <c:pt idx="62">
                  <c:v>-15.1</c:v>
                </c:pt>
                <c:pt idx="63">
                  <c:v>-14.9</c:v>
                </c:pt>
                <c:pt idx="64">
                  <c:v>-15.1</c:v>
                </c:pt>
                <c:pt idx="65">
                  <c:v>-14.7</c:v>
                </c:pt>
                <c:pt idx="66">
                  <c:v>-15</c:v>
                </c:pt>
                <c:pt idx="67">
                  <c:v>-14.9</c:v>
                </c:pt>
                <c:pt idx="68">
                  <c:v>-14.9</c:v>
                </c:pt>
                <c:pt idx="69">
                  <c:v>-15.1</c:v>
                </c:pt>
                <c:pt idx="70">
                  <c:v>-14.9</c:v>
                </c:pt>
                <c:pt idx="71">
                  <c:v>-14.9</c:v>
                </c:pt>
                <c:pt idx="72">
                  <c:v>-15.1</c:v>
                </c:pt>
                <c:pt idx="73">
                  <c:v>-14.8</c:v>
                </c:pt>
                <c:pt idx="74">
                  <c:v>-15</c:v>
                </c:pt>
                <c:pt idx="75">
                  <c:v>-14.9</c:v>
                </c:pt>
                <c:pt idx="76">
                  <c:v>-14.9</c:v>
                </c:pt>
                <c:pt idx="77">
                  <c:v>-15.1</c:v>
                </c:pt>
                <c:pt idx="78">
                  <c:v>-15</c:v>
                </c:pt>
                <c:pt idx="79">
                  <c:v>-15.1</c:v>
                </c:pt>
                <c:pt idx="80">
                  <c:v>-14.9</c:v>
                </c:pt>
                <c:pt idx="81">
                  <c:v>-14.9</c:v>
                </c:pt>
                <c:pt idx="82">
                  <c:v>-14.8</c:v>
                </c:pt>
                <c:pt idx="83">
                  <c:v>-15.1</c:v>
                </c:pt>
                <c:pt idx="84">
                  <c:v>-14.9</c:v>
                </c:pt>
                <c:pt idx="85">
                  <c:v>-15.1</c:v>
                </c:pt>
                <c:pt idx="86">
                  <c:v>-15.1</c:v>
                </c:pt>
                <c:pt idx="87">
                  <c:v>-14.9</c:v>
                </c:pt>
                <c:pt idx="88">
                  <c:v>-14.9</c:v>
                </c:pt>
                <c:pt idx="89">
                  <c:v>-15.1</c:v>
                </c:pt>
                <c:pt idx="90">
                  <c:v>-14.5</c:v>
                </c:pt>
                <c:pt idx="91">
                  <c:v>-15.2</c:v>
                </c:pt>
                <c:pt idx="92">
                  <c:v>-14.7</c:v>
                </c:pt>
                <c:pt idx="93">
                  <c:v>-15</c:v>
                </c:pt>
                <c:pt idx="94">
                  <c:v>-15.1</c:v>
                </c:pt>
                <c:pt idx="95">
                  <c:v>-14.9</c:v>
                </c:pt>
                <c:pt idx="96">
                  <c:v>-15</c:v>
                </c:pt>
                <c:pt idx="97">
                  <c:v>-15.1</c:v>
                </c:pt>
                <c:pt idx="98">
                  <c:v>-14.8</c:v>
                </c:pt>
                <c:pt idx="99">
                  <c:v>-15</c:v>
                </c:pt>
                <c:pt idx="100">
                  <c:v>-15</c:v>
                </c:pt>
                <c:pt idx="101">
                  <c:v>-14.8</c:v>
                </c:pt>
                <c:pt idx="102">
                  <c:v>-15.1</c:v>
                </c:pt>
                <c:pt idx="103">
                  <c:v>-14.9</c:v>
                </c:pt>
                <c:pt idx="104">
                  <c:v>-15.1</c:v>
                </c:pt>
                <c:pt idx="105">
                  <c:v>-15.1</c:v>
                </c:pt>
                <c:pt idx="106">
                  <c:v>-14.7</c:v>
                </c:pt>
                <c:pt idx="107">
                  <c:v>-15</c:v>
                </c:pt>
                <c:pt idx="108">
                  <c:v>-14.9</c:v>
                </c:pt>
                <c:pt idx="109">
                  <c:v>-14.9</c:v>
                </c:pt>
                <c:pt idx="110">
                  <c:v>-14.9</c:v>
                </c:pt>
                <c:pt idx="111">
                  <c:v>-15</c:v>
                </c:pt>
                <c:pt idx="112">
                  <c:v>-14.9</c:v>
                </c:pt>
                <c:pt idx="113">
                  <c:v>-14.9</c:v>
                </c:pt>
                <c:pt idx="114">
                  <c:v>-14.9</c:v>
                </c:pt>
                <c:pt idx="115">
                  <c:v>-15</c:v>
                </c:pt>
                <c:pt idx="116">
                  <c:v>-15</c:v>
                </c:pt>
                <c:pt idx="117">
                  <c:v>-15.1</c:v>
                </c:pt>
                <c:pt idx="118">
                  <c:v>-14.8</c:v>
                </c:pt>
                <c:pt idx="119">
                  <c:v>-15.1</c:v>
                </c:pt>
                <c:pt idx="120">
                  <c:v>-14.9</c:v>
                </c:pt>
                <c:pt idx="121">
                  <c:v>-15.1</c:v>
                </c:pt>
                <c:pt idx="122">
                  <c:v>-14.9</c:v>
                </c:pt>
                <c:pt idx="123">
                  <c:v>-14.9</c:v>
                </c:pt>
                <c:pt idx="124">
                  <c:v>-14.9</c:v>
                </c:pt>
                <c:pt idx="125">
                  <c:v>-14.9</c:v>
                </c:pt>
                <c:pt idx="126">
                  <c:v>-14.8</c:v>
                </c:pt>
                <c:pt idx="127">
                  <c:v>-15.1</c:v>
                </c:pt>
                <c:pt idx="128">
                  <c:v>-14.8</c:v>
                </c:pt>
                <c:pt idx="129">
                  <c:v>-14.9</c:v>
                </c:pt>
                <c:pt idx="130">
                  <c:v>-14.9</c:v>
                </c:pt>
                <c:pt idx="131">
                  <c:v>-14.9</c:v>
                </c:pt>
                <c:pt idx="132">
                  <c:v>-15</c:v>
                </c:pt>
                <c:pt idx="133">
                  <c:v>-15</c:v>
                </c:pt>
                <c:pt idx="134">
                  <c:v>-14.9</c:v>
                </c:pt>
                <c:pt idx="135">
                  <c:v>-15</c:v>
                </c:pt>
                <c:pt idx="136">
                  <c:v>-14.9</c:v>
                </c:pt>
                <c:pt idx="137">
                  <c:v>-15.1</c:v>
                </c:pt>
                <c:pt idx="138">
                  <c:v>-14.5</c:v>
                </c:pt>
                <c:pt idx="139">
                  <c:v>-15.2</c:v>
                </c:pt>
                <c:pt idx="140">
                  <c:v>-14.9</c:v>
                </c:pt>
                <c:pt idx="141">
                  <c:v>-14.8</c:v>
                </c:pt>
                <c:pt idx="142">
                  <c:v>-15</c:v>
                </c:pt>
                <c:pt idx="143">
                  <c:v>-15</c:v>
                </c:pt>
                <c:pt idx="144">
                  <c:v>-14.9</c:v>
                </c:pt>
                <c:pt idx="145">
                  <c:v>-15</c:v>
                </c:pt>
                <c:pt idx="146">
                  <c:v>-14.8</c:v>
                </c:pt>
                <c:pt idx="147">
                  <c:v>-15.1</c:v>
                </c:pt>
                <c:pt idx="148">
                  <c:v>-15</c:v>
                </c:pt>
                <c:pt idx="149">
                  <c:v>-14.9</c:v>
                </c:pt>
                <c:pt idx="150">
                  <c:v>-15.1</c:v>
                </c:pt>
                <c:pt idx="151">
                  <c:v>-14.9</c:v>
                </c:pt>
                <c:pt idx="152">
                  <c:v>-15.1</c:v>
                </c:pt>
                <c:pt idx="153">
                  <c:v>-15</c:v>
                </c:pt>
                <c:pt idx="154">
                  <c:v>-14.9</c:v>
                </c:pt>
                <c:pt idx="155">
                  <c:v>-15</c:v>
                </c:pt>
                <c:pt idx="156">
                  <c:v>-14.9</c:v>
                </c:pt>
                <c:pt idx="157">
                  <c:v>-14.9</c:v>
                </c:pt>
                <c:pt idx="158">
                  <c:v>-15.1</c:v>
                </c:pt>
                <c:pt idx="159">
                  <c:v>-14.8</c:v>
                </c:pt>
                <c:pt idx="160">
                  <c:v>-14.9</c:v>
                </c:pt>
                <c:pt idx="161">
                  <c:v>-15.1</c:v>
                </c:pt>
                <c:pt idx="162">
                  <c:v>-14.8</c:v>
                </c:pt>
                <c:pt idx="163">
                  <c:v>-15.1</c:v>
                </c:pt>
                <c:pt idx="164">
                  <c:v>-14.8</c:v>
                </c:pt>
                <c:pt idx="165">
                  <c:v>-15.1</c:v>
                </c:pt>
                <c:pt idx="166">
                  <c:v>-15.1</c:v>
                </c:pt>
                <c:pt idx="167">
                  <c:v>-14.8</c:v>
                </c:pt>
                <c:pt idx="168">
                  <c:v>-14.9</c:v>
                </c:pt>
                <c:pt idx="169">
                  <c:v>-15.2</c:v>
                </c:pt>
                <c:pt idx="170">
                  <c:v>-14.8</c:v>
                </c:pt>
                <c:pt idx="171">
                  <c:v>-15</c:v>
                </c:pt>
                <c:pt idx="172">
                  <c:v>-14.9</c:v>
                </c:pt>
                <c:pt idx="173">
                  <c:v>-14.9</c:v>
                </c:pt>
                <c:pt idx="174">
                  <c:v>-14.9</c:v>
                </c:pt>
                <c:pt idx="175">
                  <c:v>-14.9</c:v>
                </c:pt>
                <c:pt idx="176">
                  <c:v>-14.9</c:v>
                </c:pt>
                <c:pt idx="177">
                  <c:v>-15</c:v>
                </c:pt>
                <c:pt idx="178">
                  <c:v>-15</c:v>
                </c:pt>
                <c:pt idx="179">
                  <c:v>-15.2</c:v>
                </c:pt>
                <c:pt idx="180">
                  <c:v>-14.7</c:v>
                </c:pt>
                <c:pt idx="181">
                  <c:v>-14.9</c:v>
                </c:pt>
                <c:pt idx="182">
                  <c:v>-15.1</c:v>
                </c:pt>
                <c:pt idx="183">
                  <c:v>-14.7</c:v>
                </c:pt>
                <c:pt idx="184">
                  <c:v>-15</c:v>
                </c:pt>
                <c:pt idx="185">
                  <c:v>-15.1</c:v>
                </c:pt>
                <c:pt idx="186">
                  <c:v>-15.1</c:v>
                </c:pt>
                <c:pt idx="187">
                  <c:v>-14.8</c:v>
                </c:pt>
                <c:pt idx="188">
                  <c:v>-15.1</c:v>
                </c:pt>
                <c:pt idx="189">
                  <c:v>-15</c:v>
                </c:pt>
                <c:pt idx="190">
                  <c:v>-15.1</c:v>
                </c:pt>
                <c:pt idx="191">
                  <c:v>-14.9</c:v>
                </c:pt>
                <c:pt idx="192">
                  <c:v>-14.9</c:v>
                </c:pt>
                <c:pt idx="193">
                  <c:v>-15</c:v>
                </c:pt>
                <c:pt idx="194">
                  <c:v>-14.8</c:v>
                </c:pt>
                <c:pt idx="195">
                  <c:v>-15</c:v>
                </c:pt>
                <c:pt idx="196">
                  <c:v>-14.9</c:v>
                </c:pt>
                <c:pt idx="197">
                  <c:v>-14.9</c:v>
                </c:pt>
                <c:pt idx="198">
                  <c:v>-15</c:v>
                </c:pt>
                <c:pt idx="199">
                  <c:v>-14.9</c:v>
                </c:pt>
                <c:pt idx="200">
                  <c:v>-14.9</c:v>
                </c:pt>
                <c:pt idx="201">
                  <c:v>-15</c:v>
                </c:pt>
                <c:pt idx="202">
                  <c:v>-14.8</c:v>
                </c:pt>
                <c:pt idx="203">
                  <c:v>-15</c:v>
                </c:pt>
                <c:pt idx="204">
                  <c:v>-14.9</c:v>
                </c:pt>
                <c:pt idx="205">
                  <c:v>-14.9</c:v>
                </c:pt>
                <c:pt idx="206">
                  <c:v>-15</c:v>
                </c:pt>
                <c:pt idx="207">
                  <c:v>-14.9</c:v>
                </c:pt>
                <c:pt idx="208">
                  <c:v>-14.9</c:v>
                </c:pt>
                <c:pt idx="209">
                  <c:v>-15</c:v>
                </c:pt>
                <c:pt idx="210">
                  <c:v>-14.8</c:v>
                </c:pt>
                <c:pt idx="211">
                  <c:v>-14.9</c:v>
                </c:pt>
                <c:pt idx="212">
                  <c:v>-14.9</c:v>
                </c:pt>
                <c:pt idx="213">
                  <c:v>-14.9</c:v>
                </c:pt>
                <c:pt idx="214">
                  <c:v>-14.9</c:v>
                </c:pt>
                <c:pt idx="215">
                  <c:v>-14.9</c:v>
                </c:pt>
                <c:pt idx="216">
                  <c:v>-14.9</c:v>
                </c:pt>
                <c:pt idx="217">
                  <c:v>-14.9</c:v>
                </c:pt>
                <c:pt idx="218">
                  <c:v>-14.9</c:v>
                </c:pt>
                <c:pt idx="219">
                  <c:v>-15</c:v>
                </c:pt>
                <c:pt idx="220">
                  <c:v>-14.8</c:v>
                </c:pt>
                <c:pt idx="221">
                  <c:v>-14.9</c:v>
                </c:pt>
                <c:pt idx="222">
                  <c:v>-14.8</c:v>
                </c:pt>
                <c:pt idx="223">
                  <c:v>-15</c:v>
                </c:pt>
                <c:pt idx="224">
                  <c:v>-14.9</c:v>
                </c:pt>
                <c:pt idx="225">
                  <c:v>-15</c:v>
                </c:pt>
                <c:pt idx="226">
                  <c:v>-15</c:v>
                </c:pt>
                <c:pt idx="227">
                  <c:v>-15</c:v>
                </c:pt>
                <c:pt idx="228">
                  <c:v>-15</c:v>
                </c:pt>
                <c:pt idx="229">
                  <c:v>-14.9</c:v>
                </c:pt>
                <c:pt idx="230">
                  <c:v>-15</c:v>
                </c:pt>
                <c:pt idx="231">
                  <c:v>-15</c:v>
                </c:pt>
                <c:pt idx="232">
                  <c:v>-14.9</c:v>
                </c:pt>
                <c:pt idx="233">
                  <c:v>-15.1</c:v>
                </c:pt>
                <c:pt idx="234">
                  <c:v>-14.9</c:v>
                </c:pt>
                <c:pt idx="235">
                  <c:v>-15</c:v>
                </c:pt>
                <c:pt idx="236">
                  <c:v>-14.9</c:v>
                </c:pt>
                <c:pt idx="237">
                  <c:v>-14.9</c:v>
                </c:pt>
                <c:pt idx="238">
                  <c:v>-14.9</c:v>
                </c:pt>
                <c:pt idx="239">
                  <c:v>-15.1</c:v>
                </c:pt>
                <c:pt idx="240">
                  <c:v>-14.7</c:v>
                </c:pt>
                <c:pt idx="241">
                  <c:v>-15</c:v>
                </c:pt>
                <c:pt idx="242">
                  <c:v>-15.1</c:v>
                </c:pt>
                <c:pt idx="243">
                  <c:v>-14.9</c:v>
                </c:pt>
                <c:pt idx="244">
                  <c:v>-15.1</c:v>
                </c:pt>
                <c:pt idx="245">
                  <c:v>-14.8</c:v>
                </c:pt>
                <c:pt idx="246">
                  <c:v>-15.1</c:v>
                </c:pt>
                <c:pt idx="247">
                  <c:v>-15.1</c:v>
                </c:pt>
                <c:pt idx="248">
                  <c:v>-14.9</c:v>
                </c:pt>
                <c:pt idx="249">
                  <c:v>-15.1</c:v>
                </c:pt>
                <c:pt idx="250">
                  <c:v>-14.9</c:v>
                </c:pt>
                <c:pt idx="251">
                  <c:v>-15</c:v>
                </c:pt>
                <c:pt idx="252">
                  <c:v>-14.8</c:v>
                </c:pt>
                <c:pt idx="253">
                  <c:v>-15.2</c:v>
                </c:pt>
                <c:pt idx="254">
                  <c:v>-14.9</c:v>
                </c:pt>
                <c:pt idx="255">
                  <c:v>-15</c:v>
                </c:pt>
                <c:pt idx="256">
                  <c:v>-15</c:v>
                </c:pt>
                <c:pt idx="257">
                  <c:v>-15</c:v>
                </c:pt>
                <c:pt idx="258">
                  <c:v>-15</c:v>
                </c:pt>
                <c:pt idx="259">
                  <c:v>-14.9</c:v>
                </c:pt>
                <c:pt idx="260">
                  <c:v>-15</c:v>
                </c:pt>
                <c:pt idx="261">
                  <c:v>-14.9</c:v>
                </c:pt>
                <c:pt idx="262">
                  <c:v>-14.9</c:v>
                </c:pt>
                <c:pt idx="263">
                  <c:v>-15</c:v>
                </c:pt>
                <c:pt idx="264">
                  <c:v>-14.8</c:v>
                </c:pt>
                <c:pt idx="265">
                  <c:v>-15</c:v>
                </c:pt>
                <c:pt idx="266">
                  <c:v>-14.9</c:v>
                </c:pt>
                <c:pt idx="267">
                  <c:v>-14.9</c:v>
                </c:pt>
                <c:pt idx="268">
                  <c:v>-14.9</c:v>
                </c:pt>
                <c:pt idx="269">
                  <c:v>-14.9</c:v>
                </c:pt>
                <c:pt idx="270">
                  <c:v>-15</c:v>
                </c:pt>
                <c:pt idx="271">
                  <c:v>-14.9</c:v>
                </c:pt>
                <c:pt idx="272">
                  <c:v>-14.9</c:v>
                </c:pt>
                <c:pt idx="273">
                  <c:v>-15.2</c:v>
                </c:pt>
                <c:pt idx="274">
                  <c:v>-14.9</c:v>
                </c:pt>
                <c:pt idx="275">
                  <c:v>-14.9</c:v>
                </c:pt>
                <c:pt idx="276">
                  <c:v>-14.9</c:v>
                </c:pt>
                <c:pt idx="277">
                  <c:v>-15</c:v>
                </c:pt>
                <c:pt idx="278">
                  <c:v>-15.1</c:v>
                </c:pt>
                <c:pt idx="279">
                  <c:v>-14.7</c:v>
                </c:pt>
                <c:pt idx="280">
                  <c:v>-15</c:v>
                </c:pt>
                <c:pt idx="281">
                  <c:v>-15.1</c:v>
                </c:pt>
                <c:pt idx="282">
                  <c:v>-14.9</c:v>
                </c:pt>
                <c:pt idx="283">
                  <c:v>-15</c:v>
                </c:pt>
                <c:pt idx="284">
                  <c:v>-14.9</c:v>
                </c:pt>
                <c:pt idx="285">
                  <c:v>-15</c:v>
                </c:pt>
                <c:pt idx="286">
                  <c:v>-14.7</c:v>
                </c:pt>
                <c:pt idx="287">
                  <c:v>-14.9</c:v>
                </c:pt>
                <c:pt idx="288">
                  <c:v>-15</c:v>
                </c:pt>
                <c:pt idx="289">
                  <c:v>-15</c:v>
                </c:pt>
                <c:pt idx="290">
                  <c:v>-14.9</c:v>
                </c:pt>
                <c:pt idx="291">
                  <c:v>-14.9</c:v>
                </c:pt>
                <c:pt idx="292">
                  <c:v>-15.2</c:v>
                </c:pt>
                <c:pt idx="293">
                  <c:v>-14.9</c:v>
                </c:pt>
                <c:pt idx="294">
                  <c:v>-15</c:v>
                </c:pt>
                <c:pt idx="295">
                  <c:v>-15</c:v>
                </c:pt>
                <c:pt idx="296">
                  <c:v>-14.7</c:v>
                </c:pt>
                <c:pt idx="297">
                  <c:v>-15</c:v>
                </c:pt>
                <c:pt idx="298">
                  <c:v>-15</c:v>
                </c:pt>
                <c:pt idx="299">
                  <c:v>-14.9</c:v>
                </c:pt>
                <c:pt idx="300">
                  <c:v>-14.9</c:v>
                </c:pt>
                <c:pt idx="301">
                  <c:v>-14.9</c:v>
                </c:pt>
                <c:pt idx="302">
                  <c:v>-15</c:v>
                </c:pt>
                <c:pt idx="303">
                  <c:v>-15.1</c:v>
                </c:pt>
                <c:pt idx="304">
                  <c:v>-14.8</c:v>
                </c:pt>
                <c:pt idx="305">
                  <c:v>-14.9</c:v>
                </c:pt>
                <c:pt idx="306">
                  <c:v>-15</c:v>
                </c:pt>
                <c:pt idx="307">
                  <c:v>-14.9</c:v>
                </c:pt>
                <c:pt idx="308">
                  <c:v>-15.1</c:v>
                </c:pt>
                <c:pt idx="309">
                  <c:v>-14.9</c:v>
                </c:pt>
                <c:pt idx="310">
                  <c:v>-15</c:v>
                </c:pt>
                <c:pt idx="311">
                  <c:v>-15</c:v>
                </c:pt>
                <c:pt idx="312">
                  <c:v>-15</c:v>
                </c:pt>
                <c:pt idx="313">
                  <c:v>-14.9</c:v>
                </c:pt>
                <c:pt idx="314">
                  <c:v>-15</c:v>
                </c:pt>
                <c:pt idx="315">
                  <c:v>-14.9</c:v>
                </c:pt>
                <c:pt idx="316">
                  <c:v>-14.9</c:v>
                </c:pt>
                <c:pt idx="317">
                  <c:v>-15</c:v>
                </c:pt>
                <c:pt idx="318">
                  <c:v>-14.8</c:v>
                </c:pt>
                <c:pt idx="319">
                  <c:v>-15.1</c:v>
                </c:pt>
                <c:pt idx="320">
                  <c:v>-14.9</c:v>
                </c:pt>
                <c:pt idx="321">
                  <c:v>-14.9</c:v>
                </c:pt>
                <c:pt idx="322">
                  <c:v>-14.8</c:v>
                </c:pt>
                <c:pt idx="323">
                  <c:v>-15.2</c:v>
                </c:pt>
                <c:pt idx="324">
                  <c:v>-14.9</c:v>
                </c:pt>
                <c:pt idx="325">
                  <c:v>-15</c:v>
                </c:pt>
                <c:pt idx="326">
                  <c:v>-14.9</c:v>
                </c:pt>
                <c:pt idx="327">
                  <c:v>-15</c:v>
                </c:pt>
                <c:pt idx="328">
                  <c:v>-14.9</c:v>
                </c:pt>
                <c:pt idx="329">
                  <c:v>-14.9</c:v>
                </c:pt>
                <c:pt idx="330">
                  <c:v>-15</c:v>
                </c:pt>
                <c:pt idx="331">
                  <c:v>-15.1</c:v>
                </c:pt>
                <c:pt idx="332">
                  <c:v>-14.8</c:v>
                </c:pt>
                <c:pt idx="333">
                  <c:v>-15</c:v>
                </c:pt>
                <c:pt idx="334">
                  <c:v>-14.8</c:v>
                </c:pt>
                <c:pt idx="335">
                  <c:v>-15.1</c:v>
                </c:pt>
                <c:pt idx="336">
                  <c:v>-14.9</c:v>
                </c:pt>
                <c:pt idx="337">
                  <c:v>-15.1</c:v>
                </c:pt>
                <c:pt idx="338">
                  <c:v>-14.9</c:v>
                </c:pt>
                <c:pt idx="339">
                  <c:v>-15</c:v>
                </c:pt>
                <c:pt idx="340">
                  <c:v>-14.9</c:v>
                </c:pt>
                <c:pt idx="341">
                  <c:v>-14.9</c:v>
                </c:pt>
                <c:pt idx="342">
                  <c:v>-14.9</c:v>
                </c:pt>
                <c:pt idx="343">
                  <c:v>-15</c:v>
                </c:pt>
                <c:pt idx="344">
                  <c:v>-15</c:v>
                </c:pt>
                <c:pt idx="345">
                  <c:v>-15</c:v>
                </c:pt>
                <c:pt idx="346">
                  <c:v>-14.9</c:v>
                </c:pt>
                <c:pt idx="347">
                  <c:v>-15.1</c:v>
                </c:pt>
                <c:pt idx="348">
                  <c:v>-14.8</c:v>
                </c:pt>
                <c:pt idx="349">
                  <c:v>-14.9</c:v>
                </c:pt>
                <c:pt idx="350">
                  <c:v>-15</c:v>
                </c:pt>
                <c:pt idx="351">
                  <c:v>-14.9</c:v>
                </c:pt>
                <c:pt idx="352">
                  <c:v>-15</c:v>
                </c:pt>
                <c:pt idx="353">
                  <c:v>-14.9</c:v>
                </c:pt>
                <c:pt idx="354">
                  <c:v>-15</c:v>
                </c:pt>
                <c:pt idx="355">
                  <c:v>-14.9</c:v>
                </c:pt>
                <c:pt idx="356">
                  <c:v>-14.9</c:v>
                </c:pt>
                <c:pt idx="357">
                  <c:v>-14.9</c:v>
                </c:pt>
                <c:pt idx="358">
                  <c:v>-15</c:v>
                </c:pt>
                <c:pt idx="359">
                  <c:v>-14.8</c:v>
                </c:pt>
                <c:pt idx="360">
                  <c:v>-15</c:v>
                </c:pt>
                <c:pt idx="361">
                  <c:v>-14.9</c:v>
                </c:pt>
                <c:pt idx="362">
                  <c:v>-14.8</c:v>
                </c:pt>
                <c:pt idx="363">
                  <c:v>-14.9</c:v>
                </c:pt>
                <c:pt idx="364">
                  <c:v>-15.1</c:v>
                </c:pt>
                <c:pt idx="365">
                  <c:v>-14.9</c:v>
                </c:pt>
                <c:pt idx="366">
                  <c:v>-14.8</c:v>
                </c:pt>
                <c:pt idx="367">
                  <c:v>-15.1</c:v>
                </c:pt>
                <c:pt idx="368">
                  <c:v>-14.9</c:v>
                </c:pt>
                <c:pt idx="369">
                  <c:v>-15</c:v>
                </c:pt>
                <c:pt idx="370">
                  <c:v>-15.1</c:v>
                </c:pt>
                <c:pt idx="371">
                  <c:v>-14.8</c:v>
                </c:pt>
                <c:pt idx="372">
                  <c:v>-14.9</c:v>
                </c:pt>
                <c:pt idx="373">
                  <c:v>-15.1</c:v>
                </c:pt>
                <c:pt idx="374">
                  <c:v>-14.8</c:v>
                </c:pt>
                <c:pt idx="375">
                  <c:v>-15.1</c:v>
                </c:pt>
                <c:pt idx="376">
                  <c:v>-14.8</c:v>
                </c:pt>
                <c:pt idx="377">
                  <c:v>-15.1</c:v>
                </c:pt>
                <c:pt idx="378">
                  <c:v>-14.9</c:v>
                </c:pt>
                <c:pt idx="379">
                  <c:v>-15.1</c:v>
                </c:pt>
                <c:pt idx="380">
                  <c:v>-15</c:v>
                </c:pt>
                <c:pt idx="381">
                  <c:v>-15.2</c:v>
                </c:pt>
                <c:pt idx="382">
                  <c:v>-14.7</c:v>
                </c:pt>
                <c:pt idx="383">
                  <c:v>-15</c:v>
                </c:pt>
                <c:pt idx="384">
                  <c:v>-14.8</c:v>
                </c:pt>
                <c:pt idx="385">
                  <c:v>-15.2</c:v>
                </c:pt>
                <c:pt idx="386">
                  <c:v>-14.7</c:v>
                </c:pt>
                <c:pt idx="387">
                  <c:v>-15.1</c:v>
                </c:pt>
                <c:pt idx="388">
                  <c:v>-14.7</c:v>
                </c:pt>
                <c:pt idx="389">
                  <c:v>-15.2</c:v>
                </c:pt>
                <c:pt idx="390">
                  <c:v>-14.8</c:v>
                </c:pt>
                <c:pt idx="391">
                  <c:v>-15.1</c:v>
                </c:pt>
                <c:pt idx="392">
                  <c:v>-14.7</c:v>
                </c:pt>
                <c:pt idx="393">
                  <c:v>-15</c:v>
                </c:pt>
                <c:pt idx="394">
                  <c:v>-15</c:v>
                </c:pt>
                <c:pt idx="395">
                  <c:v>-14.8</c:v>
                </c:pt>
                <c:pt idx="396">
                  <c:v>-15</c:v>
                </c:pt>
                <c:pt idx="397">
                  <c:v>-14.9</c:v>
                </c:pt>
                <c:pt idx="398">
                  <c:v>-14.8</c:v>
                </c:pt>
                <c:pt idx="399">
                  <c:v>-15.1</c:v>
                </c:pt>
                <c:pt idx="400">
                  <c:v>-14.9</c:v>
                </c:pt>
                <c:pt idx="401">
                  <c:v>-15.1</c:v>
                </c:pt>
                <c:pt idx="402">
                  <c:v>-14.9</c:v>
                </c:pt>
                <c:pt idx="403">
                  <c:v>-15.1</c:v>
                </c:pt>
                <c:pt idx="404">
                  <c:v>-14.6</c:v>
                </c:pt>
                <c:pt idx="405">
                  <c:v>-15</c:v>
                </c:pt>
                <c:pt idx="406">
                  <c:v>-14.8</c:v>
                </c:pt>
                <c:pt idx="407">
                  <c:v>-14.9</c:v>
                </c:pt>
                <c:pt idx="408">
                  <c:v>-15.1</c:v>
                </c:pt>
                <c:pt idx="409">
                  <c:v>-14.8</c:v>
                </c:pt>
                <c:pt idx="410">
                  <c:v>-15</c:v>
                </c:pt>
                <c:pt idx="411">
                  <c:v>-14.8</c:v>
                </c:pt>
                <c:pt idx="412">
                  <c:v>-15</c:v>
                </c:pt>
                <c:pt idx="413">
                  <c:v>-14.8</c:v>
                </c:pt>
                <c:pt idx="414">
                  <c:v>-15.1</c:v>
                </c:pt>
                <c:pt idx="415">
                  <c:v>-14.8</c:v>
                </c:pt>
                <c:pt idx="416">
                  <c:v>-15</c:v>
                </c:pt>
                <c:pt idx="417">
                  <c:v>-14.8</c:v>
                </c:pt>
                <c:pt idx="418">
                  <c:v>-15</c:v>
                </c:pt>
                <c:pt idx="419">
                  <c:v>-14.7</c:v>
                </c:pt>
                <c:pt idx="420">
                  <c:v>-15</c:v>
                </c:pt>
                <c:pt idx="421">
                  <c:v>-15</c:v>
                </c:pt>
                <c:pt idx="422">
                  <c:v>-14.8</c:v>
                </c:pt>
                <c:pt idx="423">
                  <c:v>-15.1</c:v>
                </c:pt>
                <c:pt idx="424">
                  <c:v>-14.9</c:v>
                </c:pt>
                <c:pt idx="425">
                  <c:v>-15.1</c:v>
                </c:pt>
                <c:pt idx="426">
                  <c:v>-14.8</c:v>
                </c:pt>
                <c:pt idx="427">
                  <c:v>-14.9</c:v>
                </c:pt>
                <c:pt idx="428">
                  <c:v>-15.2</c:v>
                </c:pt>
                <c:pt idx="429">
                  <c:v>-14.4</c:v>
                </c:pt>
                <c:pt idx="430">
                  <c:v>-15.3</c:v>
                </c:pt>
                <c:pt idx="431">
                  <c:v>-14.4</c:v>
                </c:pt>
                <c:pt idx="432">
                  <c:v>-15.2</c:v>
                </c:pt>
                <c:pt idx="433">
                  <c:v>-15</c:v>
                </c:pt>
                <c:pt idx="434">
                  <c:v>-14.9</c:v>
                </c:pt>
                <c:pt idx="435">
                  <c:v>-15.1</c:v>
                </c:pt>
                <c:pt idx="436">
                  <c:v>-14.8</c:v>
                </c:pt>
                <c:pt idx="437">
                  <c:v>-15</c:v>
                </c:pt>
                <c:pt idx="438">
                  <c:v>-14.7</c:v>
                </c:pt>
                <c:pt idx="439">
                  <c:v>-15.1</c:v>
                </c:pt>
                <c:pt idx="440">
                  <c:v>-15</c:v>
                </c:pt>
                <c:pt idx="441">
                  <c:v>-14.9</c:v>
                </c:pt>
                <c:pt idx="442">
                  <c:v>-14.9</c:v>
                </c:pt>
                <c:pt idx="443">
                  <c:v>-14.9</c:v>
                </c:pt>
                <c:pt idx="444">
                  <c:v>-14.9</c:v>
                </c:pt>
                <c:pt idx="445">
                  <c:v>-14.9</c:v>
                </c:pt>
                <c:pt idx="446">
                  <c:v>-15</c:v>
                </c:pt>
                <c:pt idx="447">
                  <c:v>-14.9</c:v>
                </c:pt>
                <c:pt idx="448">
                  <c:v>-15</c:v>
                </c:pt>
                <c:pt idx="449">
                  <c:v>-14.9</c:v>
                </c:pt>
                <c:pt idx="450">
                  <c:v>-14.9</c:v>
                </c:pt>
                <c:pt idx="451">
                  <c:v>-15</c:v>
                </c:pt>
                <c:pt idx="452">
                  <c:v>-15</c:v>
                </c:pt>
                <c:pt idx="453">
                  <c:v>-14.9</c:v>
                </c:pt>
                <c:pt idx="454">
                  <c:v>-15.2</c:v>
                </c:pt>
                <c:pt idx="455">
                  <c:v>-14.8</c:v>
                </c:pt>
                <c:pt idx="456">
                  <c:v>-15</c:v>
                </c:pt>
                <c:pt idx="457">
                  <c:v>-14.8</c:v>
                </c:pt>
                <c:pt idx="458">
                  <c:v>-15.1</c:v>
                </c:pt>
                <c:pt idx="459">
                  <c:v>-15</c:v>
                </c:pt>
                <c:pt idx="460">
                  <c:v>-15.1</c:v>
                </c:pt>
                <c:pt idx="461">
                  <c:v>-14.9</c:v>
                </c:pt>
                <c:pt idx="462">
                  <c:v>-15.1</c:v>
                </c:pt>
                <c:pt idx="463">
                  <c:v>-14.9</c:v>
                </c:pt>
                <c:pt idx="464">
                  <c:v>-14.9</c:v>
                </c:pt>
                <c:pt idx="465">
                  <c:v>-15</c:v>
                </c:pt>
                <c:pt idx="466">
                  <c:v>-14.8</c:v>
                </c:pt>
                <c:pt idx="467">
                  <c:v>-15.1</c:v>
                </c:pt>
                <c:pt idx="468">
                  <c:v>-15</c:v>
                </c:pt>
                <c:pt idx="469">
                  <c:v>-14.9</c:v>
                </c:pt>
                <c:pt idx="470">
                  <c:v>-15</c:v>
                </c:pt>
                <c:pt idx="471">
                  <c:v>-14.8</c:v>
                </c:pt>
                <c:pt idx="472">
                  <c:v>-14.9</c:v>
                </c:pt>
                <c:pt idx="473">
                  <c:v>-15.1</c:v>
                </c:pt>
                <c:pt idx="474">
                  <c:v>-14.9</c:v>
                </c:pt>
                <c:pt idx="475">
                  <c:v>-15.1</c:v>
                </c:pt>
                <c:pt idx="476">
                  <c:v>-15</c:v>
                </c:pt>
                <c:pt idx="477">
                  <c:v>-14.8</c:v>
                </c:pt>
                <c:pt idx="478">
                  <c:v>-15.1</c:v>
                </c:pt>
                <c:pt idx="479">
                  <c:v>-14.9</c:v>
                </c:pt>
                <c:pt idx="480">
                  <c:v>-15.1</c:v>
                </c:pt>
                <c:pt idx="481">
                  <c:v>-14.9</c:v>
                </c:pt>
                <c:pt idx="482">
                  <c:v>-14.9</c:v>
                </c:pt>
                <c:pt idx="483">
                  <c:v>-15.1</c:v>
                </c:pt>
                <c:pt idx="484">
                  <c:v>-14.7</c:v>
                </c:pt>
                <c:pt idx="485">
                  <c:v>-15.1</c:v>
                </c:pt>
                <c:pt idx="486">
                  <c:v>-14.8</c:v>
                </c:pt>
                <c:pt idx="487">
                  <c:v>-14.8</c:v>
                </c:pt>
                <c:pt idx="488">
                  <c:v>-15</c:v>
                </c:pt>
                <c:pt idx="489">
                  <c:v>-14.9</c:v>
                </c:pt>
                <c:pt idx="490">
                  <c:v>-15</c:v>
                </c:pt>
                <c:pt idx="491">
                  <c:v>-14.9</c:v>
                </c:pt>
                <c:pt idx="492">
                  <c:v>-15.1</c:v>
                </c:pt>
                <c:pt idx="493">
                  <c:v>-15</c:v>
                </c:pt>
                <c:pt idx="494">
                  <c:v>-14.9</c:v>
                </c:pt>
                <c:pt idx="495">
                  <c:v>-15</c:v>
                </c:pt>
                <c:pt idx="496">
                  <c:v>-14.9</c:v>
                </c:pt>
                <c:pt idx="497">
                  <c:v>-15</c:v>
                </c:pt>
                <c:pt idx="498">
                  <c:v>-14.9</c:v>
                </c:pt>
                <c:pt idx="499">
                  <c:v>-15</c:v>
                </c:pt>
                <c:pt idx="500">
                  <c:v>-14.9</c:v>
                </c:pt>
                <c:pt idx="501">
                  <c:v>-15</c:v>
                </c:pt>
                <c:pt idx="502">
                  <c:v>-14.8</c:v>
                </c:pt>
                <c:pt idx="503">
                  <c:v>-15</c:v>
                </c:pt>
                <c:pt idx="504">
                  <c:v>-14.9</c:v>
                </c:pt>
                <c:pt idx="505">
                  <c:v>-15</c:v>
                </c:pt>
                <c:pt idx="506">
                  <c:v>-14.9</c:v>
                </c:pt>
                <c:pt idx="507">
                  <c:v>-14.9</c:v>
                </c:pt>
                <c:pt idx="508">
                  <c:v>-14.8</c:v>
                </c:pt>
                <c:pt idx="509">
                  <c:v>-15.1</c:v>
                </c:pt>
                <c:pt idx="510">
                  <c:v>-14.8</c:v>
                </c:pt>
                <c:pt idx="511">
                  <c:v>-15.1</c:v>
                </c:pt>
                <c:pt idx="512">
                  <c:v>-14.8</c:v>
                </c:pt>
                <c:pt idx="513">
                  <c:v>-15.1</c:v>
                </c:pt>
                <c:pt idx="514">
                  <c:v>-14.8</c:v>
                </c:pt>
                <c:pt idx="515">
                  <c:v>-15</c:v>
                </c:pt>
                <c:pt idx="516">
                  <c:v>-14.8</c:v>
                </c:pt>
                <c:pt idx="517">
                  <c:v>-15.1</c:v>
                </c:pt>
                <c:pt idx="518">
                  <c:v>-14.9</c:v>
                </c:pt>
                <c:pt idx="519">
                  <c:v>-14.9</c:v>
                </c:pt>
                <c:pt idx="520">
                  <c:v>-15.2</c:v>
                </c:pt>
                <c:pt idx="521">
                  <c:v>-14.9</c:v>
                </c:pt>
                <c:pt idx="522">
                  <c:v>-14.9</c:v>
                </c:pt>
                <c:pt idx="523">
                  <c:v>-14.9</c:v>
                </c:pt>
                <c:pt idx="524">
                  <c:v>-15</c:v>
                </c:pt>
                <c:pt idx="525">
                  <c:v>-15</c:v>
                </c:pt>
                <c:pt idx="526">
                  <c:v>-15</c:v>
                </c:pt>
                <c:pt idx="527">
                  <c:v>-14.8</c:v>
                </c:pt>
                <c:pt idx="528">
                  <c:v>-14.9</c:v>
                </c:pt>
                <c:pt idx="529">
                  <c:v>-15.1</c:v>
                </c:pt>
                <c:pt idx="530">
                  <c:v>-14.8</c:v>
                </c:pt>
                <c:pt idx="531">
                  <c:v>-14.9</c:v>
                </c:pt>
                <c:pt idx="532">
                  <c:v>-15.2</c:v>
                </c:pt>
                <c:pt idx="533">
                  <c:v>-14.5</c:v>
                </c:pt>
                <c:pt idx="534">
                  <c:v>-15.2</c:v>
                </c:pt>
                <c:pt idx="535">
                  <c:v>-14.6</c:v>
                </c:pt>
                <c:pt idx="536">
                  <c:v>-15.2</c:v>
                </c:pt>
                <c:pt idx="537">
                  <c:v>-14.9</c:v>
                </c:pt>
                <c:pt idx="538">
                  <c:v>-15.2</c:v>
                </c:pt>
                <c:pt idx="539">
                  <c:v>-14.9</c:v>
                </c:pt>
                <c:pt idx="540">
                  <c:v>-14.9</c:v>
                </c:pt>
                <c:pt idx="541">
                  <c:v>-15</c:v>
                </c:pt>
                <c:pt idx="542">
                  <c:v>-15.1</c:v>
                </c:pt>
                <c:pt idx="543">
                  <c:v>-14.8</c:v>
                </c:pt>
                <c:pt idx="544">
                  <c:v>-15</c:v>
                </c:pt>
                <c:pt idx="545">
                  <c:v>-14.9</c:v>
                </c:pt>
                <c:pt idx="546">
                  <c:v>-14.9</c:v>
                </c:pt>
                <c:pt idx="547">
                  <c:v>-15</c:v>
                </c:pt>
                <c:pt idx="548">
                  <c:v>-15.1</c:v>
                </c:pt>
                <c:pt idx="549">
                  <c:v>-14.9</c:v>
                </c:pt>
                <c:pt idx="550">
                  <c:v>-15</c:v>
                </c:pt>
                <c:pt idx="551">
                  <c:v>-14.9</c:v>
                </c:pt>
                <c:pt idx="552">
                  <c:v>-15</c:v>
                </c:pt>
                <c:pt idx="553">
                  <c:v>-15.1</c:v>
                </c:pt>
                <c:pt idx="554">
                  <c:v>-15.1</c:v>
                </c:pt>
                <c:pt idx="555">
                  <c:v>-15</c:v>
                </c:pt>
                <c:pt idx="556">
                  <c:v>-15</c:v>
                </c:pt>
                <c:pt idx="557">
                  <c:v>-15.1</c:v>
                </c:pt>
                <c:pt idx="558">
                  <c:v>-14.9</c:v>
                </c:pt>
                <c:pt idx="559">
                  <c:v>-15</c:v>
                </c:pt>
                <c:pt idx="560">
                  <c:v>-15</c:v>
                </c:pt>
                <c:pt idx="561">
                  <c:v>-15.1</c:v>
                </c:pt>
                <c:pt idx="562">
                  <c:v>-14.9</c:v>
                </c:pt>
                <c:pt idx="563">
                  <c:v>-14.9</c:v>
                </c:pt>
                <c:pt idx="564">
                  <c:v>-15.2</c:v>
                </c:pt>
                <c:pt idx="565">
                  <c:v>-14.6</c:v>
                </c:pt>
                <c:pt idx="566">
                  <c:v>-15.1</c:v>
                </c:pt>
                <c:pt idx="567">
                  <c:v>-14.7</c:v>
                </c:pt>
                <c:pt idx="568">
                  <c:v>-14.9</c:v>
                </c:pt>
                <c:pt idx="569">
                  <c:v>-15</c:v>
                </c:pt>
                <c:pt idx="570">
                  <c:v>-15.1</c:v>
                </c:pt>
                <c:pt idx="571">
                  <c:v>-14.8</c:v>
                </c:pt>
                <c:pt idx="572">
                  <c:v>-14.9</c:v>
                </c:pt>
                <c:pt idx="573">
                  <c:v>-15.2</c:v>
                </c:pt>
                <c:pt idx="574">
                  <c:v>-14.7</c:v>
                </c:pt>
                <c:pt idx="575">
                  <c:v>-15.2</c:v>
                </c:pt>
                <c:pt idx="576">
                  <c:v>-14.9</c:v>
                </c:pt>
                <c:pt idx="577">
                  <c:v>-15</c:v>
                </c:pt>
                <c:pt idx="578">
                  <c:v>-14.9</c:v>
                </c:pt>
                <c:pt idx="579">
                  <c:v>-15</c:v>
                </c:pt>
                <c:pt idx="580">
                  <c:v>-14.9</c:v>
                </c:pt>
                <c:pt idx="581">
                  <c:v>-15</c:v>
                </c:pt>
                <c:pt idx="582">
                  <c:v>-15</c:v>
                </c:pt>
                <c:pt idx="583">
                  <c:v>-14.9</c:v>
                </c:pt>
                <c:pt idx="584">
                  <c:v>-15</c:v>
                </c:pt>
                <c:pt idx="585">
                  <c:v>-15.1</c:v>
                </c:pt>
                <c:pt idx="586">
                  <c:v>-15</c:v>
                </c:pt>
                <c:pt idx="587">
                  <c:v>-14.9</c:v>
                </c:pt>
                <c:pt idx="588">
                  <c:v>-14.9</c:v>
                </c:pt>
                <c:pt idx="589">
                  <c:v>-14.9</c:v>
                </c:pt>
                <c:pt idx="590">
                  <c:v>-14.9</c:v>
                </c:pt>
                <c:pt idx="591">
                  <c:v>-14.9</c:v>
                </c:pt>
                <c:pt idx="592">
                  <c:v>-15</c:v>
                </c:pt>
                <c:pt idx="593">
                  <c:v>-14.9</c:v>
                </c:pt>
                <c:pt idx="594">
                  <c:v>-15</c:v>
                </c:pt>
                <c:pt idx="595">
                  <c:v>-15</c:v>
                </c:pt>
                <c:pt idx="596">
                  <c:v>-14.9</c:v>
                </c:pt>
                <c:pt idx="597">
                  <c:v>-14.9</c:v>
                </c:pt>
                <c:pt idx="598">
                  <c:v>-14.9</c:v>
                </c:pt>
                <c:pt idx="599">
                  <c:v>-14.9</c:v>
                </c:pt>
                <c:pt idx="600">
                  <c:v>-15</c:v>
                </c:pt>
                <c:pt idx="601">
                  <c:v>-15</c:v>
                </c:pt>
                <c:pt idx="602">
                  <c:v>-14.9</c:v>
                </c:pt>
                <c:pt idx="603">
                  <c:v>-15.1</c:v>
                </c:pt>
                <c:pt idx="604">
                  <c:v>-14.9</c:v>
                </c:pt>
                <c:pt idx="605">
                  <c:v>-14.8</c:v>
                </c:pt>
                <c:pt idx="606">
                  <c:v>-14.9</c:v>
                </c:pt>
                <c:pt idx="607">
                  <c:v>-14.9</c:v>
                </c:pt>
                <c:pt idx="608">
                  <c:v>-15.2</c:v>
                </c:pt>
                <c:pt idx="609">
                  <c:v>-14.8</c:v>
                </c:pt>
                <c:pt idx="610">
                  <c:v>-15.2</c:v>
                </c:pt>
                <c:pt idx="611">
                  <c:v>-15.1</c:v>
                </c:pt>
                <c:pt idx="612">
                  <c:v>-14.9</c:v>
                </c:pt>
                <c:pt idx="613">
                  <c:v>-14.9</c:v>
                </c:pt>
                <c:pt idx="614">
                  <c:v>-15.1</c:v>
                </c:pt>
                <c:pt idx="615">
                  <c:v>-14.8</c:v>
                </c:pt>
                <c:pt idx="616">
                  <c:v>-15</c:v>
                </c:pt>
                <c:pt idx="617">
                  <c:v>-15</c:v>
                </c:pt>
                <c:pt idx="618">
                  <c:v>-14.8</c:v>
                </c:pt>
                <c:pt idx="619">
                  <c:v>-15.1</c:v>
                </c:pt>
                <c:pt idx="620">
                  <c:v>-14.8</c:v>
                </c:pt>
                <c:pt idx="621">
                  <c:v>-15</c:v>
                </c:pt>
                <c:pt idx="622">
                  <c:v>-15</c:v>
                </c:pt>
                <c:pt idx="623">
                  <c:v>-15</c:v>
                </c:pt>
                <c:pt idx="624">
                  <c:v>-15</c:v>
                </c:pt>
                <c:pt idx="625">
                  <c:v>-15</c:v>
                </c:pt>
                <c:pt idx="626">
                  <c:v>-15</c:v>
                </c:pt>
                <c:pt idx="627">
                  <c:v>-14.9</c:v>
                </c:pt>
                <c:pt idx="628">
                  <c:v>-15.1</c:v>
                </c:pt>
                <c:pt idx="629">
                  <c:v>-14.8</c:v>
                </c:pt>
                <c:pt idx="630">
                  <c:v>-15</c:v>
                </c:pt>
                <c:pt idx="631">
                  <c:v>-15.1</c:v>
                </c:pt>
                <c:pt idx="632">
                  <c:v>-15</c:v>
                </c:pt>
                <c:pt idx="633">
                  <c:v>-14.9</c:v>
                </c:pt>
                <c:pt idx="634">
                  <c:v>-14.9</c:v>
                </c:pt>
                <c:pt idx="635">
                  <c:v>-14.9</c:v>
                </c:pt>
                <c:pt idx="636">
                  <c:v>-15</c:v>
                </c:pt>
                <c:pt idx="637">
                  <c:v>-14.6</c:v>
                </c:pt>
                <c:pt idx="638">
                  <c:v>-15.2</c:v>
                </c:pt>
                <c:pt idx="639">
                  <c:v>-14.7</c:v>
                </c:pt>
                <c:pt idx="640">
                  <c:v>-15</c:v>
                </c:pt>
                <c:pt idx="641">
                  <c:v>-15</c:v>
                </c:pt>
                <c:pt idx="642">
                  <c:v>-14.8</c:v>
                </c:pt>
                <c:pt idx="643">
                  <c:v>-15.1</c:v>
                </c:pt>
                <c:pt idx="644">
                  <c:v>-14.8</c:v>
                </c:pt>
                <c:pt idx="645">
                  <c:v>-15</c:v>
                </c:pt>
                <c:pt idx="646">
                  <c:v>-14.9</c:v>
                </c:pt>
                <c:pt idx="647">
                  <c:v>-15</c:v>
                </c:pt>
                <c:pt idx="648">
                  <c:v>-14.9</c:v>
                </c:pt>
                <c:pt idx="649">
                  <c:v>-15</c:v>
                </c:pt>
                <c:pt idx="650">
                  <c:v>-15</c:v>
                </c:pt>
                <c:pt idx="651">
                  <c:v>-14.7</c:v>
                </c:pt>
                <c:pt idx="652">
                  <c:v>-15</c:v>
                </c:pt>
                <c:pt idx="653">
                  <c:v>-14.9</c:v>
                </c:pt>
                <c:pt idx="654">
                  <c:v>-15.1</c:v>
                </c:pt>
                <c:pt idx="655">
                  <c:v>-14.9</c:v>
                </c:pt>
                <c:pt idx="656">
                  <c:v>-15.1</c:v>
                </c:pt>
                <c:pt idx="657">
                  <c:v>-14.9</c:v>
                </c:pt>
                <c:pt idx="658">
                  <c:v>-15</c:v>
                </c:pt>
                <c:pt idx="659">
                  <c:v>-14.9</c:v>
                </c:pt>
                <c:pt idx="660">
                  <c:v>-15</c:v>
                </c:pt>
                <c:pt idx="661">
                  <c:v>-14.9</c:v>
                </c:pt>
                <c:pt idx="662">
                  <c:v>-15</c:v>
                </c:pt>
                <c:pt idx="663">
                  <c:v>-15</c:v>
                </c:pt>
                <c:pt idx="664">
                  <c:v>-15</c:v>
                </c:pt>
                <c:pt idx="665">
                  <c:v>-14.9</c:v>
                </c:pt>
                <c:pt idx="666">
                  <c:v>-15.1</c:v>
                </c:pt>
                <c:pt idx="667">
                  <c:v>-14.7</c:v>
                </c:pt>
                <c:pt idx="668">
                  <c:v>-15.1</c:v>
                </c:pt>
                <c:pt idx="669">
                  <c:v>-14.8</c:v>
                </c:pt>
                <c:pt idx="670">
                  <c:v>-14.9</c:v>
                </c:pt>
                <c:pt idx="671">
                  <c:v>-14.9</c:v>
                </c:pt>
                <c:pt idx="672">
                  <c:v>-14.9</c:v>
                </c:pt>
                <c:pt idx="673">
                  <c:v>-15</c:v>
                </c:pt>
                <c:pt idx="674">
                  <c:v>-14.8</c:v>
                </c:pt>
                <c:pt idx="675">
                  <c:v>-15</c:v>
                </c:pt>
                <c:pt idx="676">
                  <c:v>-14.9</c:v>
                </c:pt>
                <c:pt idx="677">
                  <c:v>-14.9</c:v>
                </c:pt>
                <c:pt idx="678">
                  <c:v>-15</c:v>
                </c:pt>
                <c:pt idx="679">
                  <c:v>-14.9</c:v>
                </c:pt>
                <c:pt idx="680">
                  <c:v>-15</c:v>
                </c:pt>
                <c:pt idx="681">
                  <c:v>-14.8</c:v>
                </c:pt>
                <c:pt idx="682">
                  <c:v>-15.1</c:v>
                </c:pt>
                <c:pt idx="683">
                  <c:v>-14.7</c:v>
                </c:pt>
                <c:pt idx="684">
                  <c:v>-15</c:v>
                </c:pt>
                <c:pt idx="685">
                  <c:v>-15</c:v>
                </c:pt>
                <c:pt idx="686">
                  <c:v>-14.9</c:v>
                </c:pt>
                <c:pt idx="687">
                  <c:v>-15</c:v>
                </c:pt>
                <c:pt idx="688">
                  <c:v>-14.9</c:v>
                </c:pt>
                <c:pt idx="689">
                  <c:v>-14.9</c:v>
                </c:pt>
                <c:pt idx="690">
                  <c:v>-14.9</c:v>
                </c:pt>
                <c:pt idx="691">
                  <c:v>-15.1</c:v>
                </c:pt>
                <c:pt idx="692">
                  <c:v>-14.9</c:v>
                </c:pt>
                <c:pt idx="693">
                  <c:v>-15.1</c:v>
                </c:pt>
                <c:pt idx="694">
                  <c:v>-15.1</c:v>
                </c:pt>
                <c:pt idx="695">
                  <c:v>-15</c:v>
                </c:pt>
                <c:pt idx="696">
                  <c:v>-15</c:v>
                </c:pt>
                <c:pt idx="697">
                  <c:v>-15</c:v>
                </c:pt>
                <c:pt idx="698">
                  <c:v>-14.9</c:v>
                </c:pt>
                <c:pt idx="699">
                  <c:v>-15</c:v>
                </c:pt>
                <c:pt idx="700">
                  <c:v>-14.9</c:v>
                </c:pt>
                <c:pt idx="701">
                  <c:v>-15.1</c:v>
                </c:pt>
                <c:pt idx="702">
                  <c:v>-14.9</c:v>
                </c:pt>
                <c:pt idx="703">
                  <c:v>-15.1</c:v>
                </c:pt>
                <c:pt idx="704">
                  <c:v>-14.8</c:v>
                </c:pt>
                <c:pt idx="705">
                  <c:v>-14.9</c:v>
                </c:pt>
                <c:pt idx="706">
                  <c:v>-15.2</c:v>
                </c:pt>
                <c:pt idx="707">
                  <c:v>-14.9</c:v>
                </c:pt>
                <c:pt idx="708">
                  <c:v>-15</c:v>
                </c:pt>
                <c:pt idx="709">
                  <c:v>-14.9</c:v>
                </c:pt>
                <c:pt idx="710">
                  <c:v>-15</c:v>
                </c:pt>
                <c:pt idx="711">
                  <c:v>-14.9</c:v>
                </c:pt>
                <c:pt idx="712">
                  <c:v>-15</c:v>
                </c:pt>
                <c:pt idx="713">
                  <c:v>-14.9</c:v>
                </c:pt>
                <c:pt idx="714">
                  <c:v>-14.9</c:v>
                </c:pt>
                <c:pt idx="715">
                  <c:v>-15</c:v>
                </c:pt>
                <c:pt idx="716">
                  <c:v>-15</c:v>
                </c:pt>
                <c:pt idx="717">
                  <c:v>-15</c:v>
                </c:pt>
                <c:pt idx="718">
                  <c:v>-14.8</c:v>
                </c:pt>
                <c:pt idx="719">
                  <c:v>-15</c:v>
                </c:pt>
                <c:pt idx="720">
                  <c:v>-15.1</c:v>
                </c:pt>
                <c:pt idx="721">
                  <c:v>-14.9</c:v>
                </c:pt>
                <c:pt idx="722">
                  <c:v>-15.1</c:v>
                </c:pt>
                <c:pt idx="723">
                  <c:v>-14.9</c:v>
                </c:pt>
                <c:pt idx="724">
                  <c:v>-14.9</c:v>
                </c:pt>
                <c:pt idx="725">
                  <c:v>-14.9</c:v>
                </c:pt>
                <c:pt idx="726">
                  <c:v>-15</c:v>
                </c:pt>
                <c:pt idx="727">
                  <c:v>-15</c:v>
                </c:pt>
                <c:pt idx="728">
                  <c:v>-15</c:v>
                </c:pt>
                <c:pt idx="729">
                  <c:v>-14.9</c:v>
                </c:pt>
                <c:pt idx="730">
                  <c:v>-15.1</c:v>
                </c:pt>
                <c:pt idx="731">
                  <c:v>-14.6</c:v>
                </c:pt>
                <c:pt idx="732">
                  <c:v>-15</c:v>
                </c:pt>
                <c:pt idx="733">
                  <c:v>-15</c:v>
                </c:pt>
                <c:pt idx="734">
                  <c:v>-14.8</c:v>
                </c:pt>
                <c:pt idx="735">
                  <c:v>-15.1</c:v>
                </c:pt>
                <c:pt idx="736">
                  <c:v>-15</c:v>
                </c:pt>
                <c:pt idx="737">
                  <c:v>-14.9</c:v>
                </c:pt>
                <c:pt idx="738">
                  <c:v>-14.9</c:v>
                </c:pt>
                <c:pt idx="739">
                  <c:v>-14.8</c:v>
                </c:pt>
                <c:pt idx="740">
                  <c:v>-14.8</c:v>
                </c:pt>
                <c:pt idx="741">
                  <c:v>-15.1</c:v>
                </c:pt>
                <c:pt idx="742">
                  <c:v>-14.9</c:v>
                </c:pt>
                <c:pt idx="743">
                  <c:v>-15.2</c:v>
                </c:pt>
                <c:pt idx="744">
                  <c:v>-14.8</c:v>
                </c:pt>
                <c:pt idx="745">
                  <c:v>-15.2</c:v>
                </c:pt>
                <c:pt idx="746">
                  <c:v>-14.7</c:v>
                </c:pt>
                <c:pt idx="747">
                  <c:v>-15.1</c:v>
                </c:pt>
                <c:pt idx="748">
                  <c:v>-15.1</c:v>
                </c:pt>
                <c:pt idx="749">
                  <c:v>-14.9</c:v>
                </c:pt>
                <c:pt idx="750">
                  <c:v>-15.1</c:v>
                </c:pt>
                <c:pt idx="751">
                  <c:v>-14.8</c:v>
                </c:pt>
                <c:pt idx="752">
                  <c:v>-14.9</c:v>
                </c:pt>
                <c:pt idx="753">
                  <c:v>-15.1</c:v>
                </c:pt>
                <c:pt idx="754">
                  <c:v>-14.9</c:v>
                </c:pt>
                <c:pt idx="755">
                  <c:v>-15</c:v>
                </c:pt>
                <c:pt idx="756">
                  <c:v>-14.9</c:v>
                </c:pt>
              </c:numCache>
            </c:numRef>
          </c:yVal>
          <c:smooth val="1"/>
          <c:extLst>
            <c:ext xmlns:c16="http://schemas.microsoft.com/office/drawing/2014/chart" uri="{C3380CC4-5D6E-409C-BE32-E72D297353CC}">
              <c16:uniqueId val="{00000000-C642-4C40-A59C-D0D278E7794E}"/>
            </c:ext>
          </c:extLst>
        </c:ser>
        <c:ser>
          <c:idx val="3"/>
          <c:order val="1"/>
          <c:tx>
            <c:v>T-Bottom</c:v>
          </c:tx>
          <c:spPr>
            <a:ln w="12700" cap="rnd">
              <a:solidFill>
                <a:srgbClr val="E802CD"/>
              </a:solidFill>
              <a:round/>
            </a:ln>
            <a:effectLst/>
          </c:spPr>
          <c:marker>
            <c:symbol val="none"/>
          </c:marker>
          <c:xVal>
            <c:numRef>
              <c:f>'Temp Calibration '!$O$9:$O$2000</c:f>
              <c:numCache>
                <c:formatCode>General</c:formatCode>
                <c:ptCount val="1992"/>
                <c:pt idx="5">
                  <c:v>0</c:v>
                </c:pt>
                <c:pt idx="6">
                  <c:v>2</c:v>
                </c:pt>
                <c:pt idx="7">
                  <c:v>4</c:v>
                </c:pt>
                <c:pt idx="8">
                  <c:v>6</c:v>
                </c:pt>
                <c:pt idx="9">
                  <c:v>8</c:v>
                </c:pt>
                <c:pt idx="10">
                  <c:v>10</c:v>
                </c:pt>
                <c:pt idx="11">
                  <c:v>12</c:v>
                </c:pt>
                <c:pt idx="12">
                  <c:v>14</c:v>
                </c:pt>
                <c:pt idx="13">
                  <c:v>16</c:v>
                </c:pt>
                <c:pt idx="14">
                  <c:v>18</c:v>
                </c:pt>
                <c:pt idx="15">
                  <c:v>20</c:v>
                </c:pt>
                <c:pt idx="16">
                  <c:v>22</c:v>
                </c:pt>
                <c:pt idx="17">
                  <c:v>24</c:v>
                </c:pt>
                <c:pt idx="18">
                  <c:v>26</c:v>
                </c:pt>
                <c:pt idx="19">
                  <c:v>28</c:v>
                </c:pt>
                <c:pt idx="20">
                  <c:v>30</c:v>
                </c:pt>
                <c:pt idx="21">
                  <c:v>32</c:v>
                </c:pt>
                <c:pt idx="22">
                  <c:v>34</c:v>
                </c:pt>
                <c:pt idx="23">
                  <c:v>36</c:v>
                </c:pt>
                <c:pt idx="24">
                  <c:v>38</c:v>
                </c:pt>
                <c:pt idx="25">
                  <c:v>40</c:v>
                </c:pt>
                <c:pt idx="26">
                  <c:v>42</c:v>
                </c:pt>
                <c:pt idx="27">
                  <c:v>44</c:v>
                </c:pt>
                <c:pt idx="28">
                  <c:v>46</c:v>
                </c:pt>
                <c:pt idx="29">
                  <c:v>48</c:v>
                </c:pt>
                <c:pt idx="30">
                  <c:v>50</c:v>
                </c:pt>
                <c:pt idx="31">
                  <c:v>52</c:v>
                </c:pt>
                <c:pt idx="32">
                  <c:v>54</c:v>
                </c:pt>
                <c:pt idx="33">
                  <c:v>56</c:v>
                </c:pt>
                <c:pt idx="34">
                  <c:v>58</c:v>
                </c:pt>
                <c:pt idx="35">
                  <c:v>60</c:v>
                </c:pt>
                <c:pt idx="36">
                  <c:v>62</c:v>
                </c:pt>
                <c:pt idx="37">
                  <c:v>64</c:v>
                </c:pt>
                <c:pt idx="38">
                  <c:v>66</c:v>
                </c:pt>
                <c:pt idx="39">
                  <c:v>68</c:v>
                </c:pt>
                <c:pt idx="40">
                  <c:v>70</c:v>
                </c:pt>
                <c:pt idx="41">
                  <c:v>72</c:v>
                </c:pt>
                <c:pt idx="42">
                  <c:v>74</c:v>
                </c:pt>
                <c:pt idx="43">
                  <c:v>76</c:v>
                </c:pt>
                <c:pt idx="44">
                  <c:v>78</c:v>
                </c:pt>
                <c:pt idx="45">
                  <c:v>80</c:v>
                </c:pt>
                <c:pt idx="46">
                  <c:v>82</c:v>
                </c:pt>
                <c:pt idx="47">
                  <c:v>84</c:v>
                </c:pt>
                <c:pt idx="48">
                  <c:v>86</c:v>
                </c:pt>
                <c:pt idx="49">
                  <c:v>88</c:v>
                </c:pt>
                <c:pt idx="50">
                  <c:v>90</c:v>
                </c:pt>
                <c:pt idx="51">
                  <c:v>92</c:v>
                </c:pt>
                <c:pt idx="52">
                  <c:v>94</c:v>
                </c:pt>
                <c:pt idx="53">
                  <c:v>96</c:v>
                </c:pt>
                <c:pt idx="54">
                  <c:v>98</c:v>
                </c:pt>
                <c:pt idx="55">
                  <c:v>100</c:v>
                </c:pt>
                <c:pt idx="56">
                  <c:v>102</c:v>
                </c:pt>
                <c:pt idx="57">
                  <c:v>104</c:v>
                </c:pt>
                <c:pt idx="58">
                  <c:v>106</c:v>
                </c:pt>
                <c:pt idx="59">
                  <c:v>108</c:v>
                </c:pt>
                <c:pt idx="60">
                  <c:v>110</c:v>
                </c:pt>
                <c:pt idx="61">
                  <c:v>112</c:v>
                </c:pt>
                <c:pt idx="62">
                  <c:v>114</c:v>
                </c:pt>
                <c:pt idx="63">
                  <c:v>116</c:v>
                </c:pt>
                <c:pt idx="64">
                  <c:v>118</c:v>
                </c:pt>
                <c:pt idx="65">
                  <c:v>120</c:v>
                </c:pt>
                <c:pt idx="66">
                  <c:v>122</c:v>
                </c:pt>
                <c:pt idx="67">
                  <c:v>124</c:v>
                </c:pt>
                <c:pt idx="68">
                  <c:v>126</c:v>
                </c:pt>
                <c:pt idx="69">
                  <c:v>128</c:v>
                </c:pt>
                <c:pt idx="70">
                  <c:v>130</c:v>
                </c:pt>
                <c:pt idx="71">
                  <c:v>132</c:v>
                </c:pt>
                <c:pt idx="72">
                  <c:v>134</c:v>
                </c:pt>
                <c:pt idx="73">
                  <c:v>136</c:v>
                </c:pt>
                <c:pt idx="74">
                  <c:v>138</c:v>
                </c:pt>
                <c:pt idx="75">
                  <c:v>140</c:v>
                </c:pt>
                <c:pt idx="76">
                  <c:v>142</c:v>
                </c:pt>
                <c:pt idx="77">
                  <c:v>144</c:v>
                </c:pt>
                <c:pt idx="78">
                  <c:v>146</c:v>
                </c:pt>
                <c:pt idx="79">
                  <c:v>148</c:v>
                </c:pt>
                <c:pt idx="80">
                  <c:v>150</c:v>
                </c:pt>
                <c:pt idx="81">
                  <c:v>152</c:v>
                </c:pt>
                <c:pt idx="82">
                  <c:v>154</c:v>
                </c:pt>
                <c:pt idx="83">
                  <c:v>156</c:v>
                </c:pt>
                <c:pt idx="84">
                  <c:v>158</c:v>
                </c:pt>
                <c:pt idx="85">
                  <c:v>160</c:v>
                </c:pt>
                <c:pt idx="86">
                  <c:v>162</c:v>
                </c:pt>
                <c:pt idx="87">
                  <c:v>164</c:v>
                </c:pt>
                <c:pt idx="88">
                  <c:v>166</c:v>
                </c:pt>
                <c:pt idx="89">
                  <c:v>168</c:v>
                </c:pt>
                <c:pt idx="90">
                  <c:v>170</c:v>
                </c:pt>
                <c:pt idx="91">
                  <c:v>172</c:v>
                </c:pt>
                <c:pt idx="92">
                  <c:v>174</c:v>
                </c:pt>
                <c:pt idx="93">
                  <c:v>176</c:v>
                </c:pt>
                <c:pt idx="94">
                  <c:v>178</c:v>
                </c:pt>
                <c:pt idx="95">
                  <c:v>180</c:v>
                </c:pt>
                <c:pt idx="96">
                  <c:v>182</c:v>
                </c:pt>
                <c:pt idx="97">
                  <c:v>184</c:v>
                </c:pt>
                <c:pt idx="98">
                  <c:v>186</c:v>
                </c:pt>
                <c:pt idx="99">
                  <c:v>188</c:v>
                </c:pt>
                <c:pt idx="100">
                  <c:v>190</c:v>
                </c:pt>
                <c:pt idx="101">
                  <c:v>192</c:v>
                </c:pt>
                <c:pt idx="102">
                  <c:v>194</c:v>
                </c:pt>
                <c:pt idx="103">
                  <c:v>196</c:v>
                </c:pt>
                <c:pt idx="104">
                  <c:v>198</c:v>
                </c:pt>
                <c:pt idx="105">
                  <c:v>200</c:v>
                </c:pt>
                <c:pt idx="106">
                  <c:v>202</c:v>
                </c:pt>
                <c:pt idx="107">
                  <c:v>204</c:v>
                </c:pt>
                <c:pt idx="108">
                  <c:v>206</c:v>
                </c:pt>
                <c:pt idx="109">
                  <c:v>208</c:v>
                </c:pt>
                <c:pt idx="110">
                  <c:v>210</c:v>
                </c:pt>
                <c:pt idx="111">
                  <c:v>212</c:v>
                </c:pt>
                <c:pt idx="112">
                  <c:v>214</c:v>
                </c:pt>
                <c:pt idx="113">
                  <c:v>216</c:v>
                </c:pt>
                <c:pt idx="114">
                  <c:v>218</c:v>
                </c:pt>
                <c:pt idx="115">
                  <c:v>220</c:v>
                </c:pt>
                <c:pt idx="116">
                  <c:v>222</c:v>
                </c:pt>
                <c:pt idx="117">
                  <c:v>224</c:v>
                </c:pt>
                <c:pt idx="118">
                  <c:v>226</c:v>
                </c:pt>
                <c:pt idx="119">
                  <c:v>228</c:v>
                </c:pt>
                <c:pt idx="120">
                  <c:v>230</c:v>
                </c:pt>
                <c:pt idx="121">
                  <c:v>232</c:v>
                </c:pt>
                <c:pt idx="122">
                  <c:v>234</c:v>
                </c:pt>
                <c:pt idx="123">
                  <c:v>236</c:v>
                </c:pt>
                <c:pt idx="124">
                  <c:v>238</c:v>
                </c:pt>
                <c:pt idx="125">
                  <c:v>240</c:v>
                </c:pt>
                <c:pt idx="126">
                  <c:v>242</c:v>
                </c:pt>
                <c:pt idx="127">
                  <c:v>244</c:v>
                </c:pt>
                <c:pt idx="128">
                  <c:v>246</c:v>
                </c:pt>
                <c:pt idx="129">
                  <c:v>248</c:v>
                </c:pt>
                <c:pt idx="130">
                  <c:v>250</c:v>
                </c:pt>
                <c:pt idx="131">
                  <c:v>252</c:v>
                </c:pt>
                <c:pt idx="132">
                  <c:v>254</c:v>
                </c:pt>
                <c:pt idx="133">
                  <c:v>256</c:v>
                </c:pt>
                <c:pt idx="134">
                  <c:v>258</c:v>
                </c:pt>
                <c:pt idx="135">
                  <c:v>260</c:v>
                </c:pt>
                <c:pt idx="136">
                  <c:v>262</c:v>
                </c:pt>
                <c:pt idx="137">
                  <c:v>264</c:v>
                </c:pt>
                <c:pt idx="138">
                  <c:v>266</c:v>
                </c:pt>
                <c:pt idx="139">
                  <c:v>268</c:v>
                </c:pt>
                <c:pt idx="140">
                  <c:v>270</c:v>
                </c:pt>
                <c:pt idx="141">
                  <c:v>272</c:v>
                </c:pt>
                <c:pt idx="142">
                  <c:v>274</c:v>
                </c:pt>
                <c:pt idx="143">
                  <c:v>276</c:v>
                </c:pt>
                <c:pt idx="144">
                  <c:v>278</c:v>
                </c:pt>
                <c:pt idx="145">
                  <c:v>280</c:v>
                </c:pt>
                <c:pt idx="146">
                  <c:v>282</c:v>
                </c:pt>
                <c:pt idx="147">
                  <c:v>284</c:v>
                </c:pt>
                <c:pt idx="148">
                  <c:v>286</c:v>
                </c:pt>
                <c:pt idx="149">
                  <c:v>288</c:v>
                </c:pt>
                <c:pt idx="150">
                  <c:v>290</c:v>
                </c:pt>
                <c:pt idx="151">
                  <c:v>292</c:v>
                </c:pt>
                <c:pt idx="152">
                  <c:v>294</c:v>
                </c:pt>
                <c:pt idx="153">
                  <c:v>296</c:v>
                </c:pt>
                <c:pt idx="154">
                  <c:v>298</c:v>
                </c:pt>
                <c:pt idx="155">
                  <c:v>300</c:v>
                </c:pt>
                <c:pt idx="156">
                  <c:v>302</c:v>
                </c:pt>
                <c:pt idx="157">
                  <c:v>304</c:v>
                </c:pt>
                <c:pt idx="158">
                  <c:v>306</c:v>
                </c:pt>
                <c:pt idx="159">
                  <c:v>308</c:v>
                </c:pt>
                <c:pt idx="160">
                  <c:v>310</c:v>
                </c:pt>
                <c:pt idx="161">
                  <c:v>312</c:v>
                </c:pt>
                <c:pt idx="162">
                  <c:v>314</c:v>
                </c:pt>
                <c:pt idx="163">
                  <c:v>316</c:v>
                </c:pt>
                <c:pt idx="164">
                  <c:v>318</c:v>
                </c:pt>
                <c:pt idx="165">
                  <c:v>320</c:v>
                </c:pt>
                <c:pt idx="166">
                  <c:v>322</c:v>
                </c:pt>
                <c:pt idx="167">
                  <c:v>324</c:v>
                </c:pt>
                <c:pt idx="168">
                  <c:v>326</c:v>
                </c:pt>
                <c:pt idx="169">
                  <c:v>328</c:v>
                </c:pt>
                <c:pt idx="170">
                  <c:v>330</c:v>
                </c:pt>
                <c:pt idx="171">
                  <c:v>332</c:v>
                </c:pt>
                <c:pt idx="172">
                  <c:v>334</c:v>
                </c:pt>
                <c:pt idx="173">
                  <c:v>336</c:v>
                </c:pt>
                <c:pt idx="174">
                  <c:v>338</c:v>
                </c:pt>
                <c:pt idx="175">
                  <c:v>340</c:v>
                </c:pt>
                <c:pt idx="176">
                  <c:v>342</c:v>
                </c:pt>
                <c:pt idx="177">
                  <c:v>344</c:v>
                </c:pt>
                <c:pt idx="178">
                  <c:v>346</c:v>
                </c:pt>
                <c:pt idx="179">
                  <c:v>348</c:v>
                </c:pt>
                <c:pt idx="180">
                  <c:v>350</c:v>
                </c:pt>
                <c:pt idx="181">
                  <c:v>352</c:v>
                </c:pt>
                <c:pt idx="182">
                  <c:v>354</c:v>
                </c:pt>
                <c:pt idx="183">
                  <c:v>356</c:v>
                </c:pt>
                <c:pt idx="184">
                  <c:v>358</c:v>
                </c:pt>
                <c:pt idx="185">
                  <c:v>360</c:v>
                </c:pt>
                <c:pt idx="186">
                  <c:v>362</c:v>
                </c:pt>
                <c:pt idx="187">
                  <c:v>364</c:v>
                </c:pt>
                <c:pt idx="188">
                  <c:v>366</c:v>
                </c:pt>
                <c:pt idx="189">
                  <c:v>368</c:v>
                </c:pt>
                <c:pt idx="190">
                  <c:v>370</c:v>
                </c:pt>
                <c:pt idx="191">
                  <c:v>372</c:v>
                </c:pt>
                <c:pt idx="192">
                  <c:v>374</c:v>
                </c:pt>
                <c:pt idx="193">
                  <c:v>376</c:v>
                </c:pt>
                <c:pt idx="194">
                  <c:v>378</c:v>
                </c:pt>
                <c:pt idx="195">
                  <c:v>380</c:v>
                </c:pt>
                <c:pt idx="196">
                  <c:v>382</c:v>
                </c:pt>
                <c:pt idx="197">
                  <c:v>384</c:v>
                </c:pt>
                <c:pt idx="198">
                  <c:v>386</c:v>
                </c:pt>
                <c:pt idx="199">
                  <c:v>388</c:v>
                </c:pt>
                <c:pt idx="200">
                  <c:v>390</c:v>
                </c:pt>
                <c:pt idx="201">
                  <c:v>392</c:v>
                </c:pt>
                <c:pt idx="202">
                  <c:v>394</c:v>
                </c:pt>
                <c:pt idx="203">
                  <c:v>396</c:v>
                </c:pt>
                <c:pt idx="204">
                  <c:v>398</c:v>
                </c:pt>
                <c:pt idx="205">
                  <c:v>400</c:v>
                </c:pt>
                <c:pt idx="206">
                  <c:v>402</c:v>
                </c:pt>
                <c:pt idx="207">
                  <c:v>404</c:v>
                </c:pt>
                <c:pt idx="208">
                  <c:v>406</c:v>
                </c:pt>
                <c:pt idx="209">
                  <c:v>408</c:v>
                </c:pt>
                <c:pt idx="210">
                  <c:v>410</c:v>
                </c:pt>
                <c:pt idx="211">
                  <c:v>412</c:v>
                </c:pt>
                <c:pt idx="212">
                  <c:v>414</c:v>
                </c:pt>
                <c:pt idx="213">
                  <c:v>416</c:v>
                </c:pt>
                <c:pt idx="214">
                  <c:v>418</c:v>
                </c:pt>
                <c:pt idx="215">
                  <c:v>420</c:v>
                </c:pt>
                <c:pt idx="216">
                  <c:v>422</c:v>
                </c:pt>
                <c:pt idx="217">
                  <c:v>424</c:v>
                </c:pt>
                <c:pt idx="218">
                  <c:v>426</c:v>
                </c:pt>
                <c:pt idx="219">
                  <c:v>428</c:v>
                </c:pt>
                <c:pt idx="220">
                  <c:v>430</c:v>
                </c:pt>
                <c:pt idx="221">
                  <c:v>432</c:v>
                </c:pt>
                <c:pt idx="222">
                  <c:v>434</c:v>
                </c:pt>
                <c:pt idx="223">
                  <c:v>436</c:v>
                </c:pt>
                <c:pt idx="224">
                  <c:v>438</c:v>
                </c:pt>
                <c:pt idx="225">
                  <c:v>440</c:v>
                </c:pt>
                <c:pt idx="226">
                  <c:v>442</c:v>
                </c:pt>
                <c:pt idx="227">
                  <c:v>444</c:v>
                </c:pt>
                <c:pt idx="228">
                  <c:v>446</c:v>
                </c:pt>
                <c:pt idx="229">
                  <c:v>448</c:v>
                </c:pt>
                <c:pt idx="230">
                  <c:v>450</c:v>
                </c:pt>
                <c:pt idx="231">
                  <c:v>452</c:v>
                </c:pt>
                <c:pt idx="232">
                  <c:v>454</c:v>
                </c:pt>
                <c:pt idx="233">
                  <c:v>456</c:v>
                </c:pt>
                <c:pt idx="234">
                  <c:v>458</c:v>
                </c:pt>
                <c:pt idx="235">
                  <c:v>460</c:v>
                </c:pt>
                <c:pt idx="236">
                  <c:v>462</c:v>
                </c:pt>
                <c:pt idx="237">
                  <c:v>464</c:v>
                </c:pt>
                <c:pt idx="238">
                  <c:v>466</c:v>
                </c:pt>
                <c:pt idx="239">
                  <c:v>468</c:v>
                </c:pt>
                <c:pt idx="240">
                  <c:v>470</c:v>
                </c:pt>
                <c:pt idx="241">
                  <c:v>472</c:v>
                </c:pt>
                <c:pt idx="242">
                  <c:v>474</c:v>
                </c:pt>
                <c:pt idx="243">
                  <c:v>476</c:v>
                </c:pt>
                <c:pt idx="244">
                  <c:v>478</c:v>
                </c:pt>
                <c:pt idx="245">
                  <c:v>480</c:v>
                </c:pt>
                <c:pt idx="246">
                  <c:v>482</c:v>
                </c:pt>
                <c:pt idx="247">
                  <c:v>484</c:v>
                </c:pt>
                <c:pt idx="248">
                  <c:v>486</c:v>
                </c:pt>
                <c:pt idx="249">
                  <c:v>488</c:v>
                </c:pt>
                <c:pt idx="250">
                  <c:v>490</c:v>
                </c:pt>
                <c:pt idx="251">
                  <c:v>492</c:v>
                </c:pt>
                <c:pt idx="252">
                  <c:v>494</c:v>
                </c:pt>
                <c:pt idx="253">
                  <c:v>496</c:v>
                </c:pt>
                <c:pt idx="254">
                  <c:v>498</c:v>
                </c:pt>
                <c:pt idx="255">
                  <c:v>500</c:v>
                </c:pt>
                <c:pt idx="256">
                  <c:v>502</c:v>
                </c:pt>
                <c:pt idx="257">
                  <c:v>504</c:v>
                </c:pt>
                <c:pt idx="258">
                  <c:v>506</c:v>
                </c:pt>
                <c:pt idx="259">
                  <c:v>508</c:v>
                </c:pt>
                <c:pt idx="260">
                  <c:v>510</c:v>
                </c:pt>
                <c:pt idx="261">
                  <c:v>512</c:v>
                </c:pt>
                <c:pt idx="262">
                  <c:v>514</c:v>
                </c:pt>
                <c:pt idx="263">
                  <c:v>516</c:v>
                </c:pt>
                <c:pt idx="264">
                  <c:v>518</c:v>
                </c:pt>
                <c:pt idx="265">
                  <c:v>520</c:v>
                </c:pt>
                <c:pt idx="266">
                  <c:v>522</c:v>
                </c:pt>
                <c:pt idx="267">
                  <c:v>524</c:v>
                </c:pt>
                <c:pt idx="268">
                  <c:v>526</c:v>
                </c:pt>
                <c:pt idx="269">
                  <c:v>528</c:v>
                </c:pt>
                <c:pt idx="270">
                  <c:v>530</c:v>
                </c:pt>
                <c:pt idx="271">
                  <c:v>532</c:v>
                </c:pt>
                <c:pt idx="272">
                  <c:v>534</c:v>
                </c:pt>
                <c:pt idx="273">
                  <c:v>536</c:v>
                </c:pt>
                <c:pt idx="274">
                  <c:v>538</c:v>
                </c:pt>
                <c:pt idx="275">
                  <c:v>540</c:v>
                </c:pt>
                <c:pt idx="276">
                  <c:v>542</c:v>
                </c:pt>
                <c:pt idx="277">
                  <c:v>544</c:v>
                </c:pt>
                <c:pt idx="278">
                  <c:v>546</c:v>
                </c:pt>
                <c:pt idx="279">
                  <c:v>548</c:v>
                </c:pt>
                <c:pt idx="280">
                  <c:v>550</c:v>
                </c:pt>
                <c:pt idx="281">
                  <c:v>552</c:v>
                </c:pt>
                <c:pt idx="282">
                  <c:v>554</c:v>
                </c:pt>
                <c:pt idx="283">
                  <c:v>556</c:v>
                </c:pt>
                <c:pt idx="284">
                  <c:v>558</c:v>
                </c:pt>
                <c:pt idx="285">
                  <c:v>560</c:v>
                </c:pt>
                <c:pt idx="286">
                  <c:v>562</c:v>
                </c:pt>
                <c:pt idx="287">
                  <c:v>564</c:v>
                </c:pt>
                <c:pt idx="288">
                  <c:v>566</c:v>
                </c:pt>
                <c:pt idx="289">
                  <c:v>568</c:v>
                </c:pt>
                <c:pt idx="290">
                  <c:v>570</c:v>
                </c:pt>
                <c:pt idx="291">
                  <c:v>572</c:v>
                </c:pt>
                <c:pt idx="292">
                  <c:v>574</c:v>
                </c:pt>
                <c:pt idx="293">
                  <c:v>576</c:v>
                </c:pt>
                <c:pt idx="294">
                  <c:v>578</c:v>
                </c:pt>
                <c:pt idx="295">
                  <c:v>580</c:v>
                </c:pt>
                <c:pt idx="296">
                  <c:v>582</c:v>
                </c:pt>
                <c:pt idx="297">
                  <c:v>584</c:v>
                </c:pt>
                <c:pt idx="298">
                  <c:v>586</c:v>
                </c:pt>
                <c:pt idx="299">
                  <c:v>588</c:v>
                </c:pt>
                <c:pt idx="300">
                  <c:v>590</c:v>
                </c:pt>
                <c:pt idx="301">
                  <c:v>592</c:v>
                </c:pt>
                <c:pt idx="302">
                  <c:v>594</c:v>
                </c:pt>
                <c:pt idx="303">
                  <c:v>596</c:v>
                </c:pt>
                <c:pt idx="304">
                  <c:v>598</c:v>
                </c:pt>
                <c:pt idx="305">
                  <c:v>600</c:v>
                </c:pt>
                <c:pt idx="306">
                  <c:v>602</c:v>
                </c:pt>
                <c:pt idx="307">
                  <c:v>604</c:v>
                </c:pt>
                <c:pt idx="308">
                  <c:v>606</c:v>
                </c:pt>
                <c:pt idx="309">
                  <c:v>608</c:v>
                </c:pt>
                <c:pt idx="310">
                  <c:v>610</c:v>
                </c:pt>
                <c:pt idx="311">
                  <c:v>612</c:v>
                </c:pt>
                <c:pt idx="312">
                  <c:v>614</c:v>
                </c:pt>
                <c:pt idx="313">
                  <c:v>616</c:v>
                </c:pt>
                <c:pt idx="314">
                  <c:v>618</c:v>
                </c:pt>
                <c:pt idx="315">
                  <c:v>620</c:v>
                </c:pt>
                <c:pt idx="316">
                  <c:v>622</c:v>
                </c:pt>
                <c:pt idx="317">
                  <c:v>624</c:v>
                </c:pt>
                <c:pt idx="318">
                  <c:v>626</c:v>
                </c:pt>
                <c:pt idx="319">
                  <c:v>628</c:v>
                </c:pt>
                <c:pt idx="320">
                  <c:v>630</c:v>
                </c:pt>
                <c:pt idx="321">
                  <c:v>632</c:v>
                </c:pt>
                <c:pt idx="322">
                  <c:v>634</c:v>
                </c:pt>
                <c:pt idx="323">
                  <c:v>636</c:v>
                </c:pt>
                <c:pt idx="324">
                  <c:v>638</c:v>
                </c:pt>
                <c:pt idx="325">
                  <c:v>640</c:v>
                </c:pt>
                <c:pt idx="326">
                  <c:v>642</c:v>
                </c:pt>
                <c:pt idx="327">
                  <c:v>644</c:v>
                </c:pt>
                <c:pt idx="328">
                  <c:v>646</c:v>
                </c:pt>
                <c:pt idx="329">
                  <c:v>648</c:v>
                </c:pt>
                <c:pt idx="330">
                  <c:v>650</c:v>
                </c:pt>
                <c:pt idx="331">
                  <c:v>652</c:v>
                </c:pt>
                <c:pt idx="332">
                  <c:v>654</c:v>
                </c:pt>
                <c:pt idx="333">
                  <c:v>656</c:v>
                </c:pt>
                <c:pt idx="334">
                  <c:v>658</c:v>
                </c:pt>
                <c:pt idx="335">
                  <c:v>660</c:v>
                </c:pt>
                <c:pt idx="336">
                  <c:v>662</c:v>
                </c:pt>
                <c:pt idx="337">
                  <c:v>664</c:v>
                </c:pt>
                <c:pt idx="338">
                  <c:v>666</c:v>
                </c:pt>
                <c:pt idx="339">
                  <c:v>668</c:v>
                </c:pt>
                <c:pt idx="340">
                  <c:v>670</c:v>
                </c:pt>
                <c:pt idx="341">
                  <c:v>672</c:v>
                </c:pt>
                <c:pt idx="342">
                  <c:v>674</c:v>
                </c:pt>
                <c:pt idx="343">
                  <c:v>676</c:v>
                </c:pt>
                <c:pt idx="344">
                  <c:v>678</c:v>
                </c:pt>
                <c:pt idx="345">
                  <c:v>680</c:v>
                </c:pt>
                <c:pt idx="346">
                  <c:v>682</c:v>
                </c:pt>
                <c:pt idx="347">
                  <c:v>684</c:v>
                </c:pt>
                <c:pt idx="348">
                  <c:v>686</c:v>
                </c:pt>
                <c:pt idx="349">
                  <c:v>688</c:v>
                </c:pt>
                <c:pt idx="350">
                  <c:v>690</c:v>
                </c:pt>
                <c:pt idx="351">
                  <c:v>692</c:v>
                </c:pt>
                <c:pt idx="352">
                  <c:v>694</c:v>
                </c:pt>
                <c:pt idx="353">
                  <c:v>696</c:v>
                </c:pt>
                <c:pt idx="354">
                  <c:v>698</c:v>
                </c:pt>
                <c:pt idx="355">
                  <c:v>700</c:v>
                </c:pt>
                <c:pt idx="356">
                  <c:v>702</c:v>
                </c:pt>
                <c:pt idx="357">
                  <c:v>704</c:v>
                </c:pt>
                <c:pt idx="358">
                  <c:v>706</c:v>
                </c:pt>
                <c:pt idx="359">
                  <c:v>708</c:v>
                </c:pt>
                <c:pt idx="360">
                  <c:v>710</c:v>
                </c:pt>
                <c:pt idx="361">
                  <c:v>712</c:v>
                </c:pt>
                <c:pt idx="362">
                  <c:v>714</c:v>
                </c:pt>
                <c:pt idx="363">
                  <c:v>716</c:v>
                </c:pt>
                <c:pt idx="364">
                  <c:v>718</c:v>
                </c:pt>
                <c:pt idx="365">
                  <c:v>720</c:v>
                </c:pt>
                <c:pt idx="366">
                  <c:v>722</c:v>
                </c:pt>
                <c:pt idx="367">
                  <c:v>724</c:v>
                </c:pt>
                <c:pt idx="368">
                  <c:v>726</c:v>
                </c:pt>
                <c:pt idx="369">
                  <c:v>728</c:v>
                </c:pt>
                <c:pt idx="370">
                  <c:v>730</c:v>
                </c:pt>
                <c:pt idx="371">
                  <c:v>732</c:v>
                </c:pt>
                <c:pt idx="372">
                  <c:v>734</c:v>
                </c:pt>
                <c:pt idx="373">
                  <c:v>736</c:v>
                </c:pt>
                <c:pt idx="374">
                  <c:v>738</c:v>
                </c:pt>
                <c:pt idx="375">
                  <c:v>740</c:v>
                </c:pt>
                <c:pt idx="376">
                  <c:v>742</c:v>
                </c:pt>
                <c:pt idx="377">
                  <c:v>744</c:v>
                </c:pt>
                <c:pt idx="378">
                  <c:v>746</c:v>
                </c:pt>
                <c:pt idx="379">
                  <c:v>748</c:v>
                </c:pt>
                <c:pt idx="380">
                  <c:v>750</c:v>
                </c:pt>
                <c:pt idx="381">
                  <c:v>752</c:v>
                </c:pt>
                <c:pt idx="382">
                  <c:v>754</c:v>
                </c:pt>
                <c:pt idx="383">
                  <c:v>756</c:v>
                </c:pt>
                <c:pt idx="384">
                  <c:v>758</c:v>
                </c:pt>
                <c:pt idx="385">
                  <c:v>760</c:v>
                </c:pt>
                <c:pt idx="386">
                  <c:v>762</c:v>
                </c:pt>
                <c:pt idx="387">
                  <c:v>764</c:v>
                </c:pt>
                <c:pt idx="388">
                  <c:v>766</c:v>
                </c:pt>
                <c:pt idx="389">
                  <c:v>768</c:v>
                </c:pt>
                <c:pt idx="390">
                  <c:v>770</c:v>
                </c:pt>
                <c:pt idx="391">
                  <c:v>772</c:v>
                </c:pt>
                <c:pt idx="392">
                  <c:v>774</c:v>
                </c:pt>
                <c:pt idx="393">
                  <c:v>776</c:v>
                </c:pt>
                <c:pt idx="394">
                  <c:v>778</c:v>
                </c:pt>
                <c:pt idx="395">
                  <c:v>780</c:v>
                </c:pt>
                <c:pt idx="396">
                  <c:v>782</c:v>
                </c:pt>
                <c:pt idx="397">
                  <c:v>784</c:v>
                </c:pt>
                <c:pt idx="398">
                  <c:v>786</c:v>
                </c:pt>
                <c:pt idx="399">
                  <c:v>788</c:v>
                </c:pt>
                <c:pt idx="400">
                  <c:v>790</c:v>
                </c:pt>
                <c:pt idx="401">
                  <c:v>792</c:v>
                </c:pt>
                <c:pt idx="402">
                  <c:v>794</c:v>
                </c:pt>
                <c:pt idx="403">
                  <c:v>796</c:v>
                </c:pt>
                <c:pt idx="404">
                  <c:v>798</c:v>
                </c:pt>
                <c:pt idx="405">
                  <c:v>800</c:v>
                </c:pt>
                <c:pt idx="406">
                  <c:v>802</c:v>
                </c:pt>
                <c:pt idx="407">
                  <c:v>804</c:v>
                </c:pt>
                <c:pt idx="408">
                  <c:v>806</c:v>
                </c:pt>
                <c:pt idx="409">
                  <c:v>808</c:v>
                </c:pt>
                <c:pt idx="410">
                  <c:v>810</c:v>
                </c:pt>
                <c:pt idx="411">
                  <c:v>812</c:v>
                </c:pt>
                <c:pt idx="412">
                  <c:v>814</c:v>
                </c:pt>
                <c:pt idx="413">
                  <c:v>816</c:v>
                </c:pt>
                <c:pt idx="414">
                  <c:v>818</c:v>
                </c:pt>
                <c:pt idx="415">
                  <c:v>820</c:v>
                </c:pt>
                <c:pt idx="416">
                  <c:v>822</c:v>
                </c:pt>
                <c:pt idx="417">
                  <c:v>824</c:v>
                </c:pt>
                <c:pt idx="418">
                  <c:v>826</c:v>
                </c:pt>
                <c:pt idx="419">
                  <c:v>828</c:v>
                </c:pt>
                <c:pt idx="420">
                  <c:v>830</c:v>
                </c:pt>
                <c:pt idx="421">
                  <c:v>832</c:v>
                </c:pt>
                <c:pt idx="422">
                  <c:v>834</c:v>
                </c:pt>
                <c:pt idx="423">
                  <c:v>836</c:v>
                </c:pt>
                <c:pt idx="424">
                  <c:v>838</c:v>
                </c:pt>
                <c:pt idx="425">
                  <c:v>840</c:v>
                </c:pt>
                <c:pt idx="426">
                  <c:v>842</c:v>
                </c:pt>
                <c:pt idx="427">
                  <c:v>844</c:v>
                </c:pt>
                <c:pt idx="428">
                  <c:v>846</c:v>
                </c:pt>
                <c:pt idx="429">
                  <c:v>848</c:v>
                </c:pt>
                <c:pt idx="430">
                  <c:v>850</c:v>
                </c:pt>
                <c:pt idx="431">
                  <c:v>852</c:v>
                </c:pt>
                <c:pt idx="432">
                  <c:v>854</c:v>
                </c:pt>
                <c:pt idx="433">
                  <c:v>856</c:v>
                </c:pt>
                <c:pt idx="434">
                  <c:v>858</c:v>
                </c:pt>
                <c:pt idx="435">
                  <c:v>860</c:v>
                </c:pt>
                <c:pt idx="436">
                  <c:v>862</c:v>
                </c:pt>
                <c:pt idx="437">
                  <c:v>864</c:v>
                </c:pt>
                <c:pt idx="438">
                  <c:v>866</c:v>
                </c:pt>
                <c:pt idx="439">
                  <c:v>868</c:v>
                </c:pt>
                <c:pt idx="440">
                  <c:v>870</c:v>
                </c:pt>
                <c:pt idx="441">
                  <c:v>872</c:v>
                </c:pt>
                <c:pt idx="442">
                  <c:v>874</c:v>
                </c:pt>
                <c:pt idx="443">
                  <c:v>876</c:v>
                </c:pt>
                <c:pt idx="444">
                  <c:v>878</c:v>
                </c:pt>
                <c:pt idx="445">
                  <c:v>880</c:v>
                </c:pt>
                <c:pt idx="446">
                  <c:v>882</c:v>
                </c:pt>
                <c:pt idx="447">
                  <c:v>884</c:v>
                </c:pt>
                <c:pt idx="448">
                  <c:v>886</c:v>
                </c:pt>
                <c:pt idx="449">
                  <c:v>888</c:v>
                </c:pt>
                <c:pt idx="450">
                  <c:v>890</c:v>
                </c:pt>
                <c:pt idx="451">
                  <c:v>892</c:v>
                </c:pt>
                <c:pt idx="452">
                  <c:v>894</c:v>
                </c:pt>
                <c:pt idx="453">
                  <c:v>896</c:v>
                </c:pt>
                <c:pt idx="454">
                  <c:v>898</c:v>
                </c:pt>
                <c:pt idx="455">
                  <c:v>900</c:v>
                </c:pt>
                <c:pt idx="456">
                  <c:v>902</c:v>
                </c:pt>
                <c:pt idx="457">
                  <c:v>904</c:v>
                </c:pt>
                <c:pt idx="458">
                  <c:v>906</c:v>
                </c:pt>
                <c:pt idx="459">
                  <c:v>908</c:v>
                </c:pt>
                <c:pt idx="460">
                  <c:v>910</c:v>
                </c:pt>
                <c:pt idx="461">
                  <c:v>912</c:v>
                </c:pt>
                <c:pt idx="462">
                  <c:v>914</c:v>
                </c:pt>
                <c:pt idx="463">
                  <c:v>916</c:v>
                </c:pt>
                <c:pt idx="464">
                  <c:v>918</c:v>
                </c:pt>
                <c:pt idx="465">
                  <c:v>920</c:v>
                </c:pt>
                <c:pt idx="466">
                  <c:v>922</c:v>
                </c:pt>
                <c:pt idx="467">
                  <c:v>924</c:v>
                </c:pt>
                <c:pt idx="468">
                  <c:v>926</c:v>
                </c:pt>
                <c:pt idx="469">
                  <c:v>928</c:v>
                </c:pt>
                <c:pt idx="470">
                  <c:v>930</c:v>
                </c:pt>
                <c:pt idx="471">
                  <c:v>932</c:v>
                </c:pt>
                <c:pt idx="472">
                  <c:v>934</c:v>
                </c:pt>
                <c:pt idx="473">
                  <c:v>936</c:v>
                </c:pt>
                <c:pt idx="474">
                  <c:v>938</c:v>
                </c:pt>
                <c:pt idx="475">
                  <c:v>940</c:v>
                </c:pt>
                <c:pt idx="476">
                  <c:v>942</c:v>
                </c:pt>
                <c:pt idx="477">
                  <c:v>944</c:v>
                </c:pt>
                <c:pt idx="478">
                  <c:v>946</c:v>
                </c:pt>
                <c:pt idx="479">
                  <c:v>948</c:v>
                </c:pt>
                <c:pt idx="480">
                  <c:v>950</c:v>
                </c:pt>
                <c:pt idx="481">
                  <c:v>952</c:v>
                </c:pt>
                <c:pt idx="482">
                  <c:v>954</c:v>
                </c:pt>
                <c:pt idx="483">
                  <c:v>956</c:v>
                </c:pt>
                <c:pt idx="484">
                  <c:v>958</c:v>
                </c:pt>
                <c:pt idx="485">
                  <c:v>960</c:v>
                </c:pt>
                <c:pt idx="486">
                  <c:v>962</c:v>
                </c:pt>
                <c:pt idx="487">
                  <c:v>964</c:v>
                </c:pt>
                <c:pt idx="488">
                  <c:v>966</c:v>
                </c:pt>
                <c:pt idx="489">
                  <c:v>968</c:v>
                </c:pt>
                <c:pt idx="490">
                  <c:v>970</c:v>
                </c:pt>
                <c:pt idx="491">
                  <c:v>972</c:v>
                </c:pt>
                <c:pt idx="492">
                  <c:v>974</c:v>
                </c:pt>
                <c:pt idx="493">
                  <c:v>976</c:v>
                </c:pt>
                <c:pt idx="494">
                  <c:v>978</c:v>
                </c:pt>
                <c:pt idx="495">
                  <c:v>980</c:v>
                </c:pt>
                <c:pt idx="496">
                  <c:v>982</c:v>
                </c:pt>
                <c:pt idx="497">
                  <c:v>984</c:v>
                </c:pt>
                <c:pt idx="498">
                  <c:v>986</c:v>
                </c:pt>
                <c:pt idx="499">
                  <c:v>988</c:v>
                </c:pt>
                <c:pt idx="500">
                  <c:v>990</c:v>
                </c:pt>
                <c:pt idx="501">
                  <c:v>992</c:v>
                </c:pt>
                <c:pt idx="502">
                  <c:v>994</c:v>
                </c:pt>
                <c:pt idx="503">
                  <c:v>996</c:v>
                </c:pt>
                <c:pt idx="504">
                  <c:v>998</c:v>
                </c:pt>
                <c:pt idx="505">
                  <c:v>1000</c:v>
                </c:pt>
                <c:pt idx="506">
                  <c:v>1002</c:v>
                </c:pt>
                <c:pt idx="507">
                  <c:v>1004</c:v>
                </c:pt>
                <c:pt idx="508">
                  <c:v>1006</c:v>
                </c:pt>
                <c:pt idx="509">
                  <c:v>1008</c:v>
                </c:pt>
                <c:pt idx="510">
                  <c:v>1010</c:v>
                </c:pt>
                <c:pt idx="511">
                  <c:v>1012</c:v>
                </c:pt>
                <c:pt idx="512">
                  <c:v>1014</c:v>
                </c:pt>
                <c:pt idx="513">
                  <c:v>1016</c:v>
                </c:pt>
                <c:pt idx="514">
                  <c:v>1018</c:v>
                </c:pt>
                <c:pt idx="515">
                  <c:v>1020</c:v>
                </c:pt>
                <c:pt idx="516">
                  <c:v>1022</c:v>
                </c:pt>
                <c:pt idx="517">
                  <c:v>1024</c:v>
                </c:pt>
                <c:pt idx="518">
                  <c:v>1026</c:v>
                </c:pt>
                <c:pt idx="519">
                  <c:v>1028</c:v>
                </c:pt>
                <c:pt idx="520">
                  <c:v>1030</c:v>
                </c:pt>
                <c:pt idx="521">
                  <c:v>1032</c:v>
                </c:pt>
                <c:pt idx="522">
                  <c:v>1034</c:v>
                </c:pt>
                <c:pt idx="523">
                  <c:v>1036</c:v>
                </c:pt>
                <c:pt idx="524">
                  <c:v>1038</c:v>
                </c:pt>
                <c:pt idx="525">
                  <c:v>1040</c:v>
                </c:pt>
                <c:pt idx="526">
                  <c:v>1042</c:v>
                </c:pt>
                <c:pt idx="527">
                  <c:v>1044</c:v>
                </c:pt>
                <c:pt idx="528">
                  <c:v>1046</c:v>
                </c:pt>
                <c:pt idx="529">
                  <c:v>1048</c:v>
                </c:pt>
                <c:pt idx="530">
                  <c:v>1050</c:v>
                </c:pt>
                <c:pt idx="531">
                  <c:v>1052</c:v>
                </c:pt>
                <c:pt idx="532">
                  <c:v>1054</c:v>
                </c:pt>
                <c:pt idx="533">
                  <c:v>1056</c:v>
                </c:pt>
                <c:pt idx="534">
                  <c:v>1058</c:v>
                </c:pt>
                <c:pt idx="535">
                  <c:v>1060</c:v>
                </c:pt>
                <c:pt idx="536">
                  <c:v>1062</c:v>
                </c:pt>
                <c:pt idx="537">
                  <c:v>1064</c:v>
                </c:pt>
                <c:pt idx="538">
                  <c:v>1066</c:v>
                </c:pt>
                <c:pt idx="539">
                  <c:v>1068</c:v>
                </c:pt>
                <c:pt idx="540">
                  <c:v>1070</c:v>
                </c:pt>
                <c:pt idx="541">
                  <c:v>1072</c:v>
                </c:pt>
                <c:pt idx="542">
                  <c:v>1074</c:v>
                </c:pt>
                <c:pt idx="543">
                  <c:v>1076</c:v>
                </c:pt>
                <c:pt idx="544">
                  <c:v>1078</c:v>
                </c:pt>
                <c:pt idx="545">
                  <c:v>1080</c:v>
                </c:pt>
                <c:pt idx="546">
                  <c:v>1082</c:v>
                </c:pt>
                <c:pt idx="547">
                  <c:v>1084</c:v>
                </c:pt>
                <c:pt idx="548">
                  <c:v>1086</c:v>
                </c:pt>
                <c:pt idx="549">
                  <c:v>1088</c:v>
                </c:pt>
                <c:pt idx="550">
                  <c:v>1090</c:v>
                </c:pt>
                <c:pt idx="551">
                  <c:v>1092</c:v>
                </c:pt>
                <c:pt idx="552">
                  <c:v>1094</c:v>
                </c:pt>
                <c:pt idx="553">
                  <c:v>1096</c:v>
                </c:pt>
                <c:pt idx="554">
                  <c:v>1098</c:v>
                </c:pt>
                <c:pt idx="555">
                  <c:v>1100</c:v>
                </c:pt>
                <c:pt idx="556">
                  <c:v>1102</c:v>
                </c:pt>
                <c:pt idx="557">
                  <c:v>1104</c:v>
                </c:pt>
                <c:pt idx="558">
                  <c:v>1106</c:v>
                </c:pt>
                <c:pt idx="559">
                  <c:v>1108</c:v>
                </c:pt>
                <c:pt idx="560">
                  <c:v>1110</c:v>
                </c:pt>
                <c:pt idx="561">
                  <c:v>1112</c:v>
                </c:pt>
                <c:pt idx="562">
                  <c:v>1114</c:v>
                </c:pt>
                <c:pt idx="563">
                  <c:v>1116</c:v>
                </c:pt>
                <c:pt idx="564">
                  <c:v>1118</c:v>
                </c:pt>
                <c:pt idx="565">
                  <c:v>1120</c:v>
                </c:pt>
                <c:pt idx="566">
                  <c:v>1122</c:v>
                </c:pt>
                <c:pt idx="567">
                  <c:v>1124</c:v>
                </c:pt>
                <c:pt idx="568">
                  <c:v>1126</c:v>
                </c:pt>
                <c:pt idx="569">
                  <c:v>1128</c:v>
                </c:pt>
                <c:pt idx="570">
                  <c:v>1130</c:v>
                </c:pt>
                <c:pt idx="571">
                  <c:v>1132</c:v>
                </c:pt>
                <c:pt idx="572">
                  <c:v>1134</c:v>
                </c:pt>
                <c:pt idx="573">
                  <c:v>1136</c:v>
                </c:pt>
                <c:pt idx="574">
                  <c:v>1138</c:v>
                </c:pt>
                <c:pt idx="575">
                  <c:v>1140</c:v>
                </c:pt>
                <c:pt idx="576">
                  <c:v>1142</c:v>
                </c:pt>
                <c:pt idx="577">
                  <c:v>1144</c:v>
                </c:pt>
                <c:pt idx="578">
                  <c:v>1146</c:v>
                </c:pt>
                <c:pt idx="579">
                  <c:v>1148</c:v>
                </c:pt>
                <c:pt idx="580">
                  <c:v>1150</c:v>
                </c:pt>
                <c:pt idx="581">
                  <c:v>1152</c:v>
                </c:pt>
                <c:pt idx="582">
                  <c:v>1154</c:v>
                </c:pt>
                <c:pt idx="583">
                  <c:v>1156</c:v>
                </c:pt>
                <c:pt idx="584">
                  <c:v>1158</c:v>
                </c:pt>
                <c:pt idx="585">
                  <c:v>1160</c:v>
                </c:pt>
                <c:pt idx="586">
                  <c:v>1162</c:v>
                </c:pt>
                <c:pt idx="587">
                  <c:v>1164</c:v>
                </c:pt>
                <c:pt idx="588">
                  <c:v>1166</c:v>
                </c:pt>
                <c:pt idx="589">
                  <c:v>1168</c:v>
                </c:pt>
                <c:pt idx="590">
                  <c:v>1170</c:v>
                </c:pt>
                <c:pt idx="591">
                  <c:v>1172</c:v>
                </c:pt>
                <c:pt idx="592">
                  <c:v>1174</c:v>
                </c:pt>
                <c:pt idx="593">
                  <c:v>1176</c:v>
                </c:pt>
                <c:pt idx="594">
                  <c:v>1178</c:v>
                </c:pt>
                <c:pt idx="595">
                  <c:v>1180</c:v>
                </c:pt>
                <c:pt idx="596">
                  <c:v>1182</c:v>
                </c:pt>
                <c:pt idx="597">
                  <c:v>1184</c:v>
                </c:pt>
                <c:pt idx="598">
                  <c:v>1186</c:v>
                </c:pt>
                <c:pt idx="599">
                  <c:v>1188</c:v>
                </c:pt>
                <c:pt idx="600">
                  <c:v>1190</c:v>
                </c:pt>
                <c:pt idx="601">
                  <c:v>1192</c:v>
                </c:pt>
                <c:pt idx="602">
                  <c:v>1194</c:v>
                </c:pt>
                <c:pt idx="603">
                  <c:v>1196</c:v>
                </c:pt>
                <c:pt idx="604">
                  <c:v>1198</c:v>
                </c:pt>
                <c:pt idx="605">
                  <c:v>1200</c:v>
                </c:pt>
                <c:pt idx="606">
                  <c:v>1202</c:v>
                </c:pt>
                <c:pt idx="607">
                  <c:v>1204</c:v>
                </c:pt>
                <c:pt idx="608">
                  <c:v>1206</c:v>
                </c:pt>
                <c:pt idx="609">
                  <c:v>1208</c:v>
                </c:pt>
                <c:pt idx="610">
                  <c:v>1210</c:v>
                </c:pt>
                <c:pt idx="611">
                  <c:v>1212</c:v>
                </c:pt>
                <c:pt idx="612">
                  <c:v>1214</c:v>
                </c:pt>
                <c:pt idx="613">
                  <c:v>1216</c:v>
                </c:pt>
                <c:pt idx="614">
                  <c:v>1218</c:v>
                </c:pt>
                <c:pt idx="615">
                  <c:v>1220</c:v>
                </c:pt>
                <c:pt idx="616">
                  <c:v>1222</c:v>
                </c:pt>
                <c:pt idx="617">
                  <c:v>1224</c:v>
                </c:pt>
                <c:pt idx="618">
                  <c:v>1226</c:v>
                </c:pt>
                <c:pt idx="619">
                  <c:v>1228</c:v>
                </c:pt>
                <c:pt idx="620">
                  <c:v>1230</c:v>
                </c:pt>
                <c:pt idx="621">
                  <c:v>1232</c:v>
                </c:pt>
                <c:pt idx="622">
                  <c:v>1234</c:v>
                </c:pt>
                <c:pt idx="623">
                  <c:v>1236</c:v>
                </c:pt>
                <c:pt idx="624">
                  <c:v>1238</c:v>
                </c:pt>
                <c:pt idx="625">
                  <c:v>1240</c:v>
                </c:pt>
                <c:pt idx="626">
                  <c:v>1242</c:v>
                </c:pt>
                <c:pt idx="627">
                  <c:v>1244</c:v>
                </c:pt>
                <c:pt idx="628">
                  <c:v>1246</c:v>
                </c:pt>
                <c:pt idx="629">
                  <c:v>1248</c:v>
                </c:pt>
                <c:pt idx="630">
                  <c:v>1250</c:v>
                </c:pt>
                <c:pt idx="631">
                  <c:v>1252</c:v>
                </c:pt>
                <c:pt idx="632">
                  <c:v>1254</c:v>
                </c:pt>
                <c:pt idx="633">
                  <c:v>1256</c:v>
                </c:pt>
                <c:pt idx="634">
                  <c:v>1258</c:v>
                </c:pt>
                <c:pt idx="635">
                  <c:v>1260</c:v>
                </c:pt>
                <c:pt idx="636">
                  <c:v>1262</c:v>
                </c:pt>
                <c:pt idx="637">
                  <c:v>1264</c:v>
                </c:pt>
                <c:pt idx="638">
                  <c:v>1266</c:v>
                </c:pt>
                <c:pt idx="639">
                  <c:v>1268</c:v>
                </c:pt>
                <c:pt idx="640">
                  <c:v>1270</c:v>
                </c:pt>
                <c:pt idx="641">
                  <c:v>1272</c:v>
                </c:pt>
                <c:pt idx="642">
                  <c:v>1274</c:v>
                </c:pt>
                <c:pt idx="643">
                  <c:v>1276</c:v>
                </c:pt>
                <c:pt idx="644">
                  <c:v>1278</c:v>
                </c:pt>
                <c:pt idx="645">
                  <c:v>1280</c:v>
                </c:pt>
                <c:pt idx="646">
                  <c:v>1282</c:v>
                </c:pt>
                <c:pt idx="647">
                  <c:v>1284</c:v>
                </c:pt>
                <c:pt idx="648">
                  <c:v>1286</c:v>
                </c:pt>
                <c:pt idx="649">
                  <c:v>1288</c:v>
                </c:pt>
                <c:pt idx="650">
                  <c:v>1290</c:v>
                </c:pt>
                <c:pt idx="651">
                  <c:v>1292</c:v>
                </c:pt>
                <c:pt idx="652">
                  <c:v>1294</c:v>
                </c:pt>
                <c:pt idx="653">
                  <c:v>1296</c:v>
                </c:pt>
                <c:pt idx="654">
                  <c:v>1298</c:v>
                </c:pt>
                <c:pt idx="655">
                  <c:v>1300</c:v>
                </c:pt>
                <c:pt idx="656">
                  <c:v>1302</c:v>
                </c:pt>
                <c:pt idx="657">
                  <c:v>1304</c:v>
                </c:pt>
                <c:pt idx="658">
                  <c:v>1306</c:v>
                </c:pt>
                <c:pt idx="659">
                  <c:v>1308</c:v>
                </c:pt>
                <c:pt idx="660">
                  <c:v>1310</c:v>
                </c:pt>
                <c:pt idx="661">
                  <c:v>1312</c:v>
                </c:pt>
                <c:pt idx="662">
                  <c:v>1314</c:v>
                </c:pt>
                <c:pt idx="663">
                  <c:v>1316</c:v>
                </c:pt>
                <c:pt idx="664">
                  <c:v>1318</c:v>
                </c:pt>
                <c:pt idx="665">
                  <c:v>1320</c:v>
                </c:pt>
                <c:pt idx="666">
                  <c:v>1322</c:v>
                </c:pt>
                <c:pt idx="667">
                  <c:v>1324</c:v>
                </c:pt>
                <c:pt idx="668">
                  <c:v>1326</c:v>
                </c:pt>
                <c:pt idx="669">
                  <c:v>1328</c:v>
                </c:pt>
                <c:pt idx="670">
                  <c:v>1330</c:v>
                </c:pt>
                <c:pt idx="671">
                  <c:v>1332</c:v>
                </c:pt>
                <c:pt idx="672">
                  <c:v>1334</c:v>
                </c:pt>
                <c:pt idx="673">
                  <c:v>1336</c:v>
                </c:pt>
                <c:pt idx="674">
                  <c:v>1338</c:v>
                </c:pt>
                <c:pt idx="675">
                  <c:v>1340</c:v>
                </c:pt>
                <c:pt idx="676">
                  <c:v>1342</c:v>
                </c:pt>
                <c:pt idx="677">
                  <c:v>1344</c:v>
                </c:pt>
                <c:pt idx="678">
                  <c:v>1346</c:v>
                </c:pt>
                <c:pt idx="679">
                  <c:v>1348</c:v>
                </c:pt>
                <c:pt idx="680">
                  <c:v>1350</c:v>
                </c:pt>
                <c:pt idx="681">
                  <c:v>1352</c:v>
                </c:pt>
                <c:pt idx="682">
                  <c:v>1354</c:v>
                </c:pt>
                <c:pt idx="683">
                  <c:v>1356</c:v>
                </c:pt>
                <c:pt idx="684">
                  <c:v>1358</c:v>
                </c:pt>
                <c:pt idx="685">
                  <c:v>1360</c:v>
                </c:pt>
                <c:pt idx="686">
                  <c:v>1362</c:v>
                </c:pt>
                <c:pt idx="687">
                  <c:v>1364</c:v>
                </c:pt>
                <c:pt idx="688">
                  <c:v>1366</c:v>
                </c:pt>
                <c:pt idx="689">
                  <c:v>1368</c:v>
                </c:pt>
                <c:pt idx="690">
                  <c:v>1370</c:v>
                </c:pt>
                <c:pt idx="691">
                  <c:v>1372</c:v>
                </c:pt>
                <c:pt idx="692">
                  <c:v>1374</c:v>
                </c:pt>
                <c:pt idx="693">
                  <c:v>1376</c:v>
                </c:pt>
                <c:pt idx="694">
                  <c:v>1378</c:v>
                </c:pt>
                <c:pt idx="695">
                  <c:v>1380</c:v>
                </c:pt>
                <c:pt idx="696">
                  <c:v>1382</c:v>
                </c:pt>
                <c:pt idx="697">
                  <c:v>1384</c:v>
                </c:pt>
                <c:pt idx="698">
                  <c:v>1386</c:v>
                </c:pt>
                <c:pt idx="699">
                  <c:v>1388</c:v>
                </c:pt>
                <c:pt idx="700">
                  <c:v>1390</c:v>
                </c:pt>
                <c:pt idx="701">
                  <c:v>1392</c:v>
                </c:pt>
                <c:pt idx="702">
                  <c:v>1394</c:v>
                </c:pt>
                <c:pt idx="703">
                  <c:v>1396</c:v>
                </c:pt>
                <c:pt idx="704">
                  <c:v>1398</c:v>
                </c:pt>
                <c:pt idx="705">
                  <c:v>1400</c:v>
                </c:pt>
                <c:pt idx="706">
                  <c:v>1402</c:v>
                </c:pt>
                <c:pt idx="707">
                  <c:v>1404</c:v>
                </c:pt>
                <c:pt idx="708">
                  <c:v>1406</c:v>
                </c:pt>
                <c:pt idx="709">
                  <c:v>1408</c:v>
                </c:pt>
                <c:pt idx="710">
                  <c:v>1410</c:v>
                </c:pt>
                <c:pt idx="711">
                  <c:v>1412</c:v>
                </c:pt>
                <c:pt idx="712">
                  <c:v>1414</c:v>
                </c:pt>
                <c:pt idx="713">
                  <c:v>1416</c:v>
                </c:pt>
                <c:pt idx="714">
                  <c:v>1418</c:v>
                </c:pt>
                <c:pt idx="715">
                  <c:v>1420</c:v>
                </c:pt>
                <c:pt idx="716">
                  <c:v>1422</c:v>
                </c:pt>
                <c:pt idx="717">
                  <c:v>1424</c:v>
                </c:pt>
                <c:pt idx="718">
                  <c:v>1426</c:v>
                </c:pt>
                <c:pt idx="719">
                  <c:v>1428</c:v>
                </c:pt>
                <c:pt idx="720">
                  <c:v>1430</c:v>
                </c:pt>
                <c:pt idx="721">
                  <c:v>1432</c:v>
                </c:pt>
                <c:pt idx="722">
                  <c:v>1434</c:v>
                </c:pt>
                <c:pt idx="723">
                  <c:v>1436</c:v>
                </c:pt>
                <c:pt idx="724">
                  <c:v>1438</c:v>
                </c:pt>
                <c:pt idx="725">
                  <c:v>1440</c:v>
                </c:pt>
                <c:pt idx="726">
                  <c:v>1442</c:v>
                </c:pt>
                <c:pt idx="727">
                  <c:v>1444</c:v>
                </c:pt>
                <c:pt idx="728">
                  <c:v>1446</c:v>
                </c:pt>
                <c:pt idx="729">
                  <c:v>1448</c:v>
                </c:pt>
                <c:pt idx="730">
                  <c:v>1450</c:v>
                </c:pt>
                <c:pt idx="731">
                  <c:v>1452</c:v>
                </c:pt>
                <c:pt idx="732">
                  <c:v>1454</c:v>
                </c:pt>
                <c:pt idx="733">
                  <c:v>1456</c:v>
                </c:pt>
                <c:pt idx="734">
                  <c:v>1458</c:v>
                </c:pt>
                <c:pt idx="735">
                  <c:v>1460</c:v>
                </c:pt>
                <c:pt idx="736">
                  <c:v>1462</c:v>
                </c:pt>
                <c:pt idx="737">
                  <c:v>1464</c:v>
                </c:pt>
                <c:pt idx="738">
                  <c:v>1466</c:v>
                </c:pt>
                <c:pt idx="739">
                  <c:v>1468</c:v>
                </c:pt>
                <c:pt idx="740">
                  <c:v>1470</c:v>
                </c:pt>
                <c:pt idx="741">
                  <c:v>1472</c:v>
                </c:pt>
                <c:pt idx="742">
                  <c:v>1474</c:v>
                </c:pt>
                <c:pt idx="743">
                  <c:v>1476</c:v>
                </c:pt>
                <c:pt idx="744">
                  <c:v>1478</c:v>
                </c:pt>
                <c:pt idx="745">
                  <c:v>1480</c:v>
                </c:pt>
                <c:pt idx="746">
                  <c:v>1482</c:v>
                </c:pt>
                <c:pt idx="747">
                  <c:v>1484</c:v>
                </c:pt>
                <c:pt idx="748">
                  <c:v>1486</c:v>
                </c:pt>
                <c:pt idx="749">
                  <c:v>1488</c:v>
                </c:pt>
                <c:pt idx="750">
                  <c:v>1490</c:v>
                </c:pt>
                <c:pt idx="751">
                  <c:v>1492</c:v>
                </c:pt>
                <c:pt idx="752">
                  <c:v>1494</c:v>
                </c:pt>
                <c:pt idx="753">
                  <c:v>1496</c:v>
                </c:pt>
                <c:pt idx="754">
                  <c:v>1498</c:v>
                </c:pt>
                <c:pt idx="755">
                  <c:v>1500</c:v>
                </c:pt>
                <c:pt idx="756">
                  <c:v>1502</c:v>
                </c:pt>
                <c:pt idx="757">
                  <c:v>1504</c:v>
                </c:pt>
                <c:pt idx="758">
                  <c:v>1506</c:v>
                </c:pt>
                <c:pt idx="759">
                  <c:v>1508</c:v>
                </c:pt>
                <c:pt idx="760">
                  <c:v>1510</c:v>
                </c:pt>
                <c:pt idx="761">
                  <c:v>1512</c:v>
                </c:pt>
                <c:pt idx="762">
                  <c:v>1514</c:v>
                </c:pt>
                <c:pt idx="763">
                  <c:v>1516</c:v>
                </c:pt>
                <c:pt idx="764">
                  <c:v>1518</c:v>
                </c:pt>
                <c:pt idx="765">
                  <c:v>1520</c:v>
                </c:pt>
                <c:pt idx="766">
                  <c:v>1522</c:v>
                </c:pt>
                <c:pt idx="767">
                  <c:v>1524</c:v>
                </c:pt>
                <c:pt idx="768">
                  <c:v>1526</c:v>
                </c:pt>
                <c:pt idx="769">
                  <c:v>1528</c:v>
                </c:pt>
                <c:pt idx="770">
                  <c:v>1530</c:v>
                </c:pt>
                <c:pt idx="771">
                  <c:v>1532</c:v>
                </c:pt>
                <c:pt idx="772">
                  <c:v>1534</c:v>
                </c:pt>
                <c:pt idx="773">
                  <c:v>1536</c:v>
                </c:pt>
                <c:pt idx="774">
                  <c:v>1538</c:v>
                </c:pt>
                <c:pt idx="775">
                  <c:v>1540</c:v>
                </c:pt>
                <c:pt idx="776">
                  <c:v>1542</c:v>
                </c:pt>
                <c:pt idx="777">
                  <c:v>1544</c:v>
                </c:pt>
                <c:pt idx="778">
                  <c:v>1546</c:v>
                </c:pt>
                <c:pt idx="779">
                  <c:v>1548</c:v>
                </c:pt>
                <c:pt idx="780">
                  <c:v>1550</c:v>
                </c:pt>
                <c:pt idx="781">
                  <c:v>1552</c:v>
                </c:pt>
                <c:pt idx="782">
                  <c:v>1554</c:v>
                </c:pt>
                <c:pt idx="783">
                  <c:v>1556</c:v>
                </c:pt>
                <c:pt idx="784">
                  <c:v>1558</c:v>
                </c:pt>
                <c:pt idx="785">
                  <c:v>1560</c:v>
                </c:pt>
                <c:pt idx="786">
                  <c:v>1562</c:v>
                </c:pt>
                <c:pt idx="787">
                  <c:v>1564</c:v>
                </c:pt>
                <c:pt idx="788">
                  <c:v>1566</c:v>
                </c:pt>
                <c:pt idx="789">
                  <c:v>1568</c:v>
                </c:pt>
                <c:pt idx="790">
                  <c:v>1570</c:v>
                </c:pt>
                <c:pt idx="791">
                  <c:v>1572</c:v>
                </c:pt>
                <c:pt idx="792">
                  <c:v>1574</c:v>
                </c:pt>
                <c:pt idx="793">
                  <c:v>1576</c:v>
                </c:pt>
                <c:pt idx="794">
                  <c:v>1578</c:v>
                </c:pt>
                <c:pt idx="795">
                  <c:v>1580</c:v>
                </c:pt>
                <c:pt idx="796">
                  <c:v>1582</c:v>
                </c:pt>
                <c:pt idx="797">
                  <c:v>1584</c:v>
                </c:pt>
                <c:pt idx="798">
                  <c:v>1586</c:v>
                </c:pt>
                <c:pt idx="799">
                  <c:v>1588</c:v>
                </c:pt>
                <c:pt idx="800">
                  <c:v>1590</c:v>
                </c:pt>
                <c:pt idx="801">
                  <c:v>1592</c:v>
                </c:pt>
                <c:pt idx="802">
                  <c:v>1594</c:v>
                </c:pt>
                <c:pt idx="803">
                  <c:v>1596</c:v>
                </c:pt>
                <c:pt idx="804">
                  <c:v>1598</c:v>
                </c:pt>
                <c:pt idx="805">
                  <c:v>1600</c:v>
                </c:pt>
                <c:pt idx="806">
                  <c:v>1602</c:v>
                </c:pt>
                <c:pt idx="807">
                  <c:v>1604</c:v>
                </c:pt>
                <c:pt idx="808">
                  <c:v>1606</c:v>
                </c:pt>
                <c:pt idx="809">
                  <c:v>1608</c:v>
                </c:pt>
                <c:pt idx="810">
                  <c:v>1610</c:v>
                </c:pt>
                <c:pt idx="811">
                  <c:v>1612</c:v>
                </c:pt>
                <c:pt idx="812">
                  <c:v>1614</c:v>
                </c:pt>
                <c:pt idx="813">
                  <c:v>1616</c:v>
                </c:pt>
                <c:pt idx="814">
                  <c:v>1618</c:v>
                </c:pt>
                <c:pt idx="815">
                  <c:v>1620</c:v>
                </c:pt>
                <c:pt idx="816">
                  <c:v>1622</c:v>
                </c:pt>
                <c:pt idx="817">
                  <c:v>1624</c:v>
                </c:pt>
                <c:pt idx="818">
                  <c:v>1626</c:v>
                </c:pt>
                <c:pt idx="819">
                  <c:v>1628</c:v>
                </c:pt>
                <c:pt idx="820">
                  <c:v>1630</c:v>
                </c:pt>
                <c:pt idx="821">
                  <c:v>1632</c:v>
                </c:pt>
                <c:pt idx="822">
                  <c:v>1634</c:v>
                </c:pt>
                <c:pt idx="823">
                  <c:v>1636</c:v>
                </c:pt>
                <c:pt idx="824">
                  <c:v>1638</c:v>
                </c:pt>
                <c:pt idx="825">
                  <c:v>1640</c:v>
                </c:pt>
                <c:pt idx="826">
                  <c:v>1642</c:v>
                </c:pt>
                <c:pt idx="827">
                  <c:v>1644</c:v>
                </c:pt>
                <c:pt idx="828">
                  <c:v>1646</c:v>
                </c:pt>
                <c:pt idx="829">
                  <c:v>1648</c:v>
                </c:pt>
                <c:pt idx="830">
                  <c:v>1650</c:v>
                </c:pt>
                <c:pt idx="831">
                  <c:v>1652</c:v>
                </c:pt>
                <c:pt idx="832">
                  <c:v>1654</c:v>
                </c:pt>
                <c:pt idx="833">
                  <c:v>1656</c:v>
                </c:pt>
                <c:pt idx="834">
                  <c:v>1658</c:v>
                </c:pt>
                <c:pt idx="835">
                  <c:v>1660</c:v>
                </c:pt>
                <c:pt idx="836">
                  <c:v>1662</c:v>
                </c:pt>
                <c:pt idx="837">
                  <c:v>1664</c:v>
                </c:pt>
                <c:pt idx="838">
                  <c:v>1666</c:v>
                </c:pt>
                <c:pt idx="839">
                  <c:v>1668</c:v>
                </c:pt>
                <c:pt idx="840">
                  <c:v>1670</c:v>
                </c:pt>
                <c:pt idx="841">
                  <c:v>1672</c:v>
                </c:pt>
                <c:pt idx="842">
                  <c:v>1674</c:v>
                </c:pt>
                <c:pt idx="843">
                  <c:v>1676</c:v>
                </c:pt>
                <c:pt idx="844">
                  <c:v>1678</c:v>
                </c:pt>
                <c:pt idx="845">
                  <c:v>1680</c:v>
                </c:pt>
                <c:pt idx="846">
                  <c:v>1682</c:v>
                </c:pt>
                <c:pt idx="847">
                  <c:v>1684</c:v>
                </c:pt>
                <c:pt idx="848">
                  <c:v>1686</c:v>
                </c:pt>
                <c:pt idx="849">
                  <c:v>1688</c:v>
                </c:pt>
                <c:pt idx="850">
                  <c:v>1690</c:v>
                </c:pt>
                <c:pt idx="851">
                  <c:v>1692</c:v>
                </c:pt>
                <c:pt idx="852">
                  <c:v>1694</c:v>
                </c:pt>
                <c:pt idx="853">
                  <c:v>1696</c:v>
                </c:pt>
                <c:pt idx="854">
                  <c:v>1698</c:v>
                </c:pt>
                <c:pt idx="855">
                  <c:v>1700</c:v>
                </c:pt>
                <c:pt idx="856">
                  <c:v>1702</c:v>
                </c:pt>
                <c:pt idx="857">
                  <c:v>1704</c:v>
                </c:pt>
                <c:pt idx="858">
                  <c:v>1706</c:v>
                </c:pt>
                <c:pt idx="859">
                  <c:v>1708</c:v>
                </c:pt>
                <c:pt idx="860">
                  <c:v>1710</c:v>
                </c:pt>
                <c:pt idx="861">
                  <c:v>1712</c:v>
                </c:pt>
                <c:pt idx="862">
                  <c:v>1714</c:v>
                </c:pt>
                <c:pt idx="863">
                  <c:v>1716</c:v>
                </c:pt>
                <c:pt idx="864">
                  <c:v>1718</c:v>
                </c:pt>
                <c:pt idx="865">
                  <c:v>1720</c:v>
                </c:pt>
                <c:pt idx="866">
                  <c:v>1722</c:v>
                </c:pt>
                <c:pt idx="867">
                  <c:v>1724</c:v>
                </c:pt>
                <c:pt idx="868">
                  <c:v>1726</c:v>
                </c:pt>
                <c:pt idx="869">
                  <c:v>1728</c:v>
                </c:pt>
                <c:pt idx="870">
                  <c:v>1730</c:v>
                </c:pt>
                <c:pt idx="871">
                  <c:v>1732</c:v>
                </c:pt>
                <c:pt idx="872">
                  <c:v>1734</c:v>
                </c:pt>
                <c:pt idx="873">
                  <c:v>1736</c:v>
                </c:pt>
                <c:pt idx="874">
                  <c:v>1738</c:v>
                </c:pt>
                <c:pt idx="875">
                  <c:v>1740</c:v>
                </c:pt>
                <c:pt idx="876">
                  <c:v>1742</c:v>
                </c:pt>
                <c:pt idx="877">
                  <c:v>1744</c:v>
                </c:pt>
                <c:pt idx="878">
                  <c:v>1746</c:v>
                </c:pt>
                <c:pt idx="879">
                  <c:v>1748</c:v>
                </c:pt>
                <c:pt idx="880">
                  <c:v>1750</c:v>
                </c:pt>
                <c:pt idx="881">
                  <c:v>1752</c:v>
                </c:pt>
                <c:pt idx="882">
                  <c:v>1754</c:v>
                </c:pt>
                <c:pt idx="883">
                  <c:v>1756</c:v>
                </c:pt>
                <c:pt idx="884">
                  <c:v>1758</c:v>
                </c:pt>
                <c:pt idx="885">
                  <c:v>1760</c:v>
                </c:pt>
                <c:pt idx="886">
                  <c:v>1762</c:v>
                </c:pt>
                <c:pt idx="887">
                  <c:v>1764</c:v>
                </c:pt>
                <c:pt idx="888">
                  <c:v>1766</c:v>
                </c:pt>
                <c:pt idx="889">
                  <c:v>1768</c:v>
                </c:pt>
                <c:pt idx="890">
                  <c:v>1770</c:v>
                </c:pt>
                <c:pt idx="891">
                  <c:v>1772</c:v>
                </c:pt>
                <c:pt idx="892">
                  <c:v>1774</c:v>
                </c:pt>
                <c:pt idx="893">
                  <c:v>1776</c:v>
                </c:pt>
                <c:pt idx="894">
                  <c:v>1778</c:v>
                </c:pt>
                <c:pt idx="895">
                  <c:v>1780</c:v>
                </c:pt>
                <c:pt idx="896">
                  <c:v>1782</c:v>
                </c:pt>
                <c:pt idx="897">
                  <c:v>1784</c:v>
                </c:pt>
                <c:pt idx="898">
                  <c:v>1786</c:v>
                </c:pt>
                <c:pt idx="899">
                  <c:v>1788</c:v>
                </c:pt>
                <c:pt idx="900">
                  <c:v>1790</c:v>
                </c:pt>
                <c:pt idx="901">
                  <c:v>1792</c:v>
                </c:pt>
                <c:pt idx="902">
                  <c:v>1794</c:v>
                </c:pt>
                <c:pt idx="903">
                  <c:v>1796</c:v>
                </c:pt>
                <c:pt idx="904">
                  <c:v>1798</c:v>
                </c:pt>
                <c:pt idx="905">
                  <c:v>1800</c:v>
                </c:pt>
                <c:pt idx="906">
                  <c:v>1802</c:v>
                </c:pt>
                <c:pt idx="907">
                  <c:v>1804</c:v>
                </c:pt>
                <c:pt idx="908">
                  <c:v>1806</c:v>
                </c:pt>
                <c:pt idx="909">
                  <c:v>1808</c:v>
                </c:pt>
                <c:pt idx="910">
                  <c:v>1810</c:v>
                </c:pt>
                <c:pt idx="911">
                  <c:v>1812</c:v>
                </c:pt>
                <c:pt idx="912">
                  <c:v>1814</c:v>
                </c:pt>
                <c:pt idx="913">
                  <c:v>1816</c:v>
                </c:pt>
                <c:pt idx="914">
                  <c:v>1818</c:v>
                </c:pt>
                <c:pt idx="915">
                  <c:v>1820</c:v>
                </c:pt>
                <c:pt idx="916">
                  <c:v>1822</c:v>
                </c:pt>
                <c:pt idx="917">
                  <c:v>1824</c:v>
                </c:pt>
                <c:pt idx="918">
                  <c:v>1826</c:v>
                </c:pt>
                <c:pt idx="919">
                  <c:v>1828</c:v>
                </c:pt>
                <c:pt idx="920">
                  <c:v>1830</c:v>
                </c:pt>
                <c:pt idx="921">
                  <c:v>1832</c:v>
                </c:pt>
                <c:pt idx="922">
                  <c:v>1834</c:v>
                </c:pt>
                <c:pt idx="923">
                  <c:v>1836</c:v>
                </c:pt>
                <c:pt idx="924">
                  <c:v>1838</c:v>
                </c:pt>
                <c:pt idx="925">
                  <c:v>1840</c:v>
                </c:pt>
                <c:pt idx="926">
                  <c:v>1842</c:v>
                </c:pt>
                <c:pt idx="927">
                  <c:v>1844</c:v>
                </c:pt>
                <c:pt idx="928">
                  <c:v>1846</c:v>
                </c:pt>
                <c:pt idx="929">
                  <c:v>1848</c:v>
                </c:pt>
                <c:pt idx="930">
                  <c:v>1850</c:v>
                </c:pt>
                <c:pt idx="931">
                  <c:v>1852</c:v>
                </c:pt>
                <c:pt idx="932">
                  <c:v>1854</c:v>
                </c:pt>
                <c:pt idx="933">
                  <c:v>1856</c:v>
                </c:pt>
                <c:pt idx="934">
                  <c:v>1858</c:v>
                </c:pt>
                <c:pt idx="935">
                  <c:v>1860</c:v>
                </c:pt>
                <c:pt idx="936">
                  <c:v>1862</c:v>
                </c:pt>
                <c:pt idx="937">
                  <c:v>1864</c:v>
                </c:pt>
                <c:pt idx="938">
                  <c:v>1866</c:v>
                </c:pt>
                <c:pt idx="939">
                  <c:v>1868</c:v>
                </c:pt>
                <c:pt idx="940">
                  <c:v>1870</c:v>
                </c:pt>
                <c:pt idx="941">
                  <c:v>1872</c:v>
                </c:pt>
                <c:pt idx="942">
                  <c:v>1874</c:v>
                </c:pt>
                <c:pt idx="943">
                  <c:v>1876</c:v>
                </c:pt>
                <c:pt idx="944">
                  <c:v>1878</c:v>
                </c:pt>
                <c:pt idx="945">
                  <c:v>1880</c:v>
                </c:pt>
                <c:pt idx="946">
                  <c:v>1882</c:v>
                </c:pt>
                <c:pt idx="947">
                  <c:v>1884</c:v>
                </c:pt>
                <c:pt idx="948">
                  <c:v>1886</c:v>
                </c:pt>
                <c:pt idx="949">
                  <c:v>1888</c:v>
                </c:pt>
                <c:pt idx="950">
                  <c:v>1890</c:v>
                </c:pt>
                <c:pt idx="951">
                  <c:v>1892</c:v>
                </c:pt>
                <c:pt idx="952">
                  <c:v>1894</c:v>
                </c:pt>
                <c:pt idx="953">
                  <c:v>1896</c:v>
                </c:pt>
                <c:pt idx="954">
                  <c:v>1898</c:v>
                </c:pt>
                <c:pt idx="955">
                  <c:v>1900</c:v>
                </c:pt>
                <c:pt idx="956">
                  <c:v>1902</c:v>
                </c:pt>
                <c:pt idx="957">
                  <c:v>1904</c:v>
                </c:pt>
                <c:pt idx="958">
                  <c:v>1906</c:v>
                </c:pt>
                <c:pt idx="959">
                  <c:v>1908</c:v>
                </c:pt>
                <c:pt idx="960">
                  <c:v>1910</c:v>
                </c:pt>
                <c:pt idx="961">
                  <c:v>1912</c:v>
                </c:pt>
                <c:pt idx="962">
                  <c:v>1914</c:v>
                </c:pt>
                <c:pt idx="963">
                  <c:v>1916</c:v>
                </c:pt>
                <c:pt idx="964">
                  <c:v>1918</c:v>
                </c:pt>
                <c:pt idx="965">
                  <c:v>1920</c:v>
                </c:pt>
                <c:pt idx="966">
                  <c:v>1922</c:v>
                </c:pt>
                <c:pt idx="967">
                  <c:v>1924</c:v>
                </c:pt>
                <c:pt idx="968">
                  <c:v>1926</c:v>
                </c:pt>
                <c:pt idx="969">
                  <c:v>1928</c:v>
                </c:pt>
                <c:pt idx="970">
                  <c:v>1930</c:v>
                </c:pt>
                <c:pt idx="971">
                  <c:v>1932</c:v>
                </c:pt>
                <c:pt idx="972">
                  <c:v>1934</c:v>
                </c:pt>
                <c:pt idx="973">
                  <c:v>1936</c:v>
                </c:pt>
                <c:pt idx="974">
                  <c:v>1938</c:v>
                </c:pt>
                <c:pt idx="975">
                  <c:v>1940</c:v>
                </c:pt>
                <c:pt idx="976">
                  <c:v>1942</c:v>
                </c:pt>
                <c:pt idx="977">
                  <c:v>1944</c:v>
                </c:pt>
                <c:pt idx="978">
                  <c:v>1946</c:v>
                </c:pt>
                <c:pt idx="979">
                  <c:v>1948</c:v>
                </c:pt>
                <c:pt idx="980">
                  <c:v>1950</c:v>
                </c:pt>
                <c:pt idx="981">
                  <c:v>1952</c:v>
                </c:pt>
                <c:pt idx="982">
                  <c:v>1954</c:v>
                </c:pt>
                <c:pt idx="983">
                  <c:v>1956</c:v>
                </c:pt>
                <c:pt idx="984">
                  <c:v>1958</c:v>
                </c:pt>
                <c:pt idx="985">
                  <c:v>1960</c:v>
                </c:pt>
                <c:pt idx="986">
                  <c:v>1962</c:v>
                </c:pt>
                <c:pt idx="987">
                  <c:v>1964</c:v>
                </c:pt>
                <c:pt idx="988">
                  <c:v>1966</c:v>
                </c:pt>
                <c:pt idx="989">
                  <c:v>1968</c:v>
                </c:pt>
                <c:pt idx="990">
                  <c:v>1970</c:v>
                </c:pt>
                <c:pt idx="991">
                  <c:v>1972</c:v>
                </c:pt>
                <c:pt idx="992">
                  <c:v>1974</c:v>
                </c:pt>
                <c:pt idx="993">
                  <c:v>1976</c:v>
                </c:pt>
                <c:pt idx="994">
                  <c:v>1978</c:v>
                </c:pt>
                <c:pt idx="995">
                  <c:v>1980</c:v>
                </c:pt>
                <c:pt idx="996">
                  <c:v>1982</c:v>
                </c:pt>
                <c:pt idx="997">
                  <c:v>1984</c:v>
                </c:pt>
                <c:pt idx="998">
                  <c:v>1986</c:v>
                </c:pt>
                <c:pt idx="999">
                  <c:v>1988</c:v>
                </c:pt>
                <c:pt idx="1000">
                  <c:v>1990</c:v>
                </c:pt>
                <c:pt idx="1001">
                  <c:v>1992</c:v>
                </c:pt>
                <c:pt idx="1002">
                  <c:v>1994</c:v>
                </c:pt>
                <c:pt idx="1003">
                  <c:v>1996</c:v>
                </c:pt>
                <c:pt idx="1004">
                  <c:v>1998</c:v>
                </c:pt>
                <c:pt idx="1005">
                  <c:v>2000</c:v>
                </c:pt>
                <c:pt idx="1006">
                  <c:v>2002</c:v>
                </c:pt>
                <c:pt idx="1007">
                  <c:v>2004</c:v>
                </c:pt>
                <c:pt idx="1008">
                  <c:v>2006</c:v>
                </c:pt>
                <c:pt idx="1009">
                  <c:v>2008</c:v>
                </c:pt>
                <c:pt idx="1010">
                  <c:v>2010</c:v>
                </c:pt>
                <c:pt idx="1011">
                  <c:v>2012</c:v>
                </c:pt>
                <c:pt idx="1012">
                  <c:v>2014</c:v>
                </c:pt>
                <c:pt idx="1013">
                  <c:v>2016</c:v>
                </c:pt>
                <c:pt idx="1014">
                  <c:v>2018</c:v>
                </c:pt>
                <c:pt idx="1015">
                  <c:v>2020</c:v>
                </c:pt>
                <c:pt idx="1016">
                  <c:v>2022</c:v>
                </c:pt>
                <c:pt idx="1017">
                  <c:v>2024</c:v>
                </c:pt>
                <c:pt idx="1018">
                  <c:v>2026</c:v>
                </c:pt>
                <c:pt idx="1019">
                  <c:v>2028</c:v>
                </c:pt>
                <c:pt idx="1020">
                  <c:v>2030</c:v>
                </c:pt>
                <c:pt idx="1021">
                  <c:v>2032</c:v>
                </c:pt>
                <c:pt idx="1022">
                  <c:v>2034</c:v>
                </c:pt>
                <c:pt idx="1023">
                  <c:v>2036</c:v>
                </c:pt>
                <c:pt idx="1024">
                  <c:v>2038</c:v>
                </c:pt>
                <c:pt idx="1025">
                  <c:v>2040</c:v>
                </c:pt>
                <c:pt idx="1026">
                  <c:v>2042</c:v>
                </c:pt>
                <c:pt idx="1027">
                  <c:v>2044</c:v>
                </c:pt>
                <c:pt idx="1028">
                  <c:v>2046</c:v>
                </c:pt>
                <c:pt idx="1029">
                  <c:v>2048</c:v>
                </c:pt>
                <c:pt idx="1030">
                  <c:v>2050</c:v>
                </c:pt>
                <c:pt idx="1031">
                  <c:v>2052</c:v>
                </c:pt>
                <c:pt idx="1032">
                  <c:v>2054</c:v>
                </c:pt>
                <c:pt idx="1033">
                  <c:v>2056</c:v>
                </c:pt>
                <c:pt idx="1034">
                  <c:v>2058</c:v>
                </c:pt>
                <c:pt idx="1035">
                  <c:v>2060</c:v>
                </c:pt>
                <c:pt idx="1036">
                  <c:v>2062</c:v>
                </c:pt>
                <c:pt idx="1037">
                  <c:v>2064</c:v>
                </c:pt>
                <c:pt idx="1038">
                  <c:v>2066</c:v>
                </c:pt>
                <c:pt idx="1039">
                  <c:v>2068</c:v>
                </c:pt>
                <c:pt idx="1040">
                  <c:v>2070</c:v>
                </c:pt>
                <c:pt idx="1041">
                  <c:v>2072</c:v>
                </c:pt>
                <c:pt idx="1042">
                  <c:v>2074</c:v>
                </c:pt>
                <c:pt idx="1043">
                  <c:v>2076</c:v>
                </c:pt>
                <c:pt idx="1044">
                  <c:v>2078</c:v>
                </c:pt>
                <c:pt idx="1045">
                  <c:v>2080</c:v>
                </c:pt>
                <c:pt idx="1046">
                  <c:v>2082</c:v>
                </c:pt>
                <c:pt idx="1047">
                  <c:v>2084</c:v>
                </c:pt>
                <c:pt idx="1048">
                  <c:v>2086</c:v>
                </c:pt>
                <c:pt idx="1049">
                  <c:v>2088</c:v>
                </c:pt>
                <c:pt idx="1050">
                  <c:v>2090</c:v>
                </c:pt>
                <c:pt idx="1051">
                  <c:v>2092</c:v>
                </c:pt>
                <c:pt idx="1052">
                  <c:v>2094</c:v>
                </c:pt>
                <c:pt idx="1053">
                  <c:v>2096</c:v>
                </c:pt>
                <c:pt idx="1054">
                  <c:v>2098</c:v>
                </c:pt>
                <c:pt idx="1055">
                  <c:v>2100</c:v>
                </c:pt>
                <c:pt idx="1056">
                  <c:v>2102</c:v>
                </c:pt>
                <c:pt idx="1057">
                  <c:v>2104</c:v>
                </c:pt>
                <c:pt idx="1058">
                  <c:v>2106</c:v>
                </c:pt>
                <c:pt idx="1059">
                  <c:v>2108</c:v>
                </c:pt>
                <c:pt idx="1060">
                  <c:v>2110</c:v>
                </c:pt>
                <c:pt idx="1061">
                  <c:v>2112</c:v>
                </c:pt>
                <c:pt idx="1062">
                  <c:v>2114</c:v>
                </c:pt>
                <c:pt idx="1063">
                  <c:v>2116</c:v>
                </c:pt>
                <c:pt idx="1064">
                  <c:v>2118</c:v>
                </c:pt>
                <c:pt idx="1065">
                  <c:v>2120</c:v>
                </c:pt>
                <c:pt idx="1066">
                  <c:v>2122</c:v>
                </c:pt>
                <c:pt idx="1067">
                  <c:v>2124</c:v>
                </c:pt>
                <c:pt idx="1068">
                  <c:v>2126</c:v>
                </c:pt>
                <c:pt idx="1069">
                  <c:v>2128</c:v>
                </c:pt>
                <c:pt idx="1070">
                  <c:v>2130</c:v>
                </c:pt>
                <c:pt idx="1071">
                  <c:v>2132</c:v>
                </c:pt>
                <c:pt idx="1072">
                  <c:v>2134</c:v>
                </c:pt>
                <c:pt idx="1073">
                  <c:v>2136</c:v>
                </c:pt>
                <c:pt idx="1074">
                  <c:v>2138</c:v>
                </c:pt>
                <c:pt idx="1075">
                  <c:v>2140</c:v>
                </c:pt>
                <c:pt idx="1076">
                  <c:v>2142</c:v>
                </c:pt>
                <c:pt idx="1077">
                  <c:v>2144</c:v>
                </c:pt>
                <c:pt idx="1078">
                  <c:v>2146</c:v>
                </c:pt>
                <c:pt idx="1079">
                  <c:v>2148</c:v>
                </c:pt>
                <c:pt idx="1080">
                  <c:v>2150</c:v>
                </c:pt>
                <c:pt idx="1081">
                  <c:v>2152</c:v>
                </c:pt>
                <c:pt idx="1082">
                  <c:v>2154</c:v>
                </c:pt>
                <c:pt idx="1083">
                  <c:v>2156</c:v>
                </c:pt>
                <c:pt idx="1084">
                  <c:v>2158</c:v>
                </c:pt>
                <c:pt idx="1085">
                  <c:v>2160</c:v>
                </c:pt>
                <c:pt idx="1086">
                  <c:v>2162</c:v>
                </c:pt>
                <c:pt idx="1087">
                  <c:v>2164</c:v>
                </c:pt>
                <c:pt idx="1088">
                  <c:v>2166</c:v>
                </c:pt>
                <c:pt idx="1089">
                  <c:v>2168</c:v>
                </c:pt>
                <c:pt idx="1090">
                  <c:v>2170</c:v>
                </c:pt>
                <c:pt idx="1091">
                  <c:v>2172</c:v>
                </c:pt>
                <c:pt idx="1092">
                  <c:v>2174</c:v>
                </c:pt>
                <c:pt idx="1093">
                  <c:v>2176</c:v>
                </c:pt>
                <c:pt idx="1094">
                  <c:v>2178</c:v>
                </c:pt>
                <c:pt idx="1095">
                  <c:v>2180</c:v>
                </c:pt>
                <c:pt idx="1096">
                  <c:v>2182</c:v>
                </c:pt>
                <c:pt idx="1097">
                  <c:v>2184</c:v>
                </c:pt>
                <c:pt idx="1098">
                  <c:v>2186</c:v>
                </c:pt>
                <c:pt idx="1099">
                  <c:v>2188</c:v>
                </c:pt>
                <c:pt idx="1100">
                  <c:v>2190</c:v>
                </c:pt>
                <c:pt idx="1101">
                  <c:v>2192</c:v>
                </c:pt>
                <c:pt idx="1102">
                  <c:v>2194</c:v>
                </c:pt>
                <c:pt idx="1103">
                  <c:v>2196</c:v>
                </c:pt>
                <c:pt idx="1104">
                  <c:v>2198</c:v>
                </c:pt>
                <c:pt idx="1105">
                  <c:v>2200</c:v>
                </c:pt>
                <c:pt idx="1106">
                  <c:v>2202</c:v>
                </c:pt>
                <c:pt idx="1107">
                  <c:v>2204</c:v>
                </c:pt>
                <c:pt idx="1108">
                  <c:v>2206</c:v>
                </c:pt>
                <c:pt idx="1109">
                  <c:v>2208</c:v>
                </c:pt>
                <c:pt idx="1110">
                  <c:v>2210</c:v>
                </c:pt>
                <c:pt idx="1111">
                  <c:v>2212</c:v>
                </c:pt>
                <c:pt idx="1112">
                  <c:v>2214</c:v>
                </c:pt>
                <c:pt idx="1113">
                  <c:v>2216</c:v>
                </c:pt>
                <c:pt idx="1114">
                  <c:v>2218</c:v>
                </c:pt>
                <c:pt idx="1115">
                  <c:v>2220</c:v>
                </c:pt>
                <c:pt idx="1116">
                  <c:v>2222</c:v>
                </c:pt>
                <c:pt idx="1117">
                  <c:v>2224</c:v>
                </c:pt>
                <c:pt idx="1118">
                  <c:v>2226</c:v>
                </c:pt>
                <c:pt idx="1119">
                  <c:v>2228</c:v>
                </c:pt>
                <c:pt idx="1120">
                  <c:v>2230</c:v>
                </c:pt>
                <c:pt idx="1121">
                  <c:v>2232</c:v>
                </c:pt>
                <c:pt idx="1122">
                  <c:v>2234</c:v>
                </c:pt>
                <c:pt idx="1123">
                  <c:v>2236</c:v>
                </c:pt>
                <c:pt idx="1124">
                  <c:v>2238</c:v>
                </c:pt>
                <c:pt idx="1125">
                  <c:v>2240</c:v>
                </c:pt>
                <c:pt idx="1126">
                  <c:v>2242</c:v>
                </c:pt>
                <c:pt idx="1127">
                  <c:v>2244</c:v>
                </c:pt>
                <c:pt idx="1128">
                  <c:v>2246</c:v>
                </c:pt>
                <c:pt idx="1129">
                  <c:v>2248</c:v>
                </c:pt>
                <c:pt idx="1130">
                  <c:v>2250</c:v>
                </c:pt>
                <c:pt idx="1131">
                  <c:v>2252</c:v>
                </c:pt>
                <c:pt idx="1132">
                  <c:v>2254</c:v>
                </c:pt>
                <c:pt idx="1133">
                  <c:v>2256</c:v>
                </c:pt>
                <c:pt idx="1134">
                  <c:v>2258</c:v>
                </c:pt>
                <c:pt idx="1135">
                  <c:v>2260</c:v>
                </c:pt>
                <c:pt idx="1136">
                  <c:v>2262</c:v>
                </c:pt>
                <c:pt idx="1137">
                  <c:v>2264</c:v>
                </c:pt>
                <c:pt idx="1138">
                  <c:v>2266</c:v>
                </c:pt>
                <c:pt idx="1139">
                  <c:v>2268</c:v>
                </c:pt>
                <c:pt idx="1140">
                  <c:v>2270</c:v>
                </c:pt>
                <c:pt idx="1141">
                  <c:v>2272</c:v>
                </c:pt>
                <c:pt idx="1142">
                  <c:v>2274</c:v>
                </c:pt>
                <c:pt idx="1143">
                  <c:v>2276</c:v>
                </c:pt>
                <c:pt idx="1144">
                  <c:v>2278</c:v>
                </c:pt>
                <c:pt idx="1145">
                  <c:v>2280</c:v>
                </c:pt>
                <c:pt idx="1146">
                  <c:v>2282</c:v>
                </c:pt>
                <c:pt idx="1147">
                  <c:v>2284</c:v>
                </c:pt>
                <c:pt idx="1148">
                  <c:v>2286</c:v>
                </c:pt>
                <c:pt idx="1149">
                  <c:v>2288</c:v>
                </c:pt>
                <c:pt idx="1150">
                  <c:v>2290</c:v>
                </c:pt>
                <c:pt idx="1151">
                  <c:v>2292</c:v>
                </c:pt>
                <c:pt idx="1152">
                  <c:v>2294</c:v>
                </c:pt>
                <c:pt idx="1153">
                  <c:v>2296</c:v>
                </c:pt>
              </c:numCache>
            </c:numRef>
          </c:xVal>
          <c:yVal>
            <c:numRef>
              <c:f>'Temp Calibration '!$K$9:$K$2000</c:f>
              <c:numCache>
                <c:formatCode>General</c:formatCode>
                <c:ptCount val="1992"/>
                <c:pt idx="0">
                  <c:v>-17</c:v>
                </c:pt>
                <c:pt idx="1">
                  <c:v>-18.100000000000001</c:v>
                </c:pt>
                <c:pt idx="2">
                  <c:v>-23.2</c:v>
                </c:pt>
                <c:pt idx="3">
                  <c:v>-27.1</c:v>
                </c:pt>
                <c:pt idx="4">
                  <c:v>-27.8</c:v>
                </c:pt>
                <c:pt idx="5">
                  <c:v>-28.5</c:v>
                </c:pt>
                <c:pt idx="6">
                  <c:v>-28.4</c:v>
                </c:pt>
                <c:pt idx="7">
                  <c:v>-28.7</c:v>
                </c:pt>
                <c:pt idx="8">
                  <c:v>-28.4</c:v>
                </c:pt>
                <c:pt idx="9">
                  <c:v>-28.6</c:v>
                </c:pt>
                <c:pt idx="10">
                  <c:v>-28.7</c:v>
                </c:pt>
                <c:pt idx="11">
                  <c:v>-28.6</c:v>
                </c:pt>
                <c:pt idx="12">
                  <c:v>-28.6</c:v>
                </c:pt>
                <c:pt idx="13">
                  <c:v>-28.7</c:v>
                </c:pt>
                <c:pt idx="14">
                  <c:v>-28.4</c:v>
                </c:pt>
                <c:pt idx="15">
                  <c:v>-28.5</c:v>
                </c:pt>
                <c:pt idx="16">
                  <c:v>-28.5</c:v>
                </c:pt>
                <c:pt idx="17">
                  <c:v>-28.8</c:v>
                </c:pt>
                <c:pt idx="18">
                  <c:v>-28.5</c:v>
                </c:pt>
                <c:pt idx="19">
                  <c:v>-28.6</c:v>
                </c:pt>
                <c:pt idx="20">
                  <c:v>-28.5</c:v>
                </c:pt>
                <c:pt idx="21">
                  <c:v>-28.6</c:v>
                </c:pt>
                <c:pt idx="22">
                  <c:v>-28.5</c:v>
                </c:pt>
                <c:pt idx="23">
                  <c:v>-28.8</c:v>
                </c:pt>
                <c:pt idx="24">
                  <c:v>-28.8</c:v>
                </c:pt>
                <c:pt idx="25">
                  <c:v>-28.7</c:v>
                </c:pt>
                <c:pt idx="26">
                  <c:v>-28.6</c:v>
                </c:pt>
                <c:pt idx="27">
                  <c:v>-28.7</c:v>
                </c:pt>
                <c:pt idx="28">
                  <c:v>-28.6</c:v>
                </c:pt>
                <c:pt idx="29">
                  <c:v>-28.8</c:v>
                </c:pt>
                <c:pt idx="30">
                  <c:v>-28.7</c:v>
                </c:pt>
                <c:pt idx="31">
                  <c:v>-28.8</c:v>
                </c:pt>
                <c:pt idx="32">
                  <c:v>-28.6</c:v>
                </c:pt>
                <c:pt idx="33">
                  <c:v>-28.7</c:v>
                </c:pt>
                <c:pt idx="34">
                  <c:v>-28.6</c:v>
                </c:pt>
                <c:pt idx="35">
                  <c:v>-28.8</c:v>
                </c:pt>
                <c:pt idx="36">
                  <c:v>-28.6</c:v>
                </c:pt>
                <c:pt idx="37">
                  <c:v>-28.8</c:v>
                </c:pt>
                <c:pt idx="38">
                  <c:v>-29</c:v>
                </c:pt>
                <c:pt idx="39">
                  <c:v>-28.8</c:v>
                </c:pt>
                <c:pt idx="40">
                  <c:v>-29</c:v>
                </c:pt>
                <c:pt idx="41">
                  <c:v>-28.8</c:v>
                </c:pt>
                <c:pt idx="42">
                  <c:v>-29</c:v>
                </c:pt>
                <c:pt idx="43">
                  <c:v>-29</c:v>
                </c:pt>
                <c:pt idx="44">
                  <c:v>-28.9</c:v>
                </c:pt>
                <c:pt idx="45">
                  <c:v>-29</c:v>
                </c:pt>
                <c:pt idx="46">
                  <c:v>-29</c:v>
                </c:pt>
                <c:pt idx="47">
                  <c:v>-29</c:v>
                </c:pt>
                <c:pt idx="48">
                  <c:v>-29.1</c:v>
                </c:pt>
                <c:pt idx="49">
                  <c:v>-29.2</c:v>
                </c:pt>
                <c:pt idx="50">
                  <c:v>-29.2</c:v>
                </c:pt>
                <c:pt idx="51">
                  <c:v>-29.2</c:v>
                </c:pt>
                <c:pt idx="52">
                  <c:v>-29.1</c:v>
                </c:pt>
                <c:pt idx="53">
                  <c:v>-29.3</c:v>
                </c:pt>
                <c:pt idx="54">
                  <c:v>-29.2</c:v>
                </c:pt>
                <c:pt idx="55">
                  <c:v>-29.3</c:v>
                </c:pt>
                <c:pt idx="56">
                  <c:v>-29.4</c:v>
                </c:pt>
                <c:pt idx="57">
                  <c:v>-29.2</c:v>
                </c:pt>
                <c:pt idx="58">
                  <c:v>-29.4</c:v>
                </c:pt>
                <c:pt idx="59">
                  <c:v>-29.4</c:v>
                </c:pt>
                <c:pt idx="60">
                  <c:v>-29.4</c:v>
                </c:pt>
                <c:pt idx="61">
                  <c:v>-29.4</c:v>
                </c:pt>
                <c:pt idx="62">
                  <c:v>-29.5</c:v>
                </c:pt>
                <c:pt idx="63">
                  <c:v>-29.5</c:v>
                </c:pt>
                <c:pt idx="64">
                  <c:v>-29.6</c:v>
                </c:pt>
                <c:pt idx="65">
                  <c:v>-29.4</c:v>
                </c:pt>
                <c:pt idx="66">
                  <c:v>-29.4</c:v>
                </c:pt>
                <c:pt idx="67">
                  <c:v>-29.4</c:v>
                </c:pt>
                <c:pt idx="68">
                  <c:v>-29.4</c:v>
                </c:pt>
                <c:pt idx="69">
                  <c:v>-29.6</c:v>
                </c:pt>
                <c:pt idx="70">
                  <c:v>-29.5</c:v>
                </c:pt>
                <c:pt idx="71">
                  <c:v>-29.5</c:v>
                </c:pt>
                <c:pt idx="72">
                  <c:v>-29.8</c:v>
                </c:pt>
                <c:pt idx="73">
                  <c:v>-29.5</c:v>
                </c:pt>
                <c:pt idx="74">
                  <c:v>-29.5</c:v>
                </c:pt>
                <c:pt idx="75">
                  <c:v>-29.6</c:v>
                </c:pt>
                <c:pt idx="76">
                  <c:v>-29.8</c:v>
                </c:pt>
                <c:pt idx="77">
                  <c:v>-29.8</c:v>
                </c:pt>
                <c:pt idx="78">
                  <c:v>-29.5</c:v>
                </c:pt>
                <c:pt idx="79">
                  <c:v>-29.8</c:v>
                </c:pt>
                <c:pt idx="80">
                  <c:v>-29.9</c:v>
                </c:pt>
                <c:pt idx="81">
                  <c:v>-29.8</c:v>
                </c:pt>
                <c:pt idx="82">
                  <c:v>-29.8</c:v>
                </c:pt>
                <c:pt idx="83">
                  <c:v>-30</c:v>
                </c:pt>
                <c:pt idx="84">
                  <c:v>-29.8</c:v>
                </c:pt>
                <c:pt idx="85">
                  <c:v>-30</c:v>
                </c:pt>
                <c:pt idx="86">
                  <c:v>-29.9</c:v>
                </c:pt>
                <c:pt idx="87">
                  <c:v>-29.9</c:v>
                </c:pt>
                <c:pt idx="88">
                  <c:v>-30</c:v>
                </c:pt>
                <c:pt idx="89">
                  <c:v>-30</c:v>
                </c:pt>
                <c:pt idx="90">
                  <c:v>-30</c:v>
                </c:pt>
                <c:pt idx="91">
                  <c:v>-30.3</c:v>
                </c:pt>
                <c:pt idx="92">
                  <c:v>-30.2</c:v>
                </c:pt>
                <c:pt idx="93">
                  <c:v>-30.1</c:v>
                </c:pt>
                <c:pt idx="94">
                  <c:v>-30.2</c:v>
                </c:pt>
                <c:pt idx="95">
                  <c:v>-30.1</c:v>
                </c:pt>
                <c:pt idx="96">
                  <c:v>-30.2</c:v>
                </c:pt>
                <c:pt idx="97">
                  <c:v>-30.2</c:v>
                </c:pt>
                <c:pt idx="98">
                  <c:v>-30.2</c:v>
                </c:pt>
                <c:pt idx="99">
                  <c:v>-30.3</c:v>
                </c:pt>
                <c:pt idx="100">
                  <c:v>-30.2</c:v>
                </c:pt>
                <c:pt idx="101">
                  <c:v>-30.1</c:v>
                </c:pt>
                <c:pt idx="102">
                  <c:v>-30.2</c:v>
                </c:pt>
                <c:pt idx="103">
                  <c:v>-30.1</c:v>
                </c:pt>
                <c:pt idx="104">
                  <c:v>-30.2</c:v>
                </c:pt>
                <c:pt idx="105">
                  <c:v>-30.2</c:v>
                </c:pt>
                <c:pt idx="106">
                  <c:v>-30.1</c:v>
                </c:pt>
                <c:pt idx="107">
                  <c:v>-30.3</c:v>
                </c:pt>
                <c:pt idx="108">
                  <c:v>-30.1</c:v>
                </c:pt>
                <c:pt idx="109">
                  <c:v>-30.2</c:v>
                </c:pt>
                <c:pt idx="110">
                  <c:v>-30</c:v>
                </c:pt>
                <c:pt idx="111">
                  <c:v>-29.5</c:v>
                </c:pt>
                <c:pt idx="112">
                  <c:v>-28.7</c:v>
                </c:pt>
                <c:pt idx="113">
                  <c:v>-28.6</c:v>
                </c:pt>
                <c:pt idx="114">
                  <c:v>-28.6</c:v>
                </c:pt>
                <c:pt idx="115">
                  <c:v>-28.4</c:v>
                </c:pt>
                <c:pt idx="116">
                  <c:v>-28.4</c:v>
                </c:pt>
                <c:pt idx="117">
                  <c:v>-28.3</c:v>
                </c:pt>
                <c:pt idx="118">
                  <c:v>-28.3</c:v>
                </c:pt>
                <c:pt idx="119">
                  <c:v>-28.2</c:v>
                </c:pt>
                <c:pt idx="120">
                  <c:v>-28.3</c:v>
                </c:pt>
                <c:pt idx="121">
                  <c:v>-28</c:v>
                </c:pt>
                <c:pt idx="122">
                  <c:v>-28</c:v>
                </c:pt>
                <c:pt idx="123">
                  <c:v>-28.2</c:v>
                </c:pt>
                <c:pt idx="124">
                  <c:v>-27.9</c:v>
                </c:pt>
                <c:pt idx="125">
                  <c:v>-27.9</c:v>
                </c:pt>
                <c:pt idx="126">
                  <c:v>-27.9</c:v>
                </c:pt>
                <c:pt idx="127">
                  <c:v>-27.9</c:v>
                </c:pt>
                <c:pt idx="128">
                  <c:v>-27.8</c:v>
                </c:pt>
                <c:pt idx="129">
                  <c:v>-27.9</c:v>
                </c:pt>
                <c:pt idx="130">
                  <c:v>-27.8</c:v>
                </c:pt>
                <c:pt idx="131">
                  <c:v>-27.8</c:v>
                </c:pt>
                <c:pt idx="132">
                  <c:v>-27.8</c:v>
                </c:pt>
                <c:pt idx="133">
                  <c:v>-27.7</c:v>
                </c:pt>
                <c:pt idx="134">
                  <c:v>-27.4</c:v>
                </c:pt>
                <c:pt idx="135">
                  <c:v>-27.4</c:v>
                </c:pt>
                <c:pt idx="136">
                  <c:v>-27.2</c:v>
                </c:pt>
                <c:pt idx="137">
                  <c:v>-27.3</c:v>
                </c:pt>
                <c:pt idx="138">
                  <c:v>-27.2</c:v>
                </c:pt>
                <c:pt idx="139">
                  <c:v>-27.3</c:v>
                </c:pt>
                <c:pt idx="140">
                  <c:v>-27.1</c:v>
                </c:pt>
                <c:pt idx="141">
                  <c:v>-27.2</c:v>
                </c:pt>
                <c:pt idx="142">
                  <c:v>-27.2</c:v>
                </c:pt>
                <c:pt idx="143">
                  <c:v>-27.1</c:v>
                </c:pt>
                <c:pt idx="144">
                  <c:v>-27.1</c:v>
                </c:pt>
                <c:pt idx="145">
                  <c:v>-27.1</c:v>
                </c:pt>
                <c:pt idx="146">
                  <c:v>-27.1</c:v>
                </c:pt>
                <c:pt idx="147">
                  <c:v>-27.1</c:v>
                </c:pt>
                <c:pt idx="148">
                  <c:v>-27.1</c:v>
                </c:pt>
                <c:pt idx="149">
                  <c:v>-27</c:v>
                </c:pt>
                <c:pt idx="150">
                  <c:v>-27.1</c:v>
                </c:pt>
                <c:pt idx="151">
                  <c:v>-27</c:v>
                </c:pt>
                <c:pt idx="152">
                  <c:v>-27.1</c:v>
                </c:pt>
                <c:pt idx="153">
                  <c:v>-26.9</c:v>
                </c:pt>
                <c:pt idx="154">
                  <c:v>-26.9</c:v>
                </c:pt>
                <c:pt idx="155">
                  <c:v>-27</c:v>
                </c:pt>
                <c:pt idx="156">
                  <c:v>-27.1</c:v>
                </c:pt>
                <c:pt idx="157">
                  <c:v>-26.9</c:v>
                </c:pt>
                <c:pt idx="158">
                  <c:v>-26.9</c:v>
                </c:pt>
                <c:pt idx="159">
                  <c:v>-26.9</c:v>
                </c:pt>
                <c:pt idx="160">
                  <c:v>-26.8</c:v>
                </c:pt>
                <c:pt idx="161">
                  <c:v>-26.8</c:v>
                </c:pt>
                <c:pt idx="162">
                  <c:v>-26.7</c:v>
                </c:pt>
                <c:pt idx="163">
                  <c:v>-26.6</c:v>
                </c:pt>
                <c:pt idx="164">
                  <c:v>-26.4</c:v>
                </c:pt>
                <c:pt idx="165">
                  <c:v>-26.4</c:v>
                </c:pt>
                <c:pt idx="166">
                  <c:v>-26.3</c:v>
                </c:pt>
                <c:pt idx="167">
                  <c:v>-26.3</c:v>
                </c:pt>
                <c:pt idx="168">
                  <c:v>-26.1</c:v>
                </c:pt>
                <c:pt idx="169">
                  <c:v>-26.3</c:v>
                </c:pt>
                <c:pt idx="170">
                  <c:v>-26.1</c:v>
                </c:pt>
                <c:pt idx="171">
                  <c:v>-26.2</c:v>
                </c:pt>
                <c:pt idx="172">
                  <c:v>-26</c:v>
                </c:pt>
                <c:pt idx="173">
                  <c:v>-26.1</c:v>
                </c:pt>
                <c:pt idx="174">
                  <c:v>-26</c:v>
                </c:pt>
                <c:pt idx="175">
                  <c:v>-26</c:v>
                </c:pt>
                <c:pt idx="176">
                  <c:v>-26</c:v>
                </c:pt>
                <c:pt idx="177">
                  <c:v>-26</c:v>
                </c:pt>
                <c:pt idx="178">
                  <c:v>-25.8</c:v>
                </c:pt>
                <c:pt idx="179">
                  <c:v>-26</c:v>
                </c:pt>
                <c:pt idx="180">
                  <c:v>-25.8</c:v>
                </c:pt>
                <c:pt idx="181">
                  <c:v>-26</c:v>
                </c:pt>
                <c:pt idx="182">
                  <c:v>-25.9</c:v>
                </c:pt>
                <c:pt idx="183">
                  <c:v>-25.8</c:v>
                </c:pt>
                <c:pt idx="184">
                  <c:v>-25.9</c:v>
                </c:pt>
                <c:pt idx="185">
                  <c:v>-25.9</c:v>
                </c:pt>
                <c:pt idx="186">
                  <c:v>-25.8</c:v>
                </c:pt>
                <c:pt idx="187">
                  <c:v>-25.7</c:v>
                </c:pt>
                <c:pt idx="188">
                  <c:v>-25.7</c:v>
                </c:pt>
                <c:pt idx="189">
                  <c:v>-25.9</c:v>
                </c:pt>
                <c:pt idx="190">
                  <c:v>-26</c:v>
                </c:pt>
                <c:pt idx="191">
                  <c:v>-25.8</c:v>
                </c:pt>
                <c:pt idx="192">
                  <c:v>-25.8</c:v>
                </c:pt>
                <c:pt idx="193">
                  <c:v>-25.7</c:v>
                </c:pt>
                <c:pt idx="194">
                  <c:v>-25.6</c:v>
                </c:pt>
                <c:pt idx="195">
                  <c:v>-25.6</c:v>
                </c:pt>
                <c:pt idx="196">
                  <c:v>-25.6</c:v>
                </c:pt>
                <c:pt idx="197">
                  <c:v>-25.6</c:v>
                </c:pt>
                <c:pt idx="198">
                  <c:v>-25.5</c:v>
                </c:pt>
                <c:pt idx="199">
                  <c:v>-25.5</c:v>
                </c:pt>
                <c:pt idx="200">
                  <c:v>-25.5</c:v>
                </c:pt>
                <c:pt idx="201">
                  <c:v>-25.3</c:v>
                </c:pt>
                <c:pt idx="202">
                  <c:v>-25.4</c:v>
                </c:pt>
                <c:pt idx="203">
                  <c:v>-25.4</c:v>
                </c:pt>
                <c:pt idx="204">
                  <c:v>-25.3</c:v>
                </c:pt>
                <c:pt idx="205">
                  <c:v>-25.3</c:v>
                </c:pt>
                <c:pt idx="206">
                  <c:v>-25.3</c:v>
                </c:pt>
                <c:pt idx="207">
                  <c:v>-25.3</c:v>
                </c:pt>
                <c:pt idx="208">
                  <c:v>-25.4</c:v>
                </c:pt>
                <c:pt idx="209">
                  <c:v>-25.1</c:v>
                </c:pt>
                <c:pt idx="210">
                  <c:v>-25.1</c:v>
                </c:pt>
                <c:pt idx="211">
                  <c:v>-25.1</c:v>
                </c:pt>
                <c:pt idx="212">
                  <c:v>-25.3</c:v>
                </c:pt>
                <c:pt idx="213">
                  <c:v>-25</c:v>
                </c:pt>
                <c:pt idx="214">
                  <c:v>-25.1</c:v>
                </c:pt>
                <c:pt idx="215">
                  <c:v>-25</c:v>
                </c:pt>
                <c:pt idx="216">
                  <c:v>-25</c:v>
                </c:pt>
                <c:pt idx="217">
                  <c:v>-25</c:v>
                </c:pt>
                <c:pt idx="218">
                  <c:v>-24.9</c:v>
                </c:pt>
                <c:pt idx="219">
                  <c:v>-25.1</c:v>
                </c:pt>
                <c:pt idx="220">
                  <c:v>-24.9</c:v>
                </c:pt>
                <c:pt idx="221">
                  <c:v>-25.1</c:v>
                </c:pt>
                <c:pt idx="222">
                  <c:v>-25.1</c:v>
                </c:pt>
                <c:pt idx="223">
                  <c:v>-25.2</c:v>
                </c:pt>
                <c:pt idx="224">
                  <c:v>-25.1</c:v>
                </c:pt>
                <c:pt idx="225">
                  <c:v>-25.3</c:v>
                </c:pt>
                <c:pt idx="226">
                  <c:v>-25.1</c:v>
                </c:pt>
                <c:pt idx="227">
                  <c:v>-25.2</c:v>
                </c:pt>
                <c:pt idx="228">
                  <c:v>-25.2</c:v>
                </c:pt>
                <c:pt idx="229">
                  <c:v>-25.2</c:v>
                </c:pt>
                <c:pt idx="230">
                  <c:v>-25.3</c:v>
                </c:pt>
                <c:pt idx="231">
                  <c:v>-25.3</c:v>
                </c:pt>
                <c:pt idx="232">
                  <c:v>-25.2</c:v>
                </c:pt>
                <c:pt idx="233">
                  <c:v>-25.3</c:v>
                </c:pt>
                <c:pt idx="234">
                  <c:v>-25.1</c:v>
                </c:pt>
                <c:pt idx="235">
                  <c:v>-25.1</c:v>
                </c:pt>
                <c:pt idx="236">
                  <c:v>-25.1</c:v>
                </c:pt>
                <c:pt idx="237">
                  <c:v>-25.1</c:v>
                </c:pt>
                <c:pt idx="238">
                  <c:v>-25.2</c:v>
                </c:pt>
                <c:pt idx="239">
                  <c:v>-25.2</c:v>
                </c:pt>
                <c:pt idx="240">
                  <c:v>-25</c:v>
                </c:pt>
                <c:pt idx="241">
                  <c:v>-25</c:v>
                </c:pt>
                <c:pt idx="242">
                  <c:v>-24.9</c:v>
                </c:pt>
                <c:pt idx="243">
                  <c:v>-24.6</c:v>
                </c:pt>
                <c:pt idx="244">
                  <c:v>-24.8</c:v>
                </c:pt>
                <c:pt idx="245">
                  <c:v>-24.6</c:v>
                </c:pt>
                <c:pt idx="246">
                  <c:v>-24.7</c:v>
                </c:pt>
                <c:pt idx="247">
                  <c:v>-24.7</c:v>
                </c:pt>
                <c:pt idx="248">
                  <c:v>-24.7</c:v>
                </c:pt>
                <c:pt idx="249">
                  <c:v>-24.6</c:v>
                </c:pt>
                <c:pt idx="250">
                  <c:v>-24.7</c:v>
                </c:pt>
                <c:pt idx="251">
                  <c:v>-24.6</c:v>
                </c:pt>
                <c:pt idx="252">
                  <c:v>-24.7</c:v>
                </c:pt>
                <c:pt idx="253">
                  <c:v>-24.6</c:v>
                </c:pt>
                <c:pt idx="254">
                  <c:v>-24.8</c:v>
                </c:pt>
                <c:pt idx="255">
                  <c:v>-24.7</c:v>
                </c:pt>
                <c:pt idx="256">
                  <c:v>-24.6</c:v>
                </c:pt>
                <c:pt idx="257">
                  <c:v>-24.6</c:v>
                </c:pt>
                <c:pt idx="258">
                  <c:v>-24.5</c:v>
                </c:pt>
                <c:pt idx="259">
                  <c:v>-24.6</c:v>
                </c:pt>
                <c:pt idx="260">
                  <c:v>-24.5</c:v>
                </c:pt>
                <c:pt idx="261">
                  <c:v>-24.4</c:v>
                </c:pt>
                <c:pt idx="262">
                  <c:v>-24.4</c:v>
                </c:pt>
                <c:pt idx="263">
                  <c:v>-24.6</c:v>
                </c:pt>
                <c:pt idx="264">
                  <c:v>-24.4</c:v>
                </c:pt>
                <c:pt idx="265">
                  <c:v>-24.6</c:v>
                </c:pt>
                <c:pt idx="266">
                  <c:v>-24.5</c:v>
                </c:pt>
                <c:pt idx="267">
                  <c:v>-24.5</c:v>
                </c:pt>
                <c:pt idx="268">
                  <c:v>-24.5</c:v>
                </c:pt>
                <c:pt idx="269">
                  <c:v>-24.6</c:v>
                </c:pt>
                <c:pt idx="270">
                  <c:v>-24.4</c:v>
                </c:pt>
                <c:pt idx="271">
                  <c:v>-24.5</c:v>
                </c:pt>
                <c:pt idx="272">
                  <c:v>-24.5</c:v>
                </c:pt>
                <c:pt idx="273">
                  <c:v>-24.5</c:v>
                </c:pt>
                <c:pt idx="274">
                  <c:v>-24.5</c:v>
                </c:pt>
                <c:pt idx="275">
                  <c:v>-24.6</c:v>
                </c:pt>
                <c:pt idx="276">
                  <c:v>-24.5</c:v>
                </c:pt>
                <c:pt idx="277">
                  <c:v>-24.6</c:v>
                </c:pt>
                <c:pt idx="278">
                  <c:v>-24.3</c:v>
                </c:pt>
                <c:pt idx="279">
                  <c:v>-24.5</c:v>
                </c:pt>
                <c:pt idx="280">
                  <c:v>-24.4</c:v>
                </c:pt>
                <c:pt idx="281">
                  <c:v>-24.3</c:v>
                </c:pt>
                <c:pt idx="282">
                  <c:v>-24.4</c:v>
                </c:pt>
                <c:pt idx="283">
                  <c:v>-24.3</c:v>
                </c:pt>
                <c:pt idx="284">
                  <c:v>-24.3</c:v>
                </c:pt>
                <c:pt idx="285">
                  <c:v>-24.2</c:v>
                </c:pt>
                <c:pt idx="286">
                  <c:v>-24.2</c:v>
                </c:pt>
                <c:pt idx="287">
                  <c:v>-24.2</c:v>
                </c:pt>
                <c:pt idx="288">
                  <c:v>-24.2</c:v>
                </c:pt>
                <c:pt idx="289">
                  <c:v>-24</c:v>
                </c:pt>
                <c:pt idx="290">
                  <c:v>-24.1</c:v>
                </c:pt>
                <c:pt idx="291">
                  <c:v>-24</c:v>
                </c:pt>
                <c:pt idx="292">
                  <c:v>-24.2</c:v>
                </c:pt>
                <c:pt idx="293">
                  <c:v>-23.9</c:v>
                </c:pt>
                <c:pt idx="294">
                  <c:v>-24.1</c:v>
                </c:pt>
                <c:pt idx="295">
                  <c:v>-24</c:v>
                </c:pt>
                <c:pt idx="296">
                  <c:v>-23.9</c:v>
                </c:pt>
                <c:pt idx="297">
                  <c:v>-23.9</c:v>
                </c:pt>
                <c:pt idx="298">
                  <c:v>-24</c:v>
                </c:pt>
                <c:pt idx="299">
                  <c:v>-24</c:v>
                </c:pt>
                <c:pt idx="300">
                  <c:v>-24.1</c:v>
                </c:pt>
                <c:pt idx="301">
                  <c:v>-23.9</c:v>
                </c:pt>
                <c:pt idx="302">
                  <c:v>-24</c:v>
                </c:pt>
                <c:pt idx="303">
                  <c:v>-24</c:v>
                </c:pt>
                <c:pt idx="304">
                  <c:v>-24</c:v>
                </c:pt>
                <c:pt idx="305">
                  <c:v>-24</c:v>
                </c:pt>
                <c:pt idx="306">
                  <c:v>-23.8</c:v>
                </c:pt>
                <c:pt idx="307">
                  <c:v>-24</c:v>
                </c:pt>
                <c:pt idx="308">
                  <c:v>-23.9</c:v>
                </c:pt>
                <c:pt idx="309">
                  <c:v>-23.9</c:v>
                </c:pt>
                <c:pt idx="310">
                  <c:v>-23.8</c:v>
                </c:pt>
                <c:pt idx="311">
                  <c:v>-23.8</c:v>
                </c:pt>
                <c:pt idx="312">
                  <c:v>-23.7</c:v>
                </c:pt>
                <c:pt idx="313">
                  <c:v>-23.7</c:v>
                </c:pt>
                <c:pt idx="314">
                  <c:v>-23.6</c:v>
                </c:pt>
                <c:pt idx="315">
                  <c:v>-23.6</c:v>
                </c:pt>
                <c:pt idx="316">
                  <c:v>-23.5</c:v>
                </c:pt>
                <c:pt idx="317">
                  <c:v>-23.7</c:v>
                </c:pt>
                <c:pt idx="318">
                  <c:v>-23.5</c:v>
                </c:pt>
                <c:pt idx="319">
                  <c:v>-23.6</c:v>
                </c:pt>
                <c:pt idx="320">
                  <c:v>-23.7</c:v>
                </c:pt>
                <c:pt idx="321">
                  <c:v>-23.6</c:v>
                </c:pt>
                <c:pt idx="322">
                  <c:v>-23.5</c:v>
                </c:pt>
                <c:pt idx="323">
                  <c:v>-23.6</c:v>
                </c:pt>
                <c:pt idx="324">
                  <c:v>-23.4</c:v>
                </c:pt>
                <c:pt idx="325">
                  <c:v>-23.5</c:v>
                </c:pt>
                <c:pt idx="326">
                  <c:v>-23.4</c:v>
                </c:pt>
                <c:pt idx="327">
                  <c:v>-23.5</c:v>
                </c:pt>
                <c:pt idx="328">
                  <c:v>-23.3</c:v>
                </c:pt>
                <c:pt idx="329">
                  <c:v>-23.3</c:v>
                </c:pt>
                <c:pt idx="330">
                  <c:v>-23.4</c:v>
                </c:pt>
                <c:pt idx="331">
                  <c:v>-23.3</c:v>
                </c:pt>
                <c:pt idx="332">
                  <c:v>-23.2</c:v>
                </c:pt>
                <c:pt idx="333">
                  <c:v>-23.2</c:v>
                </c:pt>
                <c:pt idx="334">
                  <c:v>-23.1</c:v>
                </c:pt>
                <c:pt idx="335">
                  <c:v>-23.1</c:v>
                </c:pt>
                <c:pt idx="336">
                  <c:v>-23.2</c:v>
                </c:pt>
                <c:pt idx="337">
                  <c:v>-23</c:v>
                </c:pt>
                <c:pt idx="338">
                  <c:v>-23.2</c:v>
                </c:pt>
                <c:pt idx="339">
                  <c:v>-23</c:v>
                </c:pt>
                <c:pt idx="340">
                  <c:v>-23.1</c:v>
                </c:pt>
                <c:pt idx="341">
                  <c:v>-23</c:v>
                </c:pt>
                <c:pt idx="342">
                  <c:v>-23</c:v>
                </c:pt>
                <c:pt idx="343">
                  <c:v>-22.8</c:v>
                </c:pt>
                <c:pt idx="344">
                  <c:v>-23</c:v>
                </c:pt>
                <c:pt idx="345">
                  <c:v>-22.8</c:v>
                </c:pt>
                <c:pt idx="346">
                  <c:v>-23.1</c:v>
                </c:pt>
                <c:pt idx="347">
                  <c:v>-23</c:v>
                </c:pt>
                <c:pt idx="348">
                  <c:v>-23</c:v>
                </c:pt>
                <c:pt idx="349">
                  <c:v>-23</c:v>
                </c:pt>
                <c:pt idx="350">
                  <c:v>-22.9</c:v>
                </c:pt>
                <c:pt idx="351">
                  <c:v>-23</c:v>
                </c:pt>
                <c:pt idx="352">
                  <c:v>-22.9</c:v>
                </c:pt>
                <c:pt idx="353">
                  <c:v>-22.9</c:v>
                </c:pt>
                <c:pt idx="354">
                  <c:v>-22.9</c:v>
                </c:pt>
                <c:pt idx="355">
                  <c:v>-22.8</c:v>
                </c:pt>
                <c:pt idx="356">
                  <c:v>-22.8</c:v>
                </c:pt>
                <c:pt idx="357">
                  <c:v>-22.7</c:v>
                </c:pt>
                <c:pt idx="358">
                  <c:v>-22.6</c:v>
                </c:pt>
                <c:pt idx="359">
                  <c:v>-22.6</c:v>
                </c:pt>
                <c:pt idx="360">
                  <c:v>-22.6</c:v>
                </c:pt>
                <c:pt idx="361">
                  <c:v>-22.5</c:v>
                </c:pt>
                <c:pt idx="362">
                  <c:v>-22.5</c:v>
                </c:pt>
                <c:pt idx="363">
                  <c:v>-22.6</c:v>
                </c:pt>
                <c:pt idx="364">
                  <c:v>-22.5</c:v>
                </c:pt>
                <c:pt idx="365">
                  <c:v>-22.4</c:v>
                </c:pt>
                <c:pt idx="366">
                  <c:v>-22.4</c:v>
                </c:pt>
                <c:pt idx="367">
                  <c:v>-22.5</c:v>
                </c:pt>
                <c:pt idx="368">
                  <c:v>-22.5</c:v>
                </c:pt>
                <c:pt idx="369">
                  <c:v>-22.4</c:v>
                </c:pt>
                <c:pt idx="370">
                  <c:v>-22.6</c:v>
                </c:pt>
                <c:pt idx="371">
                  <c:v>-22.7</c:v>
                </c:pt>
                <c:pt idx="372">
                  <c:v>-22.8</c:v>
                </c:pt>
                <c:pt idx="373">
                  <c:v>-22.7</c:v>
                </c:pt>
                <c:pt idx="374">
                  <c:v>-22.7</c:v>
                </c:pt>
                <c:pt idx="375">
                  <c:v>-22.9</c:v>
                </c:pt>
                <c:pt idx="376">
                  <c:v>-22.8</c:v>
                </c:pt>
                <c:pt idx="377">
                  <c:v>-22.9</c:v>
                </c:pt>
                <c:pt idx="378">
                  <c:v>-22.8</c:v>
                </c:pt>
                <c:pt idx="379">
                  <c:v>-22.8</c:v>
                </c:pt>
                <c:pt idx="380">
                  <c:v>-22.8</c:v>
                </c:pt>
                <c:pt idx="381">
                  <c:v>-22.8</c:v>
                </c:pt>
                <c:pt idx="382">
                  <c:v>-22.8</c:v>
                </c:pt>
                <c:pt idx="383">
                  <c:v>-22.9</c:v>
                </c:pt>
                <c:pt idx="384">
                  <c:v>-23.3</c:v>
                </c:pt>
                <c:pt idx="385">
                  <c:v>-23.3</c:v>
                </c:pt>
                <c:pt idx="386">
                  <c:v>-23.2</c:v>
                </c:pt>
                <c:pt idx="387">
                  <c:v>-23</c:v>
                </c:pt>
                <c:pt idx="388">
                  <c:v>-22.7</c:v>
                </c:pt>
                <c:pt idx="389">
                  <c:v>-22.5</c:v>
                </c:pt>
                <c:pt idx="390">
                  <c:v>-22.6</c:v>
                </c:pt>
                <c:pt idx="391">
                  <c:v>-22.6</c:v>
                </c:pt>
                <c:pt idx="392">
                  <c:v>-22.7</c:v>
                </c:pt>
                <c:pt idx="393">
                  <c:v>-23</c:v>
                </c:pt>
                <c:pt idx="394">
                  <c:v>-22.7</c:v>
                </c:pt>
                <c:pt idx="395">
                  <c:v>-22.8</c:v>
                </c:pt>
                <c:pt idx="396">
                  <c:v>-22.7</c:v>
                </c:pt>
                <c:pt idx="397">
                  <c:v>-21.9</c:v>
                </c:pt>
                <c:pt idx="398">
                  <c:v>-21.3</c:v>
                </c:pt>
                <c:pt idx="399">
                  <c:v>-20.9</c:v>
                </c:pt>
                <c:pt idx="400">
                  <c:v>-21</c:v>
                </c:pt>
                <c:pt idx="401">
                  <c:v>-20.9</c:v>
                </c:pt>
                <c:pt idx="402">
                  <c:v>-20.8</c:v>
                </c:pt>
                <c:pt idx="403">
                  <c:v>-20.8</c:v>
                </c:pt>
                <c:pt idx="404">
                  <c:v>-20.8</c:v>
                </c:pt>
                <c:pt idx="405">
                  <c:v>-20.8</c:v>
                </c:pt>
                <c:pt idx="406">
                  <c:v>-20.6</c:v>
                </c:pt>
                <c:pt idx="407">
                  <c:v>-20.8</c:v>
                </c:pt>
                <c:pt idx="408">
                  <c:v>-20.7</c:v>
                </c:pt>
                <c:pt idx="409">
                  <c:v>-20.6</c:v>
                </c:pt>
                <c:pt idx="410">
                  <c:v>-20.8</c:v>
                </c:pt>
                <c:pt idx="411">
                  <c:v>-20.6</c:v>
                </c:pt>
                <c:pt idx="412">
                  <c:v>-20.7</c:v>
                </c:pt>
                <c:pt idx="413">
                  <c:v>-20.6</c:v>
                </c:pt>
                <c:pt idx="414">
                  <c:v>-20.6</c:v>
                </c:pt>
                <c:pt idx="415">
                  <c:v>-20.6</c:v>
                </c:pt>
                <c:pt idx="416">
                  <c:v>-20.5</c:v>
                </c:pt>
                <c:pt idx="417">
                  <c:v>-20.5</c:v>
                </c:pt>
                <c:pt idx="418">
                  <c:v>-20.5</c:v>
                </c:pt>
                <c:pt idx="419">
                  <c:v>-20.399999999999999</c:v>
                </c:pt>
                <c:pt idx="420">
                  <c:v>-20.5</c:v>
                </c:pt>
                <c:pt idx="421">
                  <c:v>-20.399999999999999</c:v>
                </c:pt>
                <c:pt idx="422">
                  <c:v>-20.399999999999999</c:v>
                </c:pt>
                <c:pt idx="423">
                  <c:v>-20.399999999999999</c:v>
                </c:pt>
                <c:pt idx="424">
                  <c:v>-20.3</c:v>
                </c:pt>
                <c:pt idx="425">
                  <c:v>-20.399999999999999</c:v>
                </c:pt>
                <c:pt idx="426">
                  <c:v>-20.399999999999999</c:v>
                </c:pt>
                <c:pt idx="427">
                  <c:v>-20.3</c:v>
                </c:pt>
                <c:pt idx="428">
                  <c:v>-20.399999999999999</c:v>
                </c:pt>
                <c:pt idx="429">
                  <c:v>-20.2</c:v>
                </c:pt>
                <c:pt idx="430">
                  <c:v>-20.3</c:v>
                </c:pt>
                <c:pt idx="431">
                  <c:v>-20.100000000000001</c:v>
                </c:pt>
                <c:pt idx="432">
                  <c:v>-20.2</c:v>
                </c:pt>
                <c:pt idx="433">
                  <c:v>-20.100000000000001</c:v>
                </c:pt>
                <c:pt idx="434">
                  <c:v>-20.3</c:v>
                </c:pt>
                <c:pt idx="435">
                  <c:v>-20.100000000000001</c:v>
                </c:pt>
                <c:pt idx="436">
                  <c:v>-20.100000000000001</c:v>
                </c:pt>
                <c:pt idx="437">
                  <c:v>-20.100000000000001</c:v>
                </c:pt>
                <c:pt idx="438">
                  <c:v>-20</c:v>
                </c:pt>
                <c:pt idx="439">
                  <c:v>-20.100000000000001</c:v>
                </c:pt>
                <c:pt idx="440">
                  <c:v>-20</c:v>
                </c:pt>
                <c:pt idx="441">
                  <c:v>-19.899999999999999</c:v>
                </c:pt>
                <c:pt idx="442">
                  <c:v>-20</c:v>
                </c:pt>
                <c:pt idx="443">
                  <c:v>-19.899999999999999</c:v>
                </c:pt>
                <c:pt idx="444">
                  <c:v>-20</c:v>
                </c:pt>
                <c:pt idx="445">
                  <c:v>-19.8</c:v>
                </c:pt>
                <c:pt idx="446">
                  <c:v>-19.899999999999999</c:v>
                </c:pt>
                <c:pt idx="447">
                  <c:v>-19.899999999999999</c:v>
                </c:pt>
                <c:pt idx="448">
                  <c:v>-19.899999999999999</c:v>
                </c:pt>
                <c:pt idx="449">
                  <c:v>-19.899999999999999</c:v>
                </c:pt>
                <c:pt idx="450">
                  <c:v>-19.899999999999999</c:v>
                </c:pt>
                <c:pt idx="451">
                  <c:v>-19.8</c:v>
                </c:pt>
                <c:pt idx="452">
                  <c:v>-19.8</c:v>
                </c:pt>
                <c:pt idx="453">
                  <c:v>-19.7</c:v>
                </c:pt>
                <c:pt idx="454">
                  <c:v>-19.8</c:v>
                </c:pt>
                <c:pt idx="455">
                  <c:v>-19.7</c:v>
                </c:pt>
                <c:pt idx="456">
                  <c:v>-19.7</c:v>
                </c:pt>
                <c:pt idx="457">
                  <c:v>-19.600000000000001</c:v>
                </c:pt>
                <c:pt idx="458">
                  <c:v>-19.600000000000001</c:v>
                </c:pt>
                <c:pt idx="459">
                  <c:v>-19.600000000000001</c:v>
                </c:pt>
                <c:pt idx="460">
                  <c:v>-19.5</c:v>
                </c:pt>
                <c:pt idx="461">
                  <c:v>-19.5</c:v>
                </c:pt>
                <c:pt idx="462">
                  <c:v>-19.399999999999999</c:v>
                </c:pt>
                <c:pt idx="463">
                  <c:v>-19.600000000000001</c:v>
                </c:pt>
                <c:pt idx="464">
                  <c:v>-19.3</c:v>
                </c:pt>
                <c:pt idx="465">
                  <c:v>-19.5</c:v>
                </c:pt>
                <c:pt idx="466">
                  <c:v>-19.3</c:v>
                </c:pt>
                <c:pt idx="467">
                  <c:v>-19.399999999999999</c:v>
                </c:pt>
                <c:pt idx="468">
                  <c:v>-19.3</c:v>
                </c:pt>
                <c:pt idx="469">
                  <c:v>-19.399999999999999</c:v>
                </c:pt>
                <c:pt idx="470">
                  <c:v>-19.3</c:v>
                </c:pt>
                <c:pt idx="471">
                  <c:v>-19.3</c:v>
                </c:pt>
                <c:pt idx="472">
                  <c:v>-19.2</c:v>
                </c:pt>
                <c:pt idx="473">
                  <c:v>-19.2</c:v>
                </c:pt>
                <c:pt idx="474">
                  <c:v>-19.100000000000001</c:v>
                </c:pt>
                <c:pt idx="475">
                  <c:v>-19.100000000000001</c:v>
                </c:pt>
                <c:pt idx="476">
                  <c:v>-19.2</c:v>
                </c:pt>
                <c:pt idx="477">
                  <c:v>-19.100000000000001</c:v>
                </c:pt>
                <c:pt idx="478">
                  <c:v>-19.100000000000001</c:v>
                </c:pt>
                <c:pt idx="479">
                  <c:v>-19</c:v>
                </c:pt>
                <c:pt idx="480">
                  <c:v>-19</c:v>
                </c:pt>
                <c:pt idx="481">
                  <c:v>-18.899999999999999</c:v>
                </c:pt>
                <c:pt idx="482">
                  <c:v>-19</c:v>
                </c:pt>
                <c:pt idx="483">
                  <c:v>-18.8</c:v>
                </c:pt>
                <c:pt idx="484">
                  <c:v>-18.899999999999999</c:v>
                </c:pt>
                <c:pt idx="485">
                  <c:v>-18.8</c:v>
                </c:pt>
                <c:pt idx="486">
                  <c:v>-18.8</c:v>
                </c:pt>
                <c:pt idx="487">
                  <c:v>-18.8</c:v>
                </c:pt>
                <c:pt idx="488">
                  <c:v>-18.8</c:v>
                </c:pt>
                <c:pt idx="489">
                  <c:v>-18.600000000000001</c:v>
                </c:pt>
                <c:pt idx="490">
                  <c:v>-18.7</c:v>
                </c:pt>
                <c:pt idx="491">
                  <c:v>-18.600000000000001</c:v>
                </c:pt>
                <c:pt idx="492">
                  <c:v>-18.8</c:v>
                </c:pt>
                <c:pt idx="493">
                  <c:v>-18.600000000000001</c:v>
                </c:pt>
                <c:pt idx="494">
                  <c:v>-18.600000000000001</c:v>
                </c:pt>
                <c:pt idx="495">
                  <c:v>-18.600000000000001</c:v>
                </c:pt>
                <c:pt idx="496">
                  <c:v>-18.600000000000001</c:v>
                </c:pt>
                <c:pt idx="497">
                  <c:v>-18.600000000000001</c:v>
                </c:pt>
                <c:pt idx="498">
                  <c:v>-18.600000000000001</c:v>
                </c:pt>
                <c:pt idx="499">
                  <c:v>-18.5</c:v>
                </c:pt>
                <c:pt idx="500">
                  <c:v>-18.399999999999999</c:v>
                </c:pt>
                <c:pt idx="501">
                  <c:v>-18.5</c:v>
                </c:pt>
                <c:pt idx="502">
                  <c:v>-18.3</c:v>
                </c:pt>
                <c:pt idx="503">
                  <c:v>-18.399999999999999</c:v>
                </c:pt>
                <c:pt idx="504">
                  <c:v>-18.2</c:v>
                </c:pt>
                <c:pt idx="505">
                  <c:v>-18.3</c:v>
                </c:pt>
                <c:pt idx="506">
                  <c:v>-18.3</c:v>
                </c:pt>
                <c:pt idx="507">
                  <c:v>-18.3</c:v>
                </c:pt>
                <c:pt idx="508">
                  <c:v>-18.3</c:v>
                </c:pt>
                <c:pt idx="509">
                  <c:v>-18.2</c:v>
                </c:pt>
                <c:pt idx="510">
                  <c:v>-18</c:v>
                </c:pt>
                <c:pt idx="511">
                  <c:v>-18.2</c:v>
                </c:pt>
                <c:pt idx="512">
                  <c:v>-17.899999999999999</c:v>
                </c:pt>
                <c:pt idx="513">
                  <c:v>-18.2</c:v>
                </c:pt>
                <c:pt idx="514">
                  <c:v>-18</c:v>
                </c:pt>
                <c:pt idx="515">
                  <c:v>-18.100000000000001</c:v>
                </c:pt>
                <c:pt idx="516">
                  <c:v>-17.899999999999999</c:v>
                </c:pt>
                <c:pt idx="517">
                  <c:v>-17.899999999999999</c:v>
                </c:pt>
                <c:pt idx="518">
                  <c:v>-17.8</c:v>
                </c:pt>
                <c:pt idx="519">
                  <c:v>-17.899999999999999</c:v>
                </c:pt>
                <c:pt idx="520">
                  <c:v>-17.8</c:v>
                </c:pt>
                <c:pt idx="521">
                  <c:v>-17.8</c:v>
                </c:pt>
                <c:pt idx="522">
                  <c:v>-17.8</c:v>
                </c:pt>
                <c:pt idx="523">
                  <c:v>-17.8</c:v>
                </c:pt>
                <c:pt idx="524">
                  <c:v>-17.600000000000001</c:v>
                </c:pt>
                <c:pt idx="525">
                  <c:v>-17.600000000000001</c:v>
                </c:pt>
                <c:pt idx="526">
                  <c:v>-17.7</c:v>
                </c:pt>
                <c:pt idx="527">
                  <c:v>-17.5</c:v>
                </c:pt>
                <c:pt idx="528">
                  <c:v>-17.600000000000001</c:v>
                </c:pt>
                <c:pt idx="529">
                  <c:v>-17.5</c:v>
                </c:pt>
                <c:pt idx="530">
                  <c:v>-17.5</c:v>
                </c:pt>
                <c:pt idx="531">
                  <c:v>-17.399999999999999</c:v>
                </c:pt>
                <c:pt idx="532">
                  <c:v>-17.399999999999999</c:v>
                </c:pt>
                <c:pt idx="533">
                  <c:v>-17.100000000000001</c:v>
                </c:pt>
                <c:pt idx="534">
                  <c:v>-17.399999999999999</c:v>
                </c:pt>
                <c:pt idx="535">
                  <c:v>-17.2</c:v>
                </c:pt>
                <c:pt idx="536">
                  <c:v>-17.3</c:v>
                </c:pt>
                <c:pt idx="537">
                  <c:v>-17.100000000000001</c:v>
                </c:pt>
                <c:pt idx="538">
                  <c:v>-17.2</c:v>
                </c:pt>
                <c:pt idx="539">
                  <c:v>-17</c:v>
                </c:pt>
                <c:pt idx="540">
                  <c:v>-17.100000000000001</c:v>
                </c:pt>
                <c:pt idx="541">
                  <c:v>-16.899999999999999</c:v>
                </c:pt>
                <c:pt idx="542">
                  <c:v>-17</c:v>
                </c:pt>
                <c:pt idx="543">
                  <c:v>-16.8</c:v>
                </c:pt>
                <c:pt idx="544">
                  <c:v>-17</c:v>
                </c:pt>
                <c:pt idx="545">
                  <c:v>-16.899999999999999</c:v>
                </c:pt>
                <c:pt idx="546">
                  <c:v>-16.8</c:v>
                </c:pt>
                <c:pt idx="547">
                  <c:v>-16.8</c:v>
                </c:pt>
                <c:pt idx="548">
                  <c:v>-16.600000000000001</c:v>
                </c:pt>
                <c:pt idx="549">
                  <c:v>-16.600000000000001</c:v>
                </c:pt>
                <c:pt idx="550">
                  <c:v>-16.5</c:v>
                </c:pt>
                <c:pt idx="551">
                  <c:v>-16.600000000000001</c:v>
                </c:pt>
                <c:pt idx="552">
                  <c:v>-16.5</c:v>
                </c:pt>
                <c:pt idx="553">
                  <c:v>-16.5</c:v>
                </c:pt>
                <c:pt idx="554">
                  <c:v>-16.5</c:v>
                </c:pt>
                <c:pt idx="555">
                  <c:v>-16.399999999999999</c:v>
                </c:pt>
                <c:pt idx="556">
                  <c:v>-16.399999999999999</c:v>
                </c:pt>
                <c:pt idx="557">
                  <c:v>-16.3</c:v>
                </c:pt>
                <c:pt idx="558">
                  <c:v>-16.2</c:v>
                </c:pt>
                <c:pt idx="559">
                  <c:v>-16.3</c:v>
                </c:pt>
                <c:pt idx="560">
                  <c:v>-16.2</c:v>
                </c:pt>
                <c:pt idx="561">
                  <c:v>-16.2</c:v>
                </c:pt>
                <c:pt idx="562">
                  <c:v>-15.9</c:v>
                </c:pt>
                <c:pt idx="563">
                  <c:v>-16.100000000000001</c:v>
                </c:pt>
                <c:pt idx="564">
                  <c:v>-15.9</c:v>
                </c:pt>
                <c:pt idx="565">
                  <c:v>-15.9</c:v>
                </c:pt>
                <c:pt idx="566">
                  <c:v>-15.9</c:v>
                </c:pt>
                <c:pt idx="567">
                  <c:v>-15.8</c:v>
                </c:pt>
                <c:pt idx="568">
                  <c:v>-15.8</c:v>
                </c:pt>
                <c:pt idx="569">
                  <c:v>-15.6</c:v>
                </c:pt>
                <c:pt idx="570">
                  <c:v>-15.7</c:v>
                </c:pt>
                <c:pt idx="571">
                  <c:v>-15.5</c:v>
                </c:pt>
                <c:pt idx="572">
                  <c:v>-15.5</c:v>
                </c:pt>
                <c:pt idx="573">
                  <c:v>-15.6</c:v>
                </c:pt>
                <c:pt idx="574">
                  <c:v>-15.4</c:v>
                </c:pt>
                <c:pt idx="575">
                  <c:v>-15.4</c:v>
                </c:pt>
                <c:pt idx="576">
                  <c:v>-15.3</c:v>
                </c:pt>
                <c:pt idx="577">
                  <c:v>-15.2</c:v>
                </c:pt>
                <c:pt idx="578">
                  <c:v>-15.1</c:v>
                </c:pt>
                <c:pt idx="579">
                  <c:v>-15.1</c:v>
                </c:pt>
                <c:pt idx="580">
                  <c:v>-15.1</c:v>
                </c:pt>
                <c:pt idx="581">
                  <c:v>-14.9</c:v>
                </c:pt>
                <c:pt idx="582">
                  <c:v>-14.9</c:v>
                </c:pt>
                <c:pt idx="583">
                  <c:v>-14.8</c:v>
                </c:pt>
                <c:pt idx="584">
                  <c:v>-14.8</c:v>
                </c:pt>
                <c:pt idx="585">
                  <c:v>-14.6</c:v>
                </c:pt>
                <c:pt idx="586">
                  <c:v>-14.7</c:v>
                </c:pt>
                <c:pt idx="587">
                  <c:v>-14.5</c:v>
                </c:pt>
                <c:pt idx="588">
                  <c:v>-14.6</c:v>
                </c:pt>
                <c:pt idx="589">
                  <c:v>-14.4</c:v>
                </c:pt>
                <c:pt idx="590">
                  <c:v>-14.5</c:v>
                </c:pt>
                <c:pt idx="591">
                  <c:v>-14.3</c:v>
                </c:pt>
                <c:pt idx="592">
                  <c:v>-14.3</c:v>
                </c:pt>
                <c:pt idx="593">
                  <c:v>-14.2</c:v>
                </c:pt>
                <c:pt idx="594">
                  <c:v>-14.2</c:v>
                </c:pt>
                <c:pt idx="595">
                  <c:v>-14.1</c:v>
                </c:pt>
                <c:pt idx="596">
                  <c:v>-14</c:v>
                </c:pt>
                <c:pt idx="597">
                  <c:v>-14</c:v>
                </c:pt>
                <c:pt idx="598">
                  <c:v>-13.9</c:v>
                </c:pt>
                <c:pt idx="599">
                  <c:v>-13.8</c:v>
                </c:pt>
                <c:pt idx="600">
                  <c:v>-13.6</c:v>
                </c:pt>
                <c:pt idx="601">
                  <c:v>-13.6</c:v>
                </c:pt>
                <c:pt idx="602">
                  <c:v>-13.6</c:v>
                </c:pt>
                <c:pt idx="603">
                  <c:v>-13.7</c:v>
                </c:pt>
                <c:pt idx="604">
                  <c:v>-13.6</c:v>
                </c:pt>
                <c:pt idx="605">
                  <c:v>-13.4</c:v>
                </c:pt>
                <c:pt idx="606">
                  <c:v>-13.2</c:v>
                </c:pt>
                <c:pt idx="607">
                  <c:v>-13.3</c:v>
                </c:pt>
                <c:pt idx="608">
                  <c:v>-13.1</c:v>
                </c:pt>
                <c:pt idx="609">
                  <c:v>-13.1</c:v>
                </c:pt>
                <c:pt idx="610">
                  <c:v>-12.8</c:v>
                </c:pt>
                <c:pt idx="611">
                  <c:v>-12.9</c:v>
                </c:pt>
                <c:pt idx="612">
                  <c:v>-12.6</c:v>
                </c:pt>
                <c:pt idx="613">
                  <c:v>-12.8</c:v>
                </c:pt>
                <c:pt idx="614">
                  <c:v>-12.7</c:v>
                </c:pt>
                <c:pt idx="615">
                  <c:v>-12.6</c:v>
                </c:pt>
                <c:pt idx="616">
                  <c:v>-12.5</c:v>
                </c:pt>
                <c:pt idx="617">
                  <c:v>-12.3</c:v>
                </c:pt>
                <c:pt idx="618">
                  <c:v>-12.1</c:v>
                </c:pt>
                <c:pt idx="619">
                  <c:v>-12.2</c:v>
                </c:pt>
                <c:pt idx="620">
                  <c:v>-12.6</c:v>
                </c:pt>
                <c:pt idx="621">
                  <c:v>-13</c:v>
                </c:pt>
                <c:pt idx="622">
                  <c:v>-13</c:v>
                </c:pt>
                <c:pt idx="623">
                  <c:v>-12.8</c:v>
                </c:pt>
                <c:pt idx="624">
                  <c:v>-11.4</c:v>
                </c:pt>
                <c:pt idx="625">
                  <c:v>-11.1</c:v>
                </c:pt>
                <c:pt idx="626">
                  <c:v>-10.9</c:v>
                </c:pt>
                <c:pt idx="627">
                  <c:v>-10.8</c:v>
                </c:pt>
                <c:pt idx="628">
                  <c:v>-10.6</c:v>
                </c:pt>
                <c:pt idx="629">
                  <c:v>-10.4</c:v>
                </c:pt>
                <c:pt idx="630">
                  <c:v>-10.3</c:v>
                </c:pt>
                <c:pt idx="631">
                  <c:v>-10.199999999999999</c:v>
                </c:pt>
                <c:pt idx="632">
                  <c:v>-10.199999999999999</c:v>
                </c:pt>
                <c:pt idx="633">
                  <c:v>-10</c:v>
                </c:pt>
                <c:pt idx="634">
                  <c:v>-10</c:v>
                </c:pt>
                <c:pt idx="635">
                  <c:v>-9.9</c:v>
                </c:pt>
                <c:pt idx="636">
                  <c:v>-9.6999999999999993</c:v>
                </c:pt>
                <c:pt idx="637">
                  <c:v>-9.6</c:v>
                </c:pt>
                <c:pt idx="638">
                  <c:v>-9.8000000000000007</c:v>
                </c:pt>
                <c:pt idx="639">
                  <c:v>-9.8000000000000007</c:v>
                </c:pt>
                <c:pt idx="640">
                  <c:v>-9.9</c:v>
                </c:pt>
                <c:pt idx="641">
                  <c:v>-9.5</c:v>
                </c:pt>
                <c:pt idx="642">
                  <c:v>-9.6</c:v>
                </c:pt>
                <c:pt idx="643">
                  <c:v>-9.4</c:v>
                </c:pt>
                <c:pt idx="644">
                  <c:v>-8.6</c:v>
                </c:pt>
                <c:pt idx="645">
                  <c:v>-8.6</c:v>
                </c:pt>
                <c:pt idx="646">
                  <c:v>-8.4</c:v>
                </c:pt>
                <c:pt idx="647">
                  <c:v>-8.1999999999999993</c:v>
                </c:pt>
                <c:pt idx="648">
                  <c:v>-8.1999999999999993</c:v>
                </c:pt>
                <c:pt idx="649">
                  <c:v>-8</c:v>
                </c:pt>
                <c:pt idx="650">
                  <c:v>-8</c:v>
                </c:pt>
                <c:pt idx="651">
                  <c:v>-7.9</c:v>
                </c:pt>
                <c:pt idx="652">
                  <c:v>-8</c:v>
                </c:pt>
                <c:pt idx="653">
                  <c:v>-7.8</c:v>
                </c:pt>
                <c:pt idx="654">
                  <c:v>-7.8</c:v>
                </c:pt>
                <c:pt idx="655">
                  <c:v>-7.6</c:v>
                </c:pt>
                <c:pt idx="656">
                  <c:v>-7.5</c:v>
                </c:pt>
                <c:pt idx="657">
                  <c:v>-7.5</c:v>
                </c:pt>
                <c:pt idx="658">
                  <c:v>-7.4</c:v>
                </c:pt>
                <c:pt idx="659">
                  <c:v>-7.2</c:v>
                </c:pt>
                <c:pt idx="660">
                  <c:v>-7.2</c:v>
                </c:pt>
                <c:pt idx="661">
                  <c:v>-7.1</c:v>
                </c:pt>
                <c:pt idx="662">
                  <c:v>-7</c:v>
                </c:pt>
                <c:pt idx="663">
                  <c:v>-7.2</c:v>
                </c:pt>
                <c:pt idx="664">
                  <c:v>-6.9</c:v>
                </c:pt>
                <c:pt idx="665">
                  <c:v>-7</c:v>
                </c:pt>
                <c:pt idx="666">
                  <c:v>-6.9</c:v>
                </c:pt>
                <c:pt idx="667">
                  <c:v>-6.6</c:v>
                </c:pt>
                <c:pt idx="668">
                  <c:v>-6.5</c:v>
                </c:pt>
                <c:pt idx="669">
                  <c:v>-6.4</c:v>
                </c:pt>
                <c:pt idx="670">
                  <c:v>-6.3</c:v>
                </c:pt>
                <c:pt idx="671">
                  <c:v>-6.4</c:v>
                </c:pt>
                <c:pt idx="672">
                  <c:v>-6.2</c:v>
                </c:pt>
                <c:pt idx="673">
                  <c:v>-6.2</c:v>
                </c:pt>
                <c:pt idx="674">
                  <c:v>-6.2</c:v>
                </c:pt>
                <c:pt idx="675">
                  <c:v>-6.2</c:v>
                </c:pt>
                <c:pt idx="676">
                  <c:v>-6.1</c:v>
                </c:pt>
                <c:pt idx="677">
                  <c:v>-6.2</c:v>
                </c:pt>
                <c:pt idx="678">
                  <c:v>-6.1</c:v>
                </c:pt>
                <c:pt idx="679">
                  <c:v>-6.2</c:v>
                </c:pt>
                <c:pt idx="680">
                  <c:v>-6</c:v>
                </c:pt>
                <c:pt idx="681">
                  <c:v>-6.2</c:v>
                </c:pt>
                <c:pt idx="682">
                  <c:v>-6</c:v>
                </c:pt>
                <c:pt idx="683">
                  <c:v>-6.1</c:v>
                </c:pt>
                <c:pt idx="684">
                  <c:v>-6.2</c:v>
                </c:pt>
                <c:pt idx="685">
                  <c:v>-6.1</c:v>
                </c:pt>
                <c:pt idx="686">
                  <c:v>-6.1</c:v>
                </c:pt>
                <c:pt idx="687">
                  <c:v>-6.1</c:v>
                </c:pt>
                <c:pt idx="688">
                  <c:v>-6.1</c:v>
                </c:pt>
                <c:pt idx="689">
                  <c:v>-6.2</c:v>
                </c:pt>
                <c:pt idx="690">
                  <c:v>-6</c:v>
                </c:pt>
                <c:pt idx="691">
                  <c:v>-6.1</c:v>
                </c:pt>
                <c:pt idx="692">
                  <c:v>-6.1</c:v>
                </c:pt>
                <c:pt idx="693">
                  <c:v>-6</c:v>
                </c:pt>
                <c:pt idx="694">
                  <c:v>-6.1</c:v>
                </c:pt>
                <c:pt idx="695">
                  <c:v>-6</c:v>
                </c:pt>
                <c:pt idx="696">
                  <c:v>-6.1</c:v>
                </c:pt>
                <c:pt idx="697">
                  <c:v>-6</c:v>
                </c:pt>
                <c:pt idx="698">
                  <c:v>-6.1</c:v>
                </c:pt>
                <c:pt idx="699">
                  <c:v>-6</c:v>
                </c:pt>
                <c:pt idx="700">
                  <c:v>-6</c:v>
                </c:pt>
                <c:pt idx="701">
                  <c:v>-6</c:v>
                </c:pt>
                <c:pt idx="702">
                  <c:v>-6.1</c:v>
                </c:pt>
                <c:pt idx="703">
                  <c:v>-6</c:v>
                </c:pt>
                <c:pt idx="704">
                  <c:v>-6</c:v>
                </c:pt>
                <c:pt idx="705">
                  <c:v>-6.1</c:v>
                </c:pt>
                <c:pt idx="706">
                  <c:v>-6.1</c:v>
                </c:pt>
                <c:pt idx="707">
                  <c:v>-5.9</c:v>
                </c:pt>
                <c:pt idx="708">
                  <c:v>-6.1</c:v>
                </c:pt>
                <c:pt idx="709">
                  <c:v>-6.1</c:v>
                </c:pt>
                <c:pt idx="710">
                  <c:v>-6.1</c:v>
                </c:pt>
                <c:pt idx="711">
                  <c:v>-5.9</c:v>
                </c:pt>
                <c:pt idx="712">
                  <c:v>-6.1</c:v>
                </c:pt>
                <c:pt idx="713">
                  <c:v>-6</c:v>
                </c:pt>
                <c:pt idx="714">
                  <c:v>-6.1</c:v>
                </c:pt>
                <c:pt idx="715">
                  <c:v>-6.1</c:v>
                </c:pt>
                <c:pt idx="716">
                  <c:v>-6</c:v>
                </c:pt>
                <c:pt idx="717">
                  <c:v>-6.1</c:v>
                </c:pt>
                <c:pt idx="718">
                  <c:v>-5.9</c:v>
                </c:pt>
                <c:pt idx="719">
                  <c:v>-6</c:v>
                </c:pt>
                <c:pt idx="720">
                  <c:v>-6</c:v>
                </c:pt>
                <c:pt idx="721">
                  <c:v>-6</c:v>
                </c:pt>
                <c:pt idx="722">
                  <c:v>-6.1</c:v>
                </c:pt>
                <c:pt idx="723">
                  <c:v>-6</c:v>
                </c:pt>
                <c:pt idx="724">
                  <c:v>-5.9</c:v>
                </c:pt>
                <c:pt idx="725">
                  <c:v>-6</c:v>
                </c:pt>
                <c:pt idx="726">
                  <c:v>-6</c:v>
                </c:pt>
                <c:pt idx="727">
                  <c:v>-6.1</c:v>
                </c:pt>
                <c:pt idx="728">
                  <c:v>-5.9</c:v>
                </c:pt>
                <c:pt idx="729">
                  <c:v>-6</c:v>
                </c:pt>
                <c:pt idx="730">
                  <c:v>-6.1</c:v>
                </c:pt>
                <c:pt idx="731">
                  <c:v>-6</c:v>
                </c:pt>
                <c:pt idx="732">
                  <c:v>-6</c:v>
                </c:pt>
                <c:pt idx="733">
                  <c:v>-5.9</c:v>
                </c:pt>
                <c:pt idx="734">
                  <c:v>-5.9</c:v>
                </c:pt>
                <c:pt idx="735">
                  <c:v>-6.1</c:v>
                </c:pt>
                <c:pt idx="736">
                  <c:v>-6</c:v>
                </c:pt>
                <c:pt idx="737">
                  <c:v>-6</c:v>
                </c:pt>
                <c:pt idx="738">
                  <c:v>-6</c:v>
                </c:pt>
                <c:pt idx="739">
                  <c:v>-6</c:v>
                </c:pt>
                <c:pt idx="740">
                  <c:v>-5.9</c:v>
                </c:pt>
                <c:pt idx="741">
                  <c:v>-6</c:v>
                </c:pt>
                <c:pt idx="742">
                  <c:v>-6</c:v>
                </c:pt>
                <c:pt idx="743">
                  <c:v>-6</c:v>
                </c:pt>
                <c:pt idx="744">
                  <c:v>-5.8</c:v>
                </c:pt>
                <c:pt idx="745">
                  <c:v>-6</c:v>
                </c:pt>
                <c:pt idx="746">
                  <c:v>-5.8</c:v>
                </c:pt>
                <c:pt idx="747">
                  <c:v>-6.1</c:v>
                </c:pt>
                <c:pt idx="748">
                  <c:v>-6</c:v>
                </c:pt>
                <c:pt idx="749">
                  <c:v>-6</c:v>
                </c:pt>
                <c:pt idx="750">
                  <c:v>-6.1</c:v>
                </c:pt>
                <c:pt idx="751">
                  <c:v>-6</c:v>
                </c:pt>
                <c:pt idx="752">
                  <c:v>-6</c:v>
                </c:pt>
                <c:pt idx="753">
                  <c:v>-6</c:v>
                </c:pt>
                <c:pt idx="754">
                  <c:v>-6</c:v>
                </c:pt>
                <c:pt idx="755">
                  <c:v>-6</c:v>
                </c:pt>
                <c:pt idx="756">
                  <c:v>-6</c:v>
                </c:pt>
              </c:numCache>
            </c:numRef>
          </c:yVal>
          <c:smooth val="1"/>
          <c:extLst>
            <c:ext xmlns:c16="http://schemas.microsoft.com/office/drawing/2014/chart" uri="{C3380CC4-5D6E-409C-BE32-E72D297353CC}">
              <c16:uniqueId val="{00000001-C642-4C40-A59C-D0D278E7794E}"/>
            </c:ext>
          </c:extLst>
        </c:ser>
        <c:ser>
          <c:idx val="0"/>
          <c:order val="2"/>
          <c:tx>
            <c:v>T-Top</c:v>
          </c:tx>
          <c:spPr>
            <a:ln w="12700" cap="rnd">
              <a:solidFill>
                <a:srgbClr val="1C079B"/>
              </a:solidFill>
              <a:round/>
            </a:ln>
            <a:effectLst/>
          </c:spPr>
          <c:marker>
            <c:symbol val="none"/>
          </c:marker>
          <c:xVal>
            <c:numRef>
              <c:f>'Temp Calibration '!$O$9:$O$2000</c:f>
              <c:numCache>
                <c:formatCode>General</c:formatCode>
                <c:ptCount val="1992"/>
                <c:pt idx="5">
                  <c:v>0</c:v>
                </c:pt>
                <c:pt idx="6">
                  <c:v>2</c:v>
                </c:pt>
                <c:pt idx="7">
                  <c:v>4</c:v>
                </c:pt>
                <c:pt idx="8">
                  <c:v>6</c:v>
                </c:pt>
                <c:pt idx="9">
                  <c:v>8</c:v>
                </c:pt>
                <c:pt idx="10">
                  <c:v>10</c:v>
                </c:pt>
                <c:pt idx="11">
                  <c:v>12</c:v>
                </c:pt>
                <c:pt idx="12">
                  <c:v>14</c:v>
                </c:pt>
                <c:pt idx="13">
                  <c:v>16</c:v>
                </c:pt>
                <c:pt idx="14">
                  <c:v>18</c:v>
                </c:pt>
                <c:pt idx="15">
                  <c:v>20</c:v>
                </c:pt>
                <c:pt idx="16">
                  <c:v>22</c:v>
                </c:pt>
                <c:pt idx="17">
                  <c:v>24</c:v>
                </c:pt>
                <c:pt idx="18">
                  <c:v>26</c:v>
                </c:pt>
                <c:pt idx="19">
                  <c:v>28</c:v>
                </c:pt>
                <c:pt idx="20">
                  <c:v>30</c:v>
                </c:pt>
                <c:pt idx="21">
                  <c:v>32</c:v>
                </c:pt>
                <c:pt idx="22">
                  <c:v>34</c:v>
                </c:pt>
                <c:pt idx="23">
                  <c:v>36</c:v>
                </c:pt>
                <c:pt idx="24">
                  <c:v>38</c:v>
                </c:pt>
                <c:pt idx="25">
                  <c:v>40</c:v>
                </c:pt>
                <c:pt idx="26">
                  <c:v>42</c:v>
                </c:pt>
                <c:pt idx="27">
                  <c:v>44</c:v>
                </c:pt>
                <c:pt idx="28">
                  <c:v>46</c:v>
                </c:pt>
                <c:pt idx="29">
                  <c:v>48</c:v>
                </c:pt>
                <c:pt idx="30">
                  <c:v>50</c:v>
                </c:pt>
                <c:pt idx="31">
                  <c:v>52</c:v>
                </c:pt>
                <c:pt idx="32">
                  <c:v>54</c:v>
                </c:pt>
                <c:pt idx="33">
                  <c:v>56</c:v>
                </c:pt>
                <c:pt idx="34">
                  <c:v>58</c:v>
                </c:pt>
                <c:pt idx="35">
                  <c:v>60</c:v>
                </c:pt>
                <c:pt idx="36">
                  <c:v>62</c:v>
                </c:pt>
                <c:pt idx="37">
                  <c:v>64</c:v>
                </c:pt>
                <c:pt idx="38">
                  <c:v>66</c:v>
                </c:pt>
                <c:pt idx="39">
                  <c:v>68</c:v>
                </c:pt>
                <c:pt idx="40">
                  <c:v>70</c:v>
                </c:pt>
                <c:pt idx="41">
                  <c:v>72</c:v>
                </c:pt>
                <c:pt idx="42">
                  <c:v>74</c:v>
                </c:pt>
                <c:pt idx="43">
                  <c:v>76</c:v>
                </c:pt>
                <c:pt idx="44">
                  <c:v>78</c:v>
                </c:pt>
                <c:pt idx="45">
                  <c:v>80</c:v>
                </c:pt>
                <c:pt idx="46">
                  <c:v>82</c:v>
                </c:pt>
                <c:pt idx="47">
                  <c:v>84</c:v>
                </c:pt>
                <c:pt idx="48">
                  <c:v>86</c:v>
                </c:pt>
                <c:pt idx="49">
                  <c:v>88</c:v>
                </c:pt>
                <c:pt idx="50">
                  <c:v>90</c:v>
                </c:pt>
                <c:pt idx="51">
                  <c:v>92</c:v>
                </c:pt>
                <c:pt idx="52">
                  <c:v>94</c:v>
                </c:pt>
                <c:pt idx="53">
                  <c:v>96</c:v>
                </c:pt>
                <c:pt idx="54">
                  <c:v>98</c:v>
                </c:pt>
                <c:pt idx="55">
                  <c:v>100</c:v>
                </c:pt>
                <c:pt idx="56">
                  <c:v>102</c:v>
                </c:pt>
                <c:pt idx="57">
                  <c:v>104</c:v>
                </c:pt>
                <c:pt idx="58">
                  <c:v>106</c:v>
                </c:pt>
                <c:pt idx="59">
                  <c:v>108</c:v>
                </c:pt>
                <c:pt idx="60">
                  <c:v>110</c:v>
                </c:pt>
                <c:pt idx="61">
                  <c:v>112</c:v>
                </c:pt>
                <c:pt idx="62">
                  <c:v>114</c:v>
                </c:pt>
                <c:pt idx="63">
                  <c:v>116</c:v>
                </c:pt>
                <c:pt idx="64">
                  <c:v>118</c:v>
                </c:pt>
                <c:pt idx="65">
                  <c:v>120</c:v>
                </c:pt>
                <c:pt idx="66">
                  <c:v>122</c:v>
                </c:pt>
                <c:pt idx="67">
                  <c:v>124</c:v>
                </c:pt>
                <c:pt idx="68">
                  <c:v>126</c:v>
                </c:pt>
                <c:pt idx="69">
                  <c:v>128</c:v>
                </c:pt>
                <c:pt idx="70">
                  <c:v>130</c:v>
                </c:pt>
                <c:pt idx="71">
                  <c:v>132</c:v>
                </c:pt>
                <c:pt idx="72">
                  <c:v>134</c:v>
                </c:pt>
                <c:pt idx="73">
                  <c:v>136</c:v>
                </c:pt>
                <c:pt idx="74">
                  <c:v>138</c:v>
                </c:pt>
                <c:pt idx="75">
                  <c:v>140</c:v>
                </c:pt>
                <c:pt idx="76">
                  <c:v>142</c:v>
                </c:pt>
                <c:pt idx="77">
                  <c:v>144</c:v>
                </c:pt>
                <c:pt idx="78">
                  <c:v>146</c:v>
                </c:pt>
                <c:pt idx="79">
                  <c:v>148</c:v>
                </c:pt>
                <c:pt idx="80">
                  <c:v>150</c:v>
                </c:pt>
                <c:pt idx="81">
                  <c:v>152</c:v>
                </c:pt>
                <c:pt idx="82">
                  <c:v>154</c:v>
                </c:pt>
                <c:pt idx="83">
                  <c:v>156</c:v>
                </c:pt>
                <c:pt idx="84">
                  <c:v>158</c:v>
                </c:pt>
                <c:pt idx="85">
                  <c:v>160</c:v>
                </c:pt>
                <c:pt idx="86">
                  <c:v>162</c:v>
                </c:pt>
                <c:pt idx="87">
                  <c:v>164</c:v>
                </c:pt>
                <c:pt idx="88">
                  <c:v>166</c:v>
                </c:pt>
                <c:pt idx="89">
                  <c:v>168</c:v>
                </c:pt>
                <c:pt idx="90">
                  <c:v>170</c:v>
                </c:pt>
                <c:pt idx="91">
                  <c:v>172</c:v>
                </c:pt>
                <c:pt idx="92">
                  <c:v>174</c:v>
                </c:pt>
                <c:pt idx="93">
                  <c:v>176</c:v>
                </c:pt>
                <c:pt idx="94">
                  <c:v>178</c:v>
                </c:pt>
                <c:pt idx="95">
                  <c:v>180</c:v>
                </c:pt>
                <c:pt idx="96">
                  <c:v>182</c:v>
                </c:pt>
                <c:pt idx="97">
                  <c:v>184</c:v>
                </c:pt>
                <c:pt idx="98">
                  <c:v>186</c:v>
                </c:pt>
                <c:pt idx="99">
                  <c:v>188</c:v>
                </c:pt>
                <c:pt idx="100">
                  <c:v>190</c:v>
                </c:pt>
                <c:pt idx="101">
                  <c:v>192</c:v>
                </c:pt>
                <c:pt idx="102">
                  <c:v>194</c:v>
                </c:pt>
                <c:pt idx="103">
                  <c:v>196</c:v>
                </c:pt>
                <c:pt idx="104">
                  <c:v>198</c:v>
                </c:pt>
                <c:pt idx="105">
                  <c:v>200</c:v>
                </c:pt>
                <c:pt idx="106">
                  <c:v>202</c:v>
                </c:pt>
                <c:pt idx="107">
                  <c:v>204</c:v>
                </c:pt>
                <c:pt idx="108">
                  <c:v>206</c:v>
                </c:pt>
                <c:pt idx="109">
                  <c:v>208</c:v>
                </c:pt>
                <c:pt idx="110">
                  <c:v>210</c:v>
                </c:pt>
                <c:pt idx="111">
                  <c:v>212</c:v>
                </c:pt>
                <c:pt idx="112">
                  <c:v>214</c:v>
                </c:pt>
                <c:pt idx="113">
                  <c:v>216</c:v>
                </c:pt>
                <c:pt idx="114">
                  <c:v>218</c:v>
                </c:pt>
                <c:pt idx="115">
                  <c:v>220</c:v>
                </c:pt>
                <c:pt idx="116">
                  <c:v>222</c:v>
                </c:pt>
                <c:pt idx="117">
                  <c:v>224</c:v>
                </c:pt>
                <c:pt idx="118">
                  <c:v>226</c:v>
                </c:pt>
                <c:pt idx="119">
                  <c:v>228</c:v>
                </c:pt>
                <c:pt idx="120">
                  <c:v>230</c:v>
                </c:pt>
                <c:pt idx="121">
                  <c:v>232</c:v>
                </c:pt>
                <c:pt idx="122">
                  <c:v>234</c:v>
                </c:pt>
                <c:pt idx="123">
                  <c:v>236</c:v>
                </c:pt>
                <c:pt idx="124">
                  <c:v>238</c:v>
                </c:pt>
                <c:pt idx="125">
                  <c:v>240</c:v>
                </c:pt>
                <c:pt idx="126">
                  <c:v>242</c:v>
                </c:pt>
                <c:pt idx="127">
                  <c:v>244</c:v>
                </c:pt>
                <c:pt idx="128">
                  <c:v>246</c:v>
                </c:pt>
                <c:pt idx="129">
                  <c:v>248</c:v>
                </c:pt>
                <c:pt idx="130">
                  <c:v>250</c:v>
                </c:pt>
                <c:pt idx="131">
                  <c:v>252</c:v>
                </c:pt>
                <c:pt idx="132">
                  <c:v>254</c:v>
                </c:pt>
                <c:pt idx="133">
                  <c:v>256</c:v>
                </c:pt>
                <c:pt idx="134">
                  <c:v>258</c:v>
                </c:pt>
                <c:pt idx="135">
                  <c:v>260</c:v>
                </c:pt>
                <c:pt idx="136">
                  <c:v>262</c:v>
                </c:pt>
                <c:pt idx="137">
                  <c:v>264</c:v>
                </c:pt>
                <c:pt idx="138">
                  <c:v>266</c:v>
                </c:pt>
                <c:pt idx="139">
                  <c:v>268</c:v>
                </c:pt>
                <c:pt idx="140">
                  <c:v>270</c:v>
                </c:pt>
                <c:pt idx="141">
                  <c:v>272</c:v>
                </c:pt>
                <c:pt idx="142">
                  <c:v>274</c:v>
                </c:pt>
                <c:pt idx="143">
                  <c:v>276</c:v>
                </c:pt>
                <c:pt idx="144">
                  <c:v>278</c:v>
                </c:pt>
                <c:pt idx="145">
                  <c:v>280</c:v>
                </c:pt>
                <c:pt idx="146">
                  <c:v>282</c:v>
                </c:pt>
                <c:pt idx="147">
                  <c:v>284</c:v>
                </c:pt>
                <c:pt idx="148">
                  <c:v>286</c:v>
                </c:pt>
                <c:pt idx="149">
                  <c:v>288</c:v>
                </c:pt>
                <c:pt idx="150">
                  <c:v>290</c:v>
                </c:pt>
                <c:pt idx="151">
                  <c:v>292</c:v>
                </c:pt>
                <c:pt idx="152">
                  <c:v>294</c:v>
                </c:pt>
                <c:pt idx="153">
                  <c:v>296</c:v>
                </c:pt>
                <c:pt idx="154">
                  <c:v>298</c:v>
                </c:pt>
                <c:pt idx="155">
                  <c:v>300</c:v>
                </c:pt>
                <c:pt idx="156">
                  <c:v>302</c:v>
                </c:pt>
                <c:pt idx="157">
                  <c:v>304</c:v>
                </c:pt>
                <c:pt idx="158">
                  <c:v>306</c:v>
                </c:pt>
                <c:pt idx="159">
                  <c:v>308</c:v>
                </c:pt>
                <c:pt idx="160">
                  <c:v>310</c:v>
                </c:pt>
                <c:pt idx="161">
                  <c:v>312</c:v>
                </c:pt>
                <c:pt idx="162">
                  <c:v>314</c:v>
                </c:pt>
                <c:pt idx="163">
                  <c:v>316</c:v>
                </c:pt>
                <c:pt idx="164">
                  <c:v>318</c:v>
                </c:pt>
                <c:pt idx="165">
                  <c:v>320</c:v>
                </c:pt>
                <c:pt idx="166">
                  <c:v>322</c:v>
                </c:pt>
                <c:pt idx="167">
                  <c:v>324</c:v>
                </c:pt>
                <c:pt idx="168">
                  <c:v>326</c:v>
                </c:pt>
                <c:pt idx="169">
                  <c:v>328</c:v>
                </c:pt>
                <c:pt idx="170">
                  <c:v>330</c:v>
                </c:pt>
                <c:pt idx="171">
                  <c:v>332</c:v>
                </c:pt>
                <c:pt idx="172">
                  <c:v>334</c:v>
                </c:pt>
                <c:pt idx="173">
                  <c:v>336</c:v>
                </c:pt>
                <c:pt idx="174">
                  <c:v>338</c:v>
                </c:pt>
                <c:pt idx="175">
                  <c:v>340</c:v>
                </c:pt>
                <c:pt idx="176">
                  <c:v>342</c:v>
                </c:pt>
                <c:pt idx="177">
                  <c:v>344</c:v>
                </c:pt>
                <c:pt idx="178">
                  <c:v>346</c:v>
                </c:pt>
                <c:pt idx="179">
                  <c:v>348</c:v>
                </c:pt>
                <c:pt idx="180">
                  <c:v>350</c:v>
                </c:pt>
                <c:pt idx="181">
                  <c:v>352</c:v>
                </c:pt>
                <c:pt idx="182">
                  <c:v>354</c:v>
                </c:pt>
                <c:pt idx="183">
                  <c:v>356</c:v>
                </c:pt>
                <c:pt idx="184">
                  <c:v>358</c:v>
                </c:pt>
                <c:pt idx="185">
                  <c:v>360</c:v>
                </c:pt>
                <c:pt idx="186">
                  <c:v>362</c:v>
                </c:pt>
                <c:pt idx="187">
                  <c:v>364</c:v>
                </c:pt>
                <c:pt idx="188">
                  <c:v>366</c:v>
                </c:pt>
                <c:pt idx="189">
                  <c:v>368</c:v>
                </c:pt>
                <c:pt idx="190">
                  <c:v>370</c:v>
                </c:pt>
                <c:pt idx="191">
                  <c:v>372</c:v>
                </c:pt>
                <c:pt idx="192">
                  <c:v>374</c:v>
                </c:pt>
                <c:pt idx="193">
                  <c:v>376</c:v>
                </c:pt>
                <c:pt idx="194">
                  <c:v>378</c:v>
                </c:pt>
                <c:pt idx="195">
                  <c:v>380</c:v>
                </c:pt>
                <c:pt idx="196">
                  <c:v>382</c:v>
                </c:pt>
                <c:pt idx="197">
                  <c:v>384</c:v>
                </c:pt>
                <c:pt idx="198">
                  <c:v>386</c:v>
                </c:pt>
                <c:pt idx="199">
                  <c:v>388</c:v>
                </c:pt>
                <c:pt idx="200">
                  <c:v>390</c:v>
                </c:pt>
                <c:pt idx="201">
                  <c:v>392</c:v>
                </c:pt>
                <c:pt idx="202">
                  <c:v>394</c:v>
                </c:pt>
                <c:pt idx="203">
                  <c:v>396</c:v>
                </c:pt>
                <c:pt idx="204">
                  <c:v>398</c:v>
                </c:pt>
                <c:pt idx="205">
                  <c:v>400</c:v>
                </c:pt>
                <c:pt idx="206">
                  <c:v>402</c:v>
                </c:pt>
                <c:pt idx="207">
                  <c:v>404</c:v>
                </c:pt>
                <c:pt idx="208">
                  <c:v>406</c:v>
                </c:pt>
                <c:pt idx="209">
                  <c:v>408</c:v>
                </c:pt>
                <c:pt idx="210">
                  <c:v>410</c:v>
                </c:pt>
                <c:pt idx="211">
                  <c:v>412</c:v>
                </c:pt>
                <c:pt idx="212">
                  <c:v>414</c:v>
                </c:pt>
                <c:pt idx="213">
                  <c:v>416</c:v>
                </c:pt>
                <c:pt idx="214">
                  <c:v>418</c:v>
                </c:pt>
                <c:pt idx="215">
                  <c:v>420</c:v>
                </c:pt>
                <c:pt idx="216">
                  <c:v>422</c:v>
                </c:pt>
                <c:pt idx="217">
                  <c:v>424</c:v>
                </c:pt>
                <c:pt idx="218">
                  <c:v>426</c:v>
                </c:pt>
                <c:pt idx="219">
                  <c:v>428</c:v>
                </c:pt>
                <c:pt idx="220">
                  <c:v>430</c:v>
                </c:pt>
                <c:pt idx="221">
                  <c:v>432</c:v>
                </c:pt>
                <c:pt idx="222">
                  <c:v>434</c:v>
                </c:pt>
                <c:pt idx="223">
                  <c:v>436</c:v>
                </c:pt>
                <c:pt idx="224">
                  <c:v>438</c:v>
                </c:pt>
                <c:pt idx="225">
                  <c:v>440</c:v>
                </c:pt>
                <c:pt idx="226">
                  <c:v>442</c:v>
                </c:pt>
                <c:pt idx="227">
                  <c:v>444</c:v>
                </c:pt>
                <c:pt idx="228">
                  <c:v>446</c:v>
                </c:pt>
                <c:pt idx="229">
                  <c:v>448</c:v>
                </c:pt>
                <c:pt idx="230">
                  <c:v>450</c:v>
                </c:pt>
                <c:pt idx="231">
                  <c:v>452</c:v>
                </c:pt>
                <c:pt idx="232">
                  <c:v>454</c:v>
                </c:pt>
                <c:pt idx="233">
                  <c:v>456</c:v>
                </c:pt>
                <c:pt idx="234">
                  <c:v>458</c:v>
                </c:pt>
                <c:pt idx="235">
                  <c:v>460</c:v>
                </c:pt>
                <c:pt idx="236">
                  <c:v>462</c:v>
                </c:pt>
                <c:pt idx="237">
                  <c:v>464</c:v>
                </c:pt>
                <c:pt idx="238">
                  <c:v>466</c:v>
                </c:pt>
                <c:pt idx="239">
                  <c:v>468</c:v>
                </c:pt>
                <c:pt idx="240">
                  <c:v>470</c:v>
                </c:pt>
                <c:pt idx="241">
                  <c:v>472</c:v>
                </c:pt>
                <c:pt idx="242">
                  <c:v>474</c:v>
                </c:pt>
                <c:pt idx="243">
                  <c:v>476</c:v>
                </c:pt>
                <c:pt idx="244">
                  <c:v>478</c:v>
                </c:pt>
                <c:pt idx="245">
                  <c:v>480</c:v>
                </c:pt>
                <c:pt idx="246">
                  <c:v>482</c:v>
                </c:pt>
                <c:pt idx="247">
                  <c:v>484</c:v>
                </c:pt>
                <c:pt idx="248">
                  <c:v>486</c:v>
                </c:pt>
                <c:pt idx="249">
                  <c:v>488</c:v>
                </c:pt>
                <c:pt idx="250">
                  <c:v>490</c:v>
                </c:pt>
                <c:pt idx="251">
                  <c:v>492</c:v>
                </c:pt>
                <c:pt idx="252">
                  <c:v>494</c:v>
                </c:pt>
                <c:pt idx="253">
                  <c:v>496</c:v>
                </c:pt>
                <c:pt idx="254">
                  <c:v>498</c:v>
                </c:pt>
                <c:pt idx="255">
                  <c:v>500</c:v>
                </c:pt>
                <c:pt idx="256">
                  <c:v>502</c:v>
                </c:pt>
                <c:pt idx="257">
                  <c:v>504</c:v>
                </c:pt>
                <c:pt idx="258">
                  <c:v>506</c:v>
                </c:pt>
                <c:pt idx="259">
                  <c:v>508</c:v>
                </c:pt>
                <c:pt idx="260">
                  <c:v>510</c:v>
                </c:pt>
                <c:pt idx="261">
                  <c:v>512</c:v>
                </c:pt>
                <c:pt idx="262">
                  <c:v>514</c:v>
                </c:pt>
                <c:pt idx="263">
                  <c:v>516</c:v>
                </c:pt>
                <c:pt idx="264">
                  <c:v>518</c:v>
                </c:pt>
                <c:pt idx="265">
                  <c:v>520</c:v>
                </c:pt>
                <c:pt idx="266">
                  <c:v>522</c:v>
                </c:pt>
                <c:pt idx="267">
                  <c:v>524</c:v>
                </c:pt>
                <c:pt idx="268">
                  <c:v>526</c:v>
                </c:pt>
                <c:pt idx="269">
                  <c:v>528</c:v>
                </c:pt>
                <c:pt idx="270">
                  <c:v>530</c:v>
                </c:pt>
                <c:pt idx="271">
                  <c:v>532</c:v>
                </c:pt>
                <c:pt idx="272">
                  <c:v>534</c:v>
                </c:pt>
                <c:pt idx="273">
                  <c:v>536</c:v>
                </c:pt>
                <c:pt idx="274">
                  <c:v>538</c:v>
                </c:pt>
                <c:pt idx="275">
                  <c:v>540</c:v>
                </c:pt>
                <c:pt idx="276">
                  <c:v>542</c:v>
                </c:pt>
                <c:pt idx="277">
                  <c:v>544</c:v>
                </c:pt>
                <c:pt idx="278">
                  <c:v>546</c:v>
                </c:pt>
                <c:pt idx="279">
                  <c:v>548</c:v>
                </c:pt>
                <c:pt idx="280">
                  <c:v>550</c:v>
                </c:pt>
                <c:pt idx="281">
                  <c:v>552</c:v>
                </c:pt>
                <c:pt idx="282">
                  <c:v>554</c:v>
                </c:pt>
                <c:pt idx="283">
                  <c:v>556</c:v>
                </c:pt>
                <c:pt idx="284">
                  <c:v>558</c:v>
                </c:pt>
                <c:pt idx="285">
                  <c:v>560</c:v>
                </c:pt>
                <c:pt idx="286">
                  <c:v>562</c:v>
                </c:pt>
                <c:pt idx="287">
                  <c:v>564</c:v>
                </c:pt>
                <c:pt idx="288">
                  <c:v>566</c:v>
                </c:pt>
                <c:pt idx="289">
                  <c:v>568</c:v>
                </c:pt>
                <c:pt idx="290">
                  <c:v>570</c:v>
                </c:pt>
                <c:pt idx="291">
                  <c:v>572</c:v>
                </c:pt>
                <c:pt idx="292">
                  <c:v>574</c:v>
                </c:pt>
                <c:pt idx="293">
                  <c:v>576</c:v>
                </c:pt>
                <c:pt idx="294">
                  <c:v>578</c:v>
                </c:pt>
                <c:pt idx="295">
                  <c:v>580</c:v>
                </c:pt>
                <c:pt idx="296">
                  <c:v>582</c:v>
                </c:pt>
                <c:pt idx="297">
                  <c:v>584</c:v>
                </c:pt>
                <c:pt idx="298">
                  <c:v>586</c:v>
                </c:pt>
                <c:pt idx="299">
                  <c:v>588</c:v>
                </c:pt>
                <c:pt idx="300">
                  <c:v>590</c:v>
                </c:pt>
                <c:pt idx="301">
                  <c:v>592</c:v>
                </c:pt>
                <c:pt idx="302">
                  <c:v>594</c:v>
                </c:pt>
                <c:pt idx="303">
                  <c:v>596</c:v>
                </c:pt>
                <c:pt idx="304">
                  <c:v>598</c:v>
                </c:pt>
                <c:pt idx="305">
                  <c:v>600</c:v>
                </c:pt>
                <c:pt idx="306">
                  <c:v>602</c:v>
                </c:pt>
                <c:pt idx="307">
                  <c:v>604</c:v>
                </c:pt>
                <c:pt idx="308">
                  <c:v>606</c:v>
                </c:pt>
                <c:pt idx="309">
                  <c:v>608</c:v>
                </c:pt>
                <c:pt idx="310">
                  <c:v>610</c:v>
                </c:pt>
                <c:pt idx="311">
                  <c:v>612</c:v>
                </c:pt>
                <c:pt idx="312">
                  <c:v>614</c:v>
                </c:pt>
                <c:pt idx="313">
                  <c:v>616</c:v>
                </c:pt>
                <c:pt idx="314">
                  <c:v>618</c:v>
                </c:pt>
                <c:pt idx="315">
                  <c:v>620</c:v>
                </c:pt>
                <c:pt idx="316">
                  <c:v>622</c:v>
                </c:pt>
                <c:pt idx="317">
                  <c:v>624</c:v>
                </c:pt>
                <c:pt idx="318">
                  <c:v>626</c:v>
                </c:pt>
                <c:pt idx="319">
                  <c:v>628</c:v>
                </c:pt>
                <c:pt idx="320">
                  <c:v>630</c:v>
                </c:pt>
                <c:pt idx="321">
                  <c:v>632</c:v>
                </c:pt>
                <c:pt idx="322">
                  <c:v>634</c:v>
                </c:pt>
                <c:pt idx="323">
                  <c:v>636</c:v>
                </c:pt>
                <c:pt idx="324">
                  <c:v>638</c:v>
                </c:pt>
                <c:pt idx="325">
                  <c:v>640</c:v>
                </c:pt>
                <c:pt idx="326">
                  <c:v>642</c:v>
                </c:pt>
                <c:pt idx="327">
                  <c:v>644</c:v>
                </c:pt>
                <c:pt idx="328">
                  <c:v>646</c:v>
                </c:pt>
                <c:pt idx="329">
                  <c:v>648</c:v>
                </c:pt>
                <c:pt idx="330">
                  <c:v>650</c:v>
                </c:pt>
                <c:pt idx="331">
                  <c:v>652</c:v>
                </c:pt>
                <c:pt idx="332">
                  <c:v>654</c:v>
                </c:pt>
                <c:pt idx="333">
                  <c:v>656</c:v>
                </c:pt>
                <c:pt idx="334">
                  <c:v>658</c:v>
                </c:pt>
                <c:pt idx="335">
                  <c:v>660</c:v>
                </c:pt>
                <c:pt idx="336">
                  <c:v>662</c:v>
                </c:pt>
                <c:pt idx="337">
                  <c:v>664</c:v>
                </c:pt>
                <c:pt idx="338">
                  <c:v>666</c:v>
                </c:pt>
                <c:pt idx="339">
                  <c:v>668</c:v>
                </c:pt>
                <c:pt idx="340">
                  <c:v>670</c:v>
                </c:pt>
                <c:pt idx="341">
                  <c:v>672</c:v>
                </c:pt>
                <c:pt idx="342">
                  <c:v>674</c:v>
                </c:pt>
                <c:pt idx="343">
                  <c:v>676</c:v>
                </c:pt>
                <c:pt idx="344">
                  <c:v>678</c:v>
                </c:pt>
                <c:pt idx="345">
                  <c:v>680</c:v>
                </c:pt>
                <c:pt idx="346">
                  <c:v>682</c:v>
                </c:pt>
                <c:pt idx="347">
                  <c:v>684</c:v>
                </c:pt>
                <c:pt idx="348">
                  <c:v>686</c:v>
                </c:pt>
                <c:pt idx="349">
                  <c:v>688</c:v>
                </c:pt>
                <c:pt idx="350">
                  <c:v>690</c:v>
                </c:pt>
                <c:pt idx="351">
                  <c:v>692</c:v>
                </c:pt>
                <c:pt idx="352">
                  <c:v>694</c:v>
                </c:pt>
                <c:pt idx="353">
                  <c:v>696</c:v>
                </c:pt>
                <c:pt idx="354">
                  <c:v>698</c:v>
                </c:pt>
                <c:pt idx="355">
                  <c:v>700</c:v>
                </c:pt>
                <c:pt idx="356">
                  <c:v>702</c:v>
                </c:pt>
                <c:pt idx="357">
                  <c:v>704</c:v>
                </c:pt>
                <c:pt idx="358">
                  <c:v>706</c:v>
                </c:pt>
                <c:pt idx="359">
                  <c:v>708</c:v>
                </c:pt>
                <c:pt idx="360">
                  <c:v>710</c:v>
                </c:pt>
                <c:pt idx="361">
                  <c:v>712</c:v>
                </c:pt>
                <c:pt idx="362">
                  <c:v>714</c:v>
                </c:pt>
                <c:pt idx="363">
                  <c:v>716</c:v>
                </c:pt>
                <c:pt idx="364">
                  <c:v>718</c:v>
                </c:pt>
                <c:pt idx="365">
                  <c:v>720</c:v>
                </c:pt>
                <c:pt idx="366">
                  <c:v>722</c:v>
                </c:pt>
                <c:pt idx="367">
                  <c:v>724</c:v>
                </c:pt>
                <c:pt idx="368">
                  <c:v>726</c:v>
                </c:pt>
                <c:pt idx="369">
                  <c:v>728</c:v>
                </c:pt>
                <c:pt idx="370">
                  <c:v>730</c:v>
                </c:pt>
                <c:pt idx="371">
                  <c:v>732</c:v>
                </c:pt>
                <c:pt idx="372">
                  <c:v>734</c:v>
                </c:pt>
                <c:pt idx="373">
                  <c:v>736</c:v>
                </c:pt>
                <c:pt idx="374">
                  <c:v>738</c:v>
                </c:pt>
                <c:pt idx="375">
                  <c:v>740</c:v>
                </c:pt>
                <c:pt idx="376">
                  <c:v>742</c:v>
                </c:pt>
                <c:pt idx="377">
                  <c:v>744</c:v>
                </c:pt>
                <c:pt idx="378">
                  <c:v>746</c:v>
                </c:pt>
                <c:pt idx="379">
                  <c:v>748</c:v>
                </c:pt>
                <c:pt idx="380">
                  <c:v>750</c:v>
                </c:pt>
                <c:pt idx="381">
                  <c:v>752</c:v>
                </c:pt>
                <c:pt idx="382">
                  <c:v>754</c:v>
                </c:pt>
                <c:pt idx="383">
                  <c:v>756</c:v>
                </c:pt>
                <c:pt idx="384">
                  <c:v>758</c:v>
                </c:pt>
                <c:pt idx="385">
                  <c:v>760</c:v>
                </c:pt>
                <c:pt idx="386">
                  <c:v>762</c:v>
                </c:pt>
                <c:pt idx="387">
                  <c:v>764</c:v>
                </c:pt>
                <c:pt idx="388">
                  <c:v>766</c:v>
                </c:pt>
                <c:pt idx="389">
                  <c:v>768</c:v>
                </c:pt>
                <c:pt idx="390">
                  <c:v>770</c:v>
                </c:pt>
                <c:pt idx="391">
                  <c:v>772</c:v>
                </c:pt>
                <c:pt idx="392">
                  <c:v>774</c:v>
                </c:pt>
                <c:pt idx="393">
                  <c:v>776</c:v>
                </c:pt>
                <c:pt idx="394">
                  <c:v>778</c:v>
                </c:pt>
                <c:pt idx="395">
                  <c:v>780</c:v>
                </c:pt>
                <c:pt idx="396">
                  <c:v>782</c:v>
                </c:pt>
                <c:pt idx="397">
                  <c:v>784</c:v>
                </c:pt>
                <c:pt idx="398">
                  <c:v>786</c:v>
                </c:pt>
                <c:pt idx="399">
                  <c:v>788</c:v>
                </c:pt>
                <c:pt idx="400">
                  <c:v>790</c:v>
                </c:pt>
                <c:pt idx="401">
                  <c:v>792</c:v>
                </c:pt>
                <c:pt idx="402">
                  <c:v>794</c:v>
                </c:pt>
                <c:pt idx="403">
                  <c:v>796</c:v>
                </c:pt>
                <c:pt idx="404">
                  <c:v>798</c:v>
                </c:pt>
                <c:pt idx="405">
                  <c:v>800</c:v>
                </c:pt>
                <c:pt idx="406">
                  <c:v>802</c:v>
                </c:pt>
                <c:pt idx="407">
                  <c:v>804</c:v>
                </c:pt>
                <c:pt idx="408">
                  <c:v>806</c:v>
                </c:pt>
                <c:pt idx="409">
                  <c:v>808</c:v>
                </c:pt>
                <c:pt idx="410">
                  <c:v>810</c:v>
                </c:pt>
                <c:pt idx="411">
                  <c:v>812</c:v>
                </c:pt>
                <c:pt idx="412">
                  <c:v>814</c:v>
                </c:pt>
                <c:pt idx="413">
                  <c:v>816</c:v>
                </c:pt>
                <c:pt idx="414">
                  <c:v>818</c:v>
                </c:pt>
                <c:pt idx="415">
                  <c:v>820</c:v>
                </c:pt>
                <c:pt idx="416">
                  <c:v>822</c:v>
                </c:pt>
                <c:pt idx="417">
                  <c:v>824</c:v>
                </c:pt>
                <c:pt idx="418">
                  <c:v>826</c:v>
                </c:pt>
                <c:pt idx="419">
                  <c:v>828</c:v>
                </c:pt>
                <c:pt idx="420">
                  <c:v>830</c:v>
                </c:pt>
                <c:pt idx="421">
                  <c:v>832</c:v>
                </c:pt>
                <c:pt idx="422">
                  <c:v>834</c:v>
                </c:pt>
                <c:pt idx="423">
                  <c:v>836</c:v>
                </c:pt>
                <c:pt idx="424">
                  <c:v>838</c:v>
                </c:pt>
                <c:pt idx="425">
                  <c:v>840</c:v>
                </c:pt>
                <c:pt idx="426">
                  <c:v>842</c:v>
                </c:pt>
                <c:pt idx="427">
                  <c:v>844</c:v>
                </c:pt>
                <c:pt idx="428">
                  <c:v>846</c:v>
                </c:pt>
                <c:pt idx="429">
                  <c:v>848</c:v>
                </c:pt>
                <c:pt idx="430">
                  <c:v>850</c:v>
                </c:pt>
                <c:pt idx="431">
                  <c:v>852</c:v>
                </c:pt>
                <c:pt idx="432">
                  <c:v>854</c:v>
                </c:pt>
                <c:pt idx="433">
                  <c:v>856</c:v>
                </c:pt>
                <c:pt idx="434">
                  <c:v>858</c:v>
                </c:pt>
                <c:pt idx="435">
                  <c:v>860</c:v>
                </c:pt>
                <c:pt idx="436">
                  <c:v>862</c:v>
                </c:pt>
                <c:pt idx="437">
                  <c:v>864</c:v>
                </c:pt>
                <c:pt idx="438">
                  <c:v>866</c:v>
                </c:pt>
                <c:pt idx="439">
                  <c:v>868</c:v>
                </c:pt>
                <c:pt idx="440">
                  <c:v>870</c:v>
                </c:pt>
                <c:pt idx="441">
                  <c:v>872</c:v>
                </c:pt>
                <c:pt idx="442">
                  <c:v>874</c:v>
                </c:pt>
                <c:pt idx="443">
                  <c:v>876</c:v>
                </c:pt>
                <c:pt idx="444">
                  <c:v>878</c:v>
                </c:pt>
                <c:pt idx="445">
                  <c:v>880</c:v>
                </c:pt>
                <c:pt idx="446">
                  <c:v>882</c:v>
                </c:pt>
                <c:pt idx="447">
                  <c:v>884</c:v>
                </c:pt>
                <c:pt idx="448">
                  <c:v>886</c:v>
                </c:pt>
                <c:pt idx="449">
                  <c:v>888</c:v>
                </c:pt>
                <c:pt idx="450">
                  <c:v>890</c:v>
                </c:pt>
                <c:pt idx="451">
                  <c:v>892</c:v>
                </c:pt>
                <c:pt idx="452">
                  <c:v>894</c:v>
                </c:pt>
                <c:pt idx="453">
                  <c:v>896</c:v>
                </c:pt>
                <c:pt idx="454">
                  <c:v>898</c:v>
                </c:pt>
                <c:pt idx="455">
                  <c:v>900</c:v>
                </c:pt>
                <c:pt idx="456">
                  <c:v>902</c:v>
                </c:pt>
                <c:pt idx="457">
                  <c:v>904</c:v>
                </c:pt>
                <c:pt idx="458">
                  <c:v>906</c:v>
                </c:pt>
                <c:pt idx="459">
                  <c:v>908</c:v>
                </c:pt>
                <c:pt idx="460">
                  <c:v>910</c:v>
                </c:pt>
                <c:pt idx="461">
                  <c:v>912</c:v>
                </c:pt>
                <c:pt idx="462">
                  <c:v>914</c:v>
                </c:pt>
                <c:pt idx="463">
                  <c:v>916</c:v>
                </c:pt>
                <c:pt idx="464">
                  <c:v>918</c:v>
                </c:pt>
                <c:pt idx="465">
                  <c:v>920</c:v>
                </c:pt>
                <c:pt idx="466">
                  <c:v>922</c:v>
                </c:pt>
                <c:pt idx="467">
                  <c:v>924</c:v>
                </c:pt>
                <c:pt idx="468">
                  <c:v>926</c:v>
                </c:pt>
                <c:pt idx="469">
                  <c:v>928</c:v>
                </c:pt>
                <c:pt idx="470">
                  <c:v>930</c:v>
                </c:pt>
                <c:pt idx="471">
                  <c:v>932</c:v>
                </c:pt>
                <c:pt idx="472">
                  <c:v>934</c:v>
                </c:pt>
                <c:pt idx="473">
                  <c:v>936</c:v>
                </c:pt>
                <c:pt idx="474">
                  <c:v>938</c:v>
                </c:pt>
                <c:pt idx="475">
                  <c:v>940</c:v>
                </c:pt>
                <c:pt idx="476">
                  <c:v>942</c:v>
                </c:pt>
                <c:pt idx="477">
                  <c:v>944</c:v>
                </c:pt>
                <c:pt idx="478">
                  <c:v>946</c:v>
                </c:pt>
                <c:pt idx="479">
                  <c:v>948</c:v>
                </c:pt>
                <c:pt idx="480">
                  <c:v>950</c:v>
                </c:pt>
                <c:pt idx="481">
                  <c:v>952</c:v>
                </c:pt>
                <c:pt idx="482">
                  <c:v>954</c:v>
                </c:pt>
                <c:pt idx="483">
                  <c:v>956</c:v>
                </c:pt>
                <c:pt idx="484">
                  <c:v>958</c:v>
                </c:pt>
                <c:pt idx="485">
                  <c:v>960</c:v>
                </c:pt>
                <c:pt idx="486">
                  <c:v>962</c:v>
                </c:pt>
                <c:pt idx="487">
                  <c:v>964</c:v>
                </c:pt>
                <c:pt idx="488">
                  <c:v>966</c:v>
                </c:pt>
                <c:pt idx="489">
                  <c:v>968</c:v>
                </c:pt>
                <c:pt idx="490">
                  <c:v>970</c:v>
                </c:pt>
                <c:pt idx="491">
                  <c:v>972</c:v>
                </c:pt>
                <c:pt idx="492">
                  <c:v>974</c:v>
                </c:pt>
                <c:pt idx="493">
                  <c:v>976</c:v>
                </c:pt>
                <c:pt idx="494">
                  <c:v>978</c:v>
                </c:pt>
                <c:pt idx="495">
                  <c:v>980</c:v>
                </c:pt>
                <c:pt idx="496">
                  <c:v>982</c:v>
                </c:pt>
                <c:pt idx="497">
                  <c:v>984</c:v>
                </c:pt>
                <c:pt idx="498">
                  <c:v>986</c:v>
                </c:pt>
                <c:pt idx="499">
                  <c:v>988</c:v>
                </c:pt>
                <c:pt idx="500">
                  <c:v>990</c:v>
                </c:pt>
                <c:pt idx="501">
                  <c:v>992</c:v>
                </c:pt>
                <c:pt idx="502">
                  <c:v>994</c:v>
                </c:pt>
                <c:pt idx="503">
                  <c:v>996</c:v>
                </c:pt>
                <c:pt idx="504">
                  <c:v>998</c:v>
                </c:pt>
                <c:pt idx="505">
                  <c:v>1000</c:v>
                </c:pt>
                <c:pt idx="506">
                  <c:v>1002</c:v>
                </c:pt>
                <c:pt idx="507">
                  <c:v>1004</c:v>
                </c:pt>
                <c:pt idx="508">
                  <c:v>1006</c:v>
                </c:pt>
                <c:pt idx="509">
                  <c:v>1008</c:v>
                </c:pt>
                <c:pt idx="510">
                  <c:v>1010</c:v>
                </c:pt>
                <c:pt idx="511">
                  <c:v>1012</c:v>
                </c:pt>
                <c:pt idx="512">
                  <c:v>1014</c:v>
                </c:pt>
                <c:pt idx="513">
                  <c:v>1016</c:v>
                </c:pt>
                <c:pt idx="514">
                  <c:v>1018</c:v>
                </c:pt>
                <c:pt idx="515">
                  <c:v>1020</c:v>
                </c:pt>
                <c:pt idx="516">
                  <c:v>1022</c:v>
                </c:pt>
                <c:pt idx="517">
                  <c:v>1024</c:v>
                </c:pt>
                <c:pt idx="518">
                  <c:v>1026</c:v>
                </c:pt>
                <c:pt idx="519">
                  <c:v>1028</c:v>
                </c:pt>
                <c:pt idx="520">
                  <c:v>1030</c:v>
                </c:pt>
                <c:pt idx="521">
                  <c:v>1032</c:v>
                </c:pt>
                <c:pt idx="522">
                  <c:v>1034</c:v>
                </c:pt>
                <c:pt idx="523">
                  <c:v>1036</c:v>
                </c:pt>
                <c:pt idx="524">
                  <c:v>1038</c:v>
                </c:pt>
                <c:pt idx="525">
                  <c:v>1040</c:v>
                </c:pt>
                <c:pt idx="526">
                  <c:v>1042</c:v>
                </c:pt>
                <c:pt idx="527">
                  <c:v>1044</c:v>
                </c:pt>
                <c:pt idx="528">
                  <c:v>1046</c:v>
                </c:pt>
                <c:pt idx="529">
                  <c:v>1048</c:v>
                </c:pt>
                <c:pt idx="530">
                  <c:v>1050</c:v>
                </c:pt>
                <c:pt idx="531">
                  <c:v>1052</c:v>
                </c:pt>
                <c:pt idx="532">
                  <c:v>1054</c:v>
                </c:pt>
                <c:pt idx="533">
                  <c:v>1056</c:v>
                </c:pt>
                <c:pt idx="534">
                  <c:v>1058</c:v>
                </c:pt>
                <c:pt idx="535">
                  <c:v>1060</c:v>
                </c:pt>
                <c:pt idx="536">
                  <c:v>1062</c:v>
                </c:pt>
                <c:pt idx="537">
                  <c:v>1064</c:v>
                </c:pt>
                <c:pt idx="538">
                  <c:v>1066</c:v>
                </c:pt>
                <c:pt idx="539">
                  <c:v>1068</c:v>
                </c:pt>
                <c:pt idx="540">
                  <c:v>1070</c:v>
                </c:pt>
                <c:pt idx="541">
                  <c:v>1072</c:v>
                </c:pt>
                <c:pt idx="542">
                  <c:v>1074</c:v>
                </c:pt>
                <c:pt idx="543">
                  <c:v>1076</c:v>
                </c:pt>
                <c:pt idx="544">
                  <c:v>1078</c:v>
                </c:pt>
                <c:pt idx="545">
                  <c:v>1080</c:v>
                </c:pt>
                <c:pt idx="546">
                  <c:v>1082</c:v>
                </c:pt>
                <c:pt idx="547">
                  <c:v>1084</c:v>
                </c:pt>
                <c:pt idx="548">
                  <c:v>1086</c:v>
                </c:pt>
                <c:pt idx="549">
                  <c:v>1088</c:v>
                </c:pt>
                <c:pt idx="550">
                  <c:v>1090</c:v>
                </c:pt>
                <c:pt idx="551">
                  <c:v>1092</c:v>
                </c:pt>
                <c:pt idx="552">
                  <c:v>1094</c:v>
                </c:pt>
                <c:pt idx="553">
                  <c:v>1096</c:v>
                </c:pt>
                <c:pt idx="554">
                  <c:v>1098</c:v>
                </c:pt>
                <c:pt idx="555">
                  <c:v>1100</c:v>
                </c:pt>
                <c:pt idx="556">
                  <c:v>1102</c:v>
                </c:pt>
                <c:pt idx="557">
                  <c:v>1104</c:v>
                </c:pt>
                <c:pt idx="558">
                  <c:v>1106</c:v>
                </c:pt>
                <c:pt idx="559">
                  <c:v>1108</c:v>
                </c:pt>
                <c:pt idx="560">
                  <c:v>1110</c:v>
                </c:pt>
                <c:pt idx="561">
                  <c:v>1112</c:v>
                </c:pt>
                <c:pt idx="562">
                  <c:v>1114</c:v>
                </c:pt>
                <c:pt idx="563">
                  <c:v>1116</c:v>
                </c:pt>
                <c:pt idx="564">
                  <c:v>1118</c:v>
                </c:pt>
                <c:pt idx="565">
                  <c:v>1120</c:v>
                </c:pt>
                <c:pt idx="566">
                  <c:v>1122</c:v>
                </c:pt>
                <c:pt idx="567">
                  <c:v>1124</c:v>
                </c:pt>
                <c:pt idx="568">
                  <c:v>1126</c:v>
                </c:pt>
                <c:pt idx="569">
                  <c:v>1128</c:v>
                </c:pt>
                <c:pt idx="570">
                  <c:v>1130</c:v>
                </c:pt>
                <c:pt idx="571">
                  <c:v>1132</c:v>
                </c:pt>
                <c:pt idx="572">
                  <c:v>1134</c:v>
                </c:pt>
                <c:pt idx="573">
                  <c:v>1136</c:v>
                </c:pt>
                <c:pt idx="574">
                  <c:v>1138</c:v>
                </c:pt>
                <c:pt idx="575">
                  <c:v>1140</c:v>
                </c:pt>
                <c:pt idx="576">
                  <c:v>1142</c:v>
                </c:pt>
                <c:pt idx="577">
                  <c:v>1144</c:v>
                </c:pt>
                <c:pt idx="578">
                  <c:v>1146</c:v>
                </c:pt>
                <c:pt idx="579">
                  <c:v>1148</c:v>
                </c:pt>
                <c:pt idx="580">
                  <c:v>1150</c:v>
                </c:pt>
                <c:pt idx="581">
                  <c:v>1152</c:v>
                </c:pt>
                <c:pt idx="582">
                  <c:v>1154</c:v>
                </c:pt>
                <c:pt idx="583">
                  <c:v>1156</c:v>
                </c:pt>
                <c:pt idx="584">
                  <c:v>1158</c:v>
                </c:pt>
                <c:pt idx="585">
                  <c:v>1160</c:v>
                </c:pt>
                <c:pt idx="586">
                  <c:v>1162</c:v>
                </c:pt>
                <c:pt idx="587">
                  <c:v>1164</c:v>
                </c:pt>
                <c:pt idx="588">
                  <c:v>1166</c:v>
                </c:pt>
                <c:pt idx="589">
                  <c:v>1168</c:v>
                </c:pt>
                <c:pt idx="590">
                  <c:v>1170</c:v>
                </c:pt>
                <c:pt idx="591">
                  <c:v>1172</c:v>
                </c:pt>
                <c:pt idx="592">
                  <c:v>1174</c:v>
                </c:pt>
                <c:pt idx="593">
                  <c:v>1176</c:v>
                </c:pt>
                <c:pt idx="594">
                  <c:v>1178</c:v>
                </c:pt>
                <c:pt idx="595">
                  <c:v>1180</c:v>
                </c:pt>
                <c:pt idx="596">
                  <c:v>1182</c:v>
                </c:pt>
                <c:pt idx="597">
                  <c:v>1184</c:v>
                </c:pt>
                <c:pt idx="598">
                  <c:v>1186</c:v>
                </c:pt>
                <c:pt idx="599">
                  <c:v>1188</c:v>
                </c:pt>
                <c:pt idx="600">
                  <c:v>1190</c:v>
                </c:pt>
                <c:pt idx="601">
                  <c:v>1192</c:v>
                </c:pt>
                <c:pt idx="602">
                  <c:v>1194</c:v>
                </c:pt>
                <c:pt idx="603">
                  <c:v>1196</c:v>
                </c:pt>
                <c:pt idx="604">
                  <c:v>1198</c:v>
                </c:pt>
                <c:pt idx="605">
                  <c:v>1200</c:v>
                </c:pt>
                <c:pt idx="606">
                  <c:v>1202</c:v>
                </c:pt>
                <c:pt idx="607">
                  <c:v>1204</c:v>
                </c:pt>
                <c:pt idx="608">
                  <c:v>1206</c:v>
                </c:pt>
                <c:pt idx="609">
                  <c:v>1208</c:v>
                </c:pt>
                <c:pt idx="610">
                  <c:v>1210</c:v>
                </c:pt>
                <c:pt idx="611">
                  <c:v>1212</c:v>
                </c:pt>
                <c:pt idx="612">
                  <c:v>1214</c:v>
                </c:pt>
                <c:pt idx="613">
                  <c:v>1216</c:v>
                </c:pt>
                <c:pt idx="614">
                  <c:v>1218</c:v>
                </c:pt>
                <c:pt idx="615">
                  <c:v>1220</c:v>
                </c:pt>
                <c:pt idx="616">
                  <c:v>1222</c:v>
                </c:pt>
                <c:pt idx="617">
                  <c:v>1224</c:v>
                </c:pt>
                <c:pt idx="618">
                  <c:v>1226</c:v>
                </c:pt>
                <c:pt idx="619">
                  <c:v>1228</c:v>
                </c:pt>
                <c:pt idx="620">
                  <c:v>1230</c:v>
                </c:pt>
                <c:pt idx="621">
                  <c:v>1232</c:v>
                </c:pt>
                <c:pt idx="622">
                  <c:v>1234</c:v>
                </c:pt>
                <c:pt idx="623">
                  <c:v>1236</c:v>
                </c:pt>
                <c:pt idx="624">
                  <c:v>1238</c:v>
                </c:pt>
                <c:pt idx="625">
                  <c:v>1240</c:v>
                </c:pt>
                <c:pt idx="626">
                  <c:v>1242</c:v>
                </c:pt>
                <c:pt idx="627">
                  <c:v>1244</c:v>
                </c:pt>
                <c:pt idx="628">
                  <c:v>1246</c:v>
                </c:pt>
                <c:pt idx="629">
                  <c:v>1248</c:v>
                </c:pt>
                <c:pt idx="630">
                  <c:v>1250</c:v>
                </c:pt>
                <c:pt idx="631">
                  <c:v>1252</c:v>
                </c:pt>
                <c:pt idx="632">
                  <c:v>1254</c:v>
                </c:pt>
                <c:pt idx="633">
                  <c:v>1256</c:v>
                </c:pt>
                <c:pt idx="634">
                  <c:v>1258</c:v>
                </c:pt>
                <c:pt idx="635">
                  <c:v>1260</c:v>
                </c:pt>
                <c:pt idx="636">
                  <c:v>1262</c:v>
                </c:pt>
                <c:pt idx="637">
                  <c:v>1264</c:v>
                </c:pt>
                <c:pt idx="638">
                  <c:v>1266</c:v>
                </c:pt>
                <c:pt idx="639">
                  <c:v>1268</c:v>
                </c:pt>
                <c:pt idx="640">
                  <c:v>1270</c:v>
                </c:pt>
                <c:pt idx="641">
                  <c:v>1272</c:v>
                </c:pt>
                <c:pt idx="642">
                  <c:v>1274</c:v>
                </c:pt>
                <c:pt idx="643">
                  <c:v>1276</c:v>
                </c:pt>
                <c:pt idx="644">
                  <c:v>1278</c:v>
                </c:pt>
                <c:pt idx="645">
                  <c:v>1280</c:v>
                </c:pt>
                <c:pt idx="646">
                  <c:v>1282</c:v>
                </c:pt>
                <c:pt idx="647">
                  <c:v>1284</c:v>
                </c:pt>
                <c:pt idx="648">
                  <c:v>1286</c:v>
                </c:pt>
                <c:pt idx="649">
                  <c:v>1288</c:v>
                </c:pt>
                <c:pt idx="650">
                  <c:v>1290</c:v>
                </c:pt>
                <c:pt idx="651">
                  <c:v>1292</c:v>
                </c:pt>
                <c:pt idx="652">
                  <c:v>1294</c:v>
                </c:pt>
                <c:pt idx="653">
                  <c:v>1296</c:v>
                </c:pt>
                <c:pt idx="654">
                  <c:v>1298</c:v>
                </c:pt>
                <c:pt idx="655">
                  <c:v>1300</c:v>
                </c:pt>
                <c:pt idx="656">
                  <c:v>1302</c:v>
                </c:pt>
                <c:pt idx="657">
                  <c:v>1304</c:v>
                </c:pt>
                <c:pt idx="658">
                  <c:v>1306</c:v>
                </c:pt>
                <c:pt idx="659">
                  <c:v>1308</c:v>
                </c:pt>
                <c:pt idx="660">
                  <c:v>1310</c:v>
                </c:pt>
                <c:pt idx="661">
                  <c:v>1312</c:v>
                </c:pt>
                <c:pt idx="662">
                  <c:v>1314</c:v>
                </c:pt>
                <c:pt idx="663">
                  <c:v>1316</c:v>
                </c:pt>
                <c:pt idx="664">
                  <c:v>1318</c:v>
                </c:pt>
                <c:pt idx="665">
                  <c:v>1320</c:v>
                </c:pt>
                <c:pt idx="666">
                  <c:v>1322</c:v>
                </c:pt>
                <c:pt idx="667">
                  <c:v>1324</c:v>
                </c:pt>
                <c:pt idx="668">
                  <c:v>1326</c:v>
                </c:pt>
                <c:pt idx="669">
                  <c:v>1328</c:v>
                </c:pt>
                <c:pt idx="670">
                  <c:v>1330</c:v>
                </c:pt>
                <c:pt idx="671">
                  <c:v>1332</c:v>
                </c:pt>
                <c:pt idx="672">
                  <c:v>1334</c:v>
                </c:pt>
                <c:pt idx="673">
                  <c:v>1336</c:v>
                </c:pt>
                <c:pt idx="674">
                  <c:v>1338</c:v>
                </c:pt>
                <c:pt idx="675">
                  <c:v>1340</c:v>
                </c:pt>
                <c:pt idx="676">
                  <c:v>1342</c:v>
                </c:pt>
                <c:pt idx="677">
                  <c:v>1344</c:v>
                </c:pt>
                <c:pt idx="678">
                  <c:v>1346</c:v>
                </c:pt>
                <c:pt idx="679">
                  <c:v>1348</c:v>
                </c:pt>
                <c:pt idx="680">
                  <c:v>1350</c:v>
                </c:pt>
                <c:pt idx="681">
                  <c:v>1352</c:v>
                </c:pt>
                <c:pt idx="682">
                  <c:v>1354</c:v>
                </c:pt>
                <c:pt idx="683">
                  <c:v>1356</c:v>
                </c:pt>
                <c:pt idx="684">
                  <c:v>1358</c:v>
                </c:pt>
                <c:pt idx="685">
                  <c:v>1360</c:v>
                </c:pt>
                <c:pt idx="686">
                  <c:v>1362</c:v>
                </c:pt>
                <c:pt idx="687">
                  <c:v>1364</c:v>
                </c:pt>
                <c:pt idx="688">
                  <c:v>1366</c:v>
                </c:pt>
                <c:pt idx="689">
                  <c:v>1368</c:v>
                </c:pt>
                <c:pt idx="690">
                  <c:v>1370</c:v>
                </c:pt>
                <c:pt idx="691">
                  <c:v>1372</c:v>
                </c:pt>
                <c:pt idx="692">
                  <c:v>1374</c:v>
                </c:pt>
                <c:pt idx="693">
                  <c:v>1376</c:v>
                </c:pt>
                <c:pt idx="694">
                  <c:v>1378</c:v>
                </c:pt>
                <c:pt idx="695">
                  <c:v>1380</c:v>
                </c:pt>
                <c:pt idx="696">
                  <c:v>1382</c:v>
                </c:pt>
                <c:pt idx="697">
                  <c:v>1384</c:v>
                </c:pt>
                <c:pt idx="698">
                  <c:v>1386</c:v>
                </c:pt>
                <c:pt idx="699">
                  <c:v>1388</c:v>
                </c:pt>
                <c:pt idx="700">
                  <c:v>1390</c:v>
                </c:pt>
                <c:pt idx="701">
                  <c:v>1392</c:v>
                </c:pt>
                <c:pt idx="702">
                  <c:v>1394</c:v>
                </c:pt>
                <c:pt idx="703">
                  <c:v>1396</c:v>
                </c:pt>
                <c:pt idx="704">
                  <c:v>1398</c:v>
                </c:pt>
                <c:pt idx="705">
                  <c:v>1400</c:v>
                </c:pt>
                <c:pt idx="706">
                  <c:v>1402</c:v>
                </c:pt>
                <c:pt idx="707">
                  <c:v>1404</c:v>
                </c:pt>
                <c:pt idx="708">
                  <c:v>1406</c:v>
                </c:pt>
                <c:pt idx="709">
                  <c:v>1408</c:v>
                </c:pt>
                <c:pt idx="710">
                  <c:v>1410</c:v>
                </c:pt>
                <c:pt idx="711">
                  <c:v>1412</c:v>
                </c:pt>
                <c:pt idx="712">
                  <c:v>1414</c:v>
                </c:pt>
                <c:pt idx="713">
                  <c:v>1416</c:v>
                </c:pt>
                <c:pt idx="714">
                  <c:v>1418</c:v>
                </c:pt>
                <c:pt idx="715">
                  <c:v>1420</c:v>
                </c:pt>
                <c:pt idx="716">
                  <c:v>1422</c:v>
                </c:pt>
                <c:pt idx="717">
                  <c:v>1424</c:v>
                </c:pt>
                <c:pt idx="718">
                  <c:v>1426</c:v>
                </c:pt>
                <c:pt idx="719">
                  <c:v>1428</c:v>
                </c:pt>
                <c:pt idx="720">
                  <c:v>1430</c:v>
                </c:pt>
                <c:pt idx="721">
                  <c:v>1432</c:v>
                </c:pt>
                <c:pt idx="722">
                  <c:v>1434</c:v>
                </c:pt>
                <c:pt idx="723">
                  <c:v>1436</c:v>
                </c:pt>
                <c:pt idx="724">
                  <c:v>1438</c:v>
                </c:pt>
                <c:pt idx="725">
                  <c:v>1440</c:v>
                </c:pt>
                <c:pt idx="726">
                  <c:v>1442</c:v>
                </c:pt>
                <c:pt idx="727">
                  <c:v>1444</c:v>
                </c:pt>
                <c:pt idx="728">
                  <c:v>1446</c:v>
                </c:pt>
                <c:pt idx="729">
                  <c:v>1448</c:v>
                </c:pt>
                <c:pt idx="730">
                  <c:v>1450</c:v>
                </c:pt>
                <c:pt idx="731">
                  <c:v>1452</c:v>
                </c:pt>
                <c:pt idx="732">
                  <c:v>1454</c:v>
                </c:pt>
                <c:pt idx="733">
                  <c:v>1456</c:v>
                </c:pt>
                <c:pt idx="734">
                  <c:v>1458</c:v>
                </c:pt>
                <c:pt idx="735">
                  <c:v>1460</c:v>
                </c:pt>
                <c:pt idx="736">
                  <c:v>1462</c:v>
                </c:pt>
                <c:pt idx="737">
                  <c:v>1464</c:v>
                </c:pt>
                <c:pt idx="738">
                  <c:v>1466</c:v>
                </c:pt>
                <c:pt idx="739">
                  <c:v>1468</c:v>
                </c:pt>
                <c:pt idx="740">
                  <c:v>1470</c:v>
                </c:pt>
                <c:pt idx="741">
                  <c:v>1472</c:v>
                </c:pt>
                <c:pt idx="742">
                  <c:v>1474</c:v>
                </c:pt>
                <c:pt idx="743">
                  <c:v>1476</c:v>
                </c:pt>
                <c:pt idx="744">
                  <c:v>1478</c:v>
                </c:pt>
                <c:pt idx="745">
                  <c:v>1480</c:v>
                </c:pt>
                <c:pt idx="746">
                  <c:v>1482</c:v>
                </c:pt>
                <c:pt idx="747">
                  <c:v>1484</c:v>
                </c:pt>
                <c:pt idx="748">
                  <c:v>1486</c:v>
                </c:pt>
                <c:pt idx="749">
                  <c:v>1488</c:v>
                </c:pt>
                <c:pt idx="750">
                  <c:v>1490</c:v>
                </c:pt>
                <c:pt idx="751">
                  <c:v>1492</c:v>
                </c:pt>
                <c:pt idx="752">
                  <c:v>1494</c:v>
                </c:pt>
                <c:pt idx="753">
                  <c:v>1496</c:v>
                </c:pt>
                <c:pt idx="754">
                  <c:v>1498</c:v>
                </c:pt>
                <c:pt idx="755">
                  <c:v>1500</c:v>
                </c:pt>
                <c:pt idx="756">
                  <c:v>1502</c:v>
                </c:pt>
                <c:pt idx="757">
                  <c:v>1504</c:v>
                </c:pt>
                <c:pt idx="758">
                  <c:v>1506</c:v>
                </c:pt>
                <c:pt idx="759">
                  <c:v>1508</c:v>
                </c:pt>
                <c:pt idx="760">
                  <c:v>1510</c:v>
                </c:pt>
                <c:pt idx="761">
                  <c:v>1512</c:v>
                </c:pt>
                <c:pt idx="762">
                  <c:v>1514</c:v>
                </c:pt>
                <c:pt idx="763">
                  <c:v>1516</c:v>
                </c:pt>
                <c:pt idx="764">
                  <c:v>1518</c:v>
                </c:pt>
                <c:pt idx="765">
                  <c:v>1520</c:v>
                </c:pt>
                <c:pt idx="766">
                  <c:v>1522</c:v>
                </c:pt>
                <c:pt idx="767">
                  <c:v>1524</c:v>
                </c:pt>
                <c:pt idx="768">
                  <c:v>1526</c:v>
                </c:pt>
                <c:pt idx="769">
                  <c:v>1528</c:v>
                </c:pt>
                <c:pt idx="770">
                  <c:v>1530</c:v>
                </c:pt>
                <c:pt idx="771">
                  <c:v>1532</c:v>
                </c:pt>
                <c:pt idx="772">
                  <c:v>1534</c:v>
                </c:pt>
                <c:pt idx="773">
                  <c:v>1536</c:v>
                </c:pt>
                <c:pt idx="774">
                  <c:v>1538</c:v>
                </c:pt>
                <c:pt idx="775">
                  <c:v>1540</c:v>
                </c:pt>
                <c:pt idx="776">
                  <c:v>1542</c:v>
                </c:pt>
                <c:pt idx="777">
                  <c:v>1544</c:v>
                </c:pt>
                <c:pt idx="778">
                  <c:v>1546</c:v>
                </c:pt>
                <c:pt idx="779">
                  <c:v>1548</c:v>
                </c:pt>
                <c:pt idx="780">
                  <c:v>1550</c:v>
                </c:pt>
                <c:pt idx="781">
                  <c:v>1552</c:v>
                </c:pt>
                <c:pt idx="782">
                  <c:v>1554</c:v>
                </c:pt>
                <c:pt idx="783">
                  <c:v>1556</c:v>
                </c:pt>
                <c:pt idx="784">
                  <c:v>1558</c:v>
                </c:pt>
                <c:pt idx="785">
                  <c:v>1560</c:v>
                </c:pt>
                <c:pt idx="786">
                  <c:v>1562</c:v>
                </c:pt>
                <c:pt idx="787">
                  <c:v>1564</c:v>
                </c:pt>
                <c:pt idx="788">
                  <c:v>1566</c:v>
                </c:pt>
                <c:pt idx="789">
                  <c:v>1568</c:v>
                </c:pt>
                <c:pt idx="790">
                  <c:v>1570</c:v>
                </c:pt>
                <c:pt idx="791">
                  <c:v>1572</c:v>
                </c:pt>
                <c:pt idx="792">
                  <c:v>1574</c:v>
                </c:pt>
                <c:pt idx="793">
                  <c:v>1576</c:v>
                </c:pt>
                <c:pt idx="794">
                  <c:v>1578</c:v>
                </c:pt>
                <c:pt idx="795">
                  <c:v>1580</c:v>
                </c:pt>
                <c:pt idx="796">
                  <c:v>1582</c:v>
                </c:pt>
                <c:pt idx="797">
                  <c:v>1584</c:v>
                </c:pt>
                <c:pt idx="798">
                  <c:v>1586</c:v>
                </c:pt>
                <c:pt idx="799">
                  <c:v>1588</c:v>
                </c:pt>
                <c:pt idx="800">
                  <c:v>1590</c:v>
                </c:pt>
                <c:pt idx="801">
                  <c:v>1592</c:v>
                </c:pt>
                <c:pt idx="802">
                  <c:v>1594</c:v>
                </c:pt>
                <c:pt idx="803">
                  <c:v>1596</c:v>
                </c:pt>
                <c:pt idx="804">
                  <c:v>1598</c:v>
                </c:pt>
                <c:pt idx="805">
                  <c:v>1600</c:v>
                </c:pt>
                <c:pt idx="806">
                  <c:v>1602</c:v>
                </c:pt>
                <c:pt idx="807">
                  <c:v>1604</c:v>
                </c:pt>
                <c:pt idx="808">
                  <c:v>1606</c:v>
                </c:pt>
                <c:pt idx="809">
                  <c:v>1608</c:v>
                </c:pt>
                <c:pt idx="810">
                  <c:v>1610</c:v>
                </c:pt>
                <c:pt idx="811">
                  <c:v>1612</c:v>
                </c:pt>
                <c:pt idx="812">
                  <c:v>1614</c:v>
                </c:pt>
                <c:pt idx="813">
                  <c:v>1616</c:v>
                </c:pt>
                <c:pt idx="814">
                  <c:v>1618</c:v>
                </c:pt>
                <c:pt idx="815">
                  <c:v>1620</c:v>
                </c:pt>
                <c:pt idx="816">
                  <c:v>1622</c:v>
                </c:pt>
                <c:pt idx="817">
                  <c:v>1624</c:v>
                </c:pt>
                <c:pt idx="818">
                  <c:v>1626</c:v>
                </c:pt>
                <c:pt idx="819">
                  <c:v>1628</c:v>
                </c:pt>
                <c:pt idx="820">
                  <c:v>1630</c:v>
                </c:pt>
                <c:pt idx="821">
                  <c:v>1632</c:v>
                </c:pt>
                <c:pt idx="822">
                  <c:v>1634</c:v>
                </c:pt>
                <c:pt idx="823">
                  <c:v>1636</c:v>
                </c:pt>
                <c:pt idx="824">
                  <c:v>1638</c:v>
                </c:pt>
                <c:pt idx="825">
                  <c:v>1640</c:v>
                </c:pt>
                <c:pt idx="826">
                  <c:v>1642</c:v>
                </c:pt>
                <c:pt idx="827">
                  <c:v>1644</c:v>
                </c:pt>
                <c:pt idx="828">
                  <c:v>1646</c:v>
                </c:pt>
                <c:pt idx="829">
                  <c:v>1648</c:v>
                </c:pt>
                <c:pt idx="830">
                  <c:v>1650</c:v>
                </c:pt>
                <c:pt idx="831">
                  <c:v>1652</c:v>
                </c:pt>
                <c:pt idx="832">
                  <c:v>1654</c:v>
                </c:pt>
                <c:pt idx="833">
                  <c:v>1656</c:v>
                </c:pt>
                <c:pt idx="834">
                  <c:v>1658</c:v>
                </c:pt>
                <c:pt idx="835">
                  <c:v>1660</c:v>
                </c:pt>
                <c:pt idx="836">
                  <c:v>1662</c:v>
                </c:pt>
                <c:pt idx="837">
                  <c:v>1664</c:v>
                </c:pt>
                <c:pt idx="838">
                  <c:v>1666</c:v>
                </c:pt>
                <c:pt idx="839">
                  <c:v>1668</c:v>
                </c:pt>
                <c:pt idx="840">
                  <c:v>1670</c:v>
                </c:pt>
                <c:pt idx="841">
                  <c:v>1672</c:v>
                </c:pt>
                <c:pt idx="842">
                  <c:v>1674</c:v>
                </c:pt>
                <c:pt idx="843">
                  <c:v>1676</c:v>
                </c:pt>
                <c:pt idx="844">
                  <c:v>1678</c:v>
                </c:pt>
                <c:pt idx="845">
                  <c:v>1680</c:v>
                </c:pt>
                <c:pt idx="846">
                  <c:v>1682</c:v>
                </c:pt>
                <c:pt idx="847">
                  <c:v>1684</c:v>
                </c:pt>
                <c:pt idx="848">
                  <c:v>1686</c:v>
                </c:pt>
                <c:pt idx="849">
                  <c:v>1688</c:v>
                </c:pt>
                <c:pt idx="850">
                  <c:v>1690</c:v>
                </c:pt>
                <c:pt idx="851">
                  <c:v>1692</c:v>
                </c:pt>
                <c:pt idx="852">
                  <c:v>1694</c:v>
                </c:pt>
                <c:pt idx="853">
                  <c:v>1696</c:v>
                </c:pt>
                <c:pt idx="854">
                  <c:v>1698</c:v>
                </c:pt>
                <c:pt idx="855">
                  <c:v>1700</c:v>
                </c:pt>
                <c:pt idx="856">
                  <c:v>1702</c:v>
                </c:pt>
                <c:pt idx="857">
                  <c:v>1704</c:v>
                </c:pt>
                <c:pt idx="858">
                  <c:v>1706</c:v>
                </c:pt>
                <c:pt idx="859">
                  <c:v>1708</c:v>
                </c:pt>
                <c:pt idx="860">
                  <c:v>1710</c:v>
                </c:pt>
                <c:pt idx="861">
                  <c:v>1712</c:v>
                </c:pt>
                <c:pt idx="862">
                  <c:v>1714</c:v>
                </c:pt>
                <c:pt idx="863">
                  <c:v>1716</c:v>
                </c:pt>
                <c:pt idx="864">
                  <c:v>1718</c:v>
                </c:pt>
                <c:pt idx="865">
                  <c:v>1720</c:v>
                </c:pt>
                <c:pt idx="866">
                  <c:v>1722</c:v>
                </c:pt>
                <c:pt idx="867">
                  <c:v>1724</c:v>
                </c:pt>
                <c:pt idx="868">
                  <c:v>1726</c:v>
                </c:pt>
                <c:pt idx="869">
                  <c:v>1728</c:v>
                </c:pt>
                <c:pt idx="870">
                  <c:v>1730</c:v>
                </c:pt>
                <c:pt idx="871">
                  <c:v>1732</c:v>
                </c:pt>
                <c:pt idx="872">
                  <c:v>1734</c:v>
                </c:pt>
                <c:pt idx="873">
                  <c:v>1736</c:v>
                </c:pt>
                <c:pt idx="874">
                  <c:v>1738</c:v>
                </c:pt>
                <c:pt idx="875">
                  <c:v>1740</c:v>
                </c:pt>
                <c:pt idx="876">
                  <c:v>1742</c:v>
                </c:pt>
                <c:pt idx="877">
                  <c:v>1744</c:v>
                </c:pt>
                <c:pt idx="878">
                  <c:v>1746</c:v>
                </c:pt>
                <c:pt idx="879">
                  <c:v>1748</c:v>
                </c:pt>
                <c:pt idx="880">
                  <c:v>1750</c:v>
                </c:pt>
                <c:pt idx="881">
                  <c:v>1752</c:v>
                </c:pt>
                <c:pt idx="882">
                  <c:v>1754</c:v>
                </c:pt>
                <c:pt idx="883">
                  <c:v>1756</c:v>
                </c:pt>
                <c:pt idx="884">
                  <c:v>1758</c:v>
                </c:pt>
                <c:pt idx="885">
                  <c:v>1760</c:v>
                </c:pt>
                <c:pt idx="886">
                  <c:v>1762</c:v>
                </c:pt>
                <c:pt idx="887">
                  <c:v>1764</c:v>
                </c:pt>
                <c:pt idx="888">
                  <c:v>1766</c:v>
                </c:pt>
                <c:pt idx="889">
                  <c:v>1768</c:v>
                </c:pt>
                <c:pt idx="890">
                  <c:v>1770</c:v>
                </c:pt>
                <c:pt idx="891">
                  <c:v>1772</c:v>
                </c:pt>
                <c:pt idx="892">
                  <c:v>1774</c:v>
                </c:pt>
                <c:pt idx="893">
                  <c:v>1776</c:v>
                </c:pt>
                <c:pt idx="894">
                  <c:v>1778</c:v>
                </c:pt>
                <c:pt idx="895">
                  <c:v>1780</c:v>
                </c:pt>
                <c:pt idx="896">
                  <c:v>1782</c:v>
                </c:pt>
                <c:pt idx="897">
                  <c:v>1784</c:v>
                </c:pt>
                <c:pt idx="898">
                  <c:v>1786</c:v>
                </c:pt>
                <c:pt idx="899">
                  <c:v>1788</c:v>
                </c:pt>
                <c:pt idx="900">
                  <c:v>1790</c:v>
                </c:pt>
                <c:pt idx="901">
                  <c:v>1792</c:v>
                </c:pt>
                <c:pt idx="902">
                  <c:v>1794</c:v>
                </c:pt>
                <c:pt idx="903">
                  <c:v>1796</c:v>
                </c:pt>
                <c:pt idx="904">
                  <c:v>1798</c:v>
                </c:pt>
                <c:pt idx="905">
                  <c:v>1800</c:v>
                </c:pt>
                <c:pt idx="906">
                  <c:v>1802</c:v>
                </c:pt>
                <c:pt idx="907">
                  <c:v>1804</c:v>
                </c:pt>
                <c:pt idx="908">
                  <c:v>1806</c:v>
                </c:pt>
                <c:pt idx="909">
                  <c:v>1808</c:v>
                </c:pt>
                <c:pt idx="910">
                  <c:v>1810</c:v>
                </c:pt>
                <c:pt idx="911">
                  <c:v>1812</c:v>
                </c:pt>
                <c:pt idx="912">
                  <c:v>1814</c:v>
                </c:pt>
                <c:pt idx="913">
                  <c:v>1816</c:v>
                </c:pt>
                <c:pt idx="914">
                  <c:v>1818</c:v>
                </c:pt>
                <c:pt idx="915">
                  <c:v>1820</c:v>
                </c:pt>
                <c:pt idx="916">
                  <c:v>1822</c:v>
                </c:pt>
                <c:pt idx="917">
                  <c:v>1824</c:v>
                </c:pt>
                <c:pt idx="918">
                  <c:v>1826</c:v>
                </c:pt>
                <c:pt idx="919">
                  <c:v>1828</c:v>
                </c:pt>
                <c:pt idx="920">
                  <c:v>1830</c:v>
                </c:pt>
                <c:pt idx="921">
                  <c:v>1832</c:v>
                </c:pt>
                <c:pt idx="922">
                  <c:v>1834</c:v>
                </c:pt>
                <c:pt idx="923">
                  <c:v>1836</c:v>
                </c:pt>
                <c:pt idx="924">
                  <c:v>1838</c:v>
                </c:pt>
                <c:pt idx="925">
                  <c:v>1840</c:v>
                </c:pt>
                <c:pt idx="926">
                  <c:v>1842</c:v>
                </c:pt>
                <c:pt idx="927">
                  <c:v>1844</c:v>
                </c:pt>
                <c:pt idx="928">
                  <c:v>1846</c:v>
                </c:pt>
                <c:pt idx="929">
                  <c:v>1848</c:v>
                </c:pt>
                <c:pt idx="930">
                  <c:v>1850</c:v>
                </c:pt>
                <c:pt idx="931">
                  <c:v>1852</c:v>
                </c:pt>
                <c:pt idx="932">
                  <c:v>1854</c:v>
                </c:pt>
                <c:pt idx="933">
                  <c:v>1856</c:v>
                </c:pt>
                <c:pt idx="934">
                  <c:v>1858</c:v>
                </c:pt>
                <c:pt idx="935">
                  <c:v>1860</c:v>
                </c:pt>
                <c:pt idx="936">
                  <c:v>1862</c:v>
                </c:pt>
                <c:pt idx="937">
                  <c:v>1864</c:v>
                </c:pt>
                <c:pt idx="938">
                  <c:v>1866</c:v>
                </c:pt>
                <c:pt idx="939">
                  <c:v>1868</c:v>
                </c:pt>
                <c:pt idx="940">
                  <c:v>1870</c:v>
                </c:pt>
                <c:pt idx="941">
                  <c:v>1872</c:v>
                </c:pt>
                <c:pt idx="942">
                  <c:v>1874</c:v>
                </c:pt>
                <c:pt idx="943">
                  <c:v>1876</c:v>
                </c:pt>
                <c:pt idx="944">
                  <c:v>1878</c:v>
                </c:pt>
                <c:pt idx="945">
                  <c:v>1880</c:v>
                </c:pt>
                <c:pt idx="946">
                  <c:v>1882</c:v>
                </c:pt>
                <c:pt idx="947">
                  <c:v>1884</c:v>
                </c:pt>
                <c:pt idx="948">
                  <c:v>1886</c:v>
                </c:pt>
                <c:pt idx="949">
                  <c:v>1888</c:v>
                </c:pt>
                <c:pt idx="950">
                  <c:v>1890</c:v>
                </c:pt>
                <c:pt idx="951">
                  <c:v>1892</c:v>
                </c:pt>
                <c:pt idx="952">
                  <c:v>1894</c:v>
                </c:pt>
                <c:pt idx="953">
                  <c:v>1896</c:v>
                </c:pt>
                <c:pt idx="954">
                  <c:v>1898</c:v>
                </c:pt>
                <c:pt idx="955">
                  <c:v>1900</c:v>
                </c:pt>
                <c:pt idx="956">
                  <c:v>1902</c:v>
                </c:pt>
                <c:pt idx="957">
                  <c:v>1904</c:v>
                </c:pt>
                <c:pt idx="958">
                  <c:v>1906</c:v>
                </c:pt>
                <c:pt idx="959">
                  <c:v>1908</c:v>
                </c:pt>
                <c:pt idx="960">
                  <c:v>1910</c:v>
                </c:pt>
                <c:pt idx="961">
                  <c:v>1912</c:v>
                </c:pt>
                <c:pt idx="962">
                  <c:v>1914</c:v>
                </c:pt>
                <c:pt idx="963">
                  <c:v>1916</c:v>
                </c:pt>
                <c:pt idx="964">
                  <c:v>1918</c:v>
                </c:pt>
                <c:pt idx="965">
                  <c:v>1920</c:v>
                </c:pt>
                <c:pt idx="966">
                  <c:v>1922</c:v>
                </c:pt>
                <c:pt idx="967">
                  <c:v>1924</c:v>
                </c:pt>
                <c:pt idx="968">
                  <c:v>1926</c:v>
                </c:pt>
                <c:pt idx="969">
                  <c:v>1928</c:v>
                </c:pt>
                <c:pt idx="970">
                  <c:v>1930</c:v>
                </c:pt>
                <c:pt idx="971">
                  <c:v>1932</c:v>
                </c:pt>
                <c:pt idx="972">
                  <c:v>1934</c:v>
                </c:pt>
                <c:pt idx="973">
                  <c:v>1936</c:v>
                </c:pt>
                <c:pt idx="974">
                  <c:v>1938</c:v>
                </c:pt>
                <c:pt idx="975">
                  <c:v>1940</c:v>
                </c:pt>
                <c:pt idx="976">
                  <c:v>1942</c:v>
                </c:pt>
                <c:pt idx="977">
                  <c:v>1944</c:v>
                </c:pt>
                <c:pt idx="978">
                  <c:v>1946</c:v>
                </c:pt>
                <c:pt idx="979">
                  <c:v>1948</c:v>
                </c:pt>
                <c:pt idx="980">
                  <c:v>1950</c:v>
                </c:pt>
                <c:pt idx="981">
                  <c:v>1952</c:v>
                </c:pt>
                <c:pt idx="982">
                  <c:v>1954</c:v>
                </c:pt>
                <c:pt idx="983">
                  <c:v>1956</c:v>
                </c:pt>
                <c:pt idx="984">
                  <c:v>1958</c:v>
                </c:pt>
                <c:pt idx="985">
                  <c:v>1960</c:v>
                </c:pt>
                <c:pt idx="986">
                  <c:v>1962</c:v>
                </c:pt>
                <c:pt idx="987">
                  <c:v>1964</c:v>
                </c:pt>
                <c:pt idx="988">
                  <c:v>1966</c:v>
                </c:pt>
                <c:pt idx="989">
                  <c:v>1968</c:v>
                </c:pt>
                <c:pt idx="990">
                  <c:v>1970</c:v>
                </c:pt>
                <c:pt idx="991">
                  <c:v>1972</c:v>
                </c:pt>
                <c:pt idx="992">
                  <c:v>1974</c:v>
                </c:pt>
                <c:pt idx="993">
                  <c:v>1976</c:v>
                </c:pt>
                <c:pt idx="994">
                  <c:v>1978</c:v>
                </c:pt>
                <c:pt idx="995">
                  <c:v>1980</c:v>
                </c:pt>
                <c:pt idx="996">
                  <c:v>1982</c:v>
                </c:pt>
                <c:pt idx="997">
                  <c:v>1984</c:v>
                </c:pt>
                <c:pt idx="998">
                  <c:v>1986</c:v>
                </c:pt>
                <c:pt idx="999">
                  <c:v>1988</c:v>
                </c:pt>
                <c:pt idx="1000">
                  <c:v>1990</c:v>
                </c:pt>
                <c:pt idx="1001">
                  <c:v>1992</c:v>
                </c:pt>
                <c:pt idx="1002">
                  <c:v>1994</c:v>
                </c:pt>
                <c:pt idx="1003">
                  <c:v>1996</c:v>
                </c:pt>
                <c:pt idx="1004">
                  <c:v>1998</c:v>
                </c:pt>
                <c:pt idx="1005">
                  <c:v>2000</c:v>
                </c:pt>
                <c:pt idx="1006">
                  <c:v>2002</c:v>
                </c:pt>
                <c:pt idx="1007">
                  <c:v>2004</c:v>
                </c:pt>
                <c:pt idx="1008">
                  <c:v>2006</c:v>
                </c:pt>
                <c:pt idx="1009">
                  <c:v>2008</c:v>
                </c:pt>
                <c:pt idx="1010">
                  <c:v>2010</c:v>
                </c:pt>
                <c:pt idx="1011">
                  <c:v>2012</c:v>
                </c:pt>
                <c:pt idx="1012">
                  <c:v>2014</c:v>
                </c:pt>
                <c:pt idx="1013">
                  <c:v>2016</c:v>
                </c:pt>
                <c:pt idx="1014">
                  <c:v>2018</c:v>
                </c:pt>
                <c:pt idx="1015">
                  <c:v>2020</c:v>
                </c:pt>
                <c:pt idx="1016">
                  <c:v>2022</c:v>
                </c:pt>
                <c:pt idx="1017">
                  <c:v>2024</c:v>
                </c:pt>
                <c:pt idx="1018">
                  <c:v>2026</c:v>
                </c:pt>
                <c:pt idx="1019">
                  <c:v>2028</c:v>
                </c:pt>
                <c:pt idx="1020">
                  <c:v>2030</c:v>
                </c:pt>
                <c:pt idx="1021">
                  <c:v>2032</c:v>
                </c:pt>
                <c:pt idx="1022">
                  <c:v>2034</c:v>
                </c:pt>
                <c:pt idx="1023">
                  <c:v>2036</c:v>
                </c:pt>
                <c:pt idx="1024">
                  <c:v>2038</c:v>
                </c:pt>
                <c:pt idx="1025">
                  <c:v>2040</c:v>
                </c:pt>
                <c:pt idx="1026">
                  <c:v>2042</c:v>
                </c:pt>
                <c:pt idx="1027">
                  <c:v>2044</c:v>
                </c:pt>
                <c:pt idx="1028">
                  <c:v>2046</c:v>
                </c:pt>
                <c:pt idx="1029">
                  <c:v>2048</c:v>
                </c:pt>
                <c:pt idx="1030">
                  <c:v>2050</c:v>
                </c:pt>
                <c:pt idx="1031">
                  <c:v>2052</c:v>
                </c:pt>
                <c:pt idx="1032">
                  <c:v>2054</c:v>
                </c:pt>
                <c:pt idx="1033">
                  <c:v>2056</c:v>
                </c:pt>
                <c:pt idx="1034">
                  <c:v>2058</c:v>
                </c:pt>
                <c:pt idx="1035">
                  <c:v>2060</c:v>
                </c:pt>
                <c:pt idx="1036">
                  <c:v>2062</c:v>
                </c:pt>
                <c:pt idx="1037">
                  <c:v>2064</c:v>
                </c:pt>
                <c:pt idx="1038">
                  <c:v>2066</c:v>
                </c:pt>
                <c:pt idx="1039">
                  <c:v>2068</c:v>
                </c:pt>
                <c:pt idx="1040">
                  <c:v>2070</c:v>
                </c:pt>
                <c:pt idx="1041">
                  <c:v>2072</c:v>
                </c:pt>
                <c:pt idx="1042">
                  <c:v>2074</c:v>
                </c:pt>
                <c:pt idx="1043">
                  <c:v>2076</c:v>
                </c:pt>
                <c:pt idx="1044">
                  <c:v>2078</c:v>
                </c:pt>
                <c:pt idx="1045">
                  <c:v>2080</c:v>
                </c:pt>
                <c:pt idx="1046">
                  <c:v>2082</c:v>
                </c:pt>
                <c:pt idx="1047">
                  <c:v>2084</c:v>
                </c:pt>
                <c:pt idx="1048">
                  <c:v>2086</c:v>
                </c:pt>
                <c:pt idx="1049">
                  <c:v>2088</c:v>
                </c:pt>
                <c:pt idx="1050">
                  <c:v>2090</c:v>
                </c:pt>
                <c:pt idx="1051">
                  <c:v>2092</c:v>
                </c:pt>
                <c:pt idx="1052">
                  <c:v>2094</c:v>
                </c:pt>
                <c:pt idx="1053">
                  <c:v>2096</c:v>
                </c:pt>
                <c:pt idx="1054">
                  <c:v>2098</c:v>
                </c:pt>
                <c:pt idx="1055">
                  <c:v>2100</c:v>
                </c:pt>
                <c:pt idx="1056">
                  <c:v>2102</c:v>
                </c:pt>
                <c:pt idx="1057">
                  <c:v>2104</c:v>
                </c:pt>
                <c:pt idx="1058">
                  <c:v>2106</c:v>
                </c:pt>
                <c:pt idx="1059">
                  <c:v>2108</c:v>
                </c:pt>
                <c:pt idx="1060">
                  <c:v>2110</c:v>
                </c:pt>
                <c:pt idx="1061">
                  <c:v>2112</c:v>
                </c:pt>
                <c:pt idx="1062">
                  <c:v>2114</c:v>
                </c:pt>
                <c:pt idx="1063">
                  <c:v>2116</c:v>
                </c:pt>
                <c:pt idx="1064">
                  <c:v>2118</c:v>
                </c:pt>
                <c:pt idx="1065">
                  <c:v>2120</c:v>
                </c:pt>
                <c:pt idx="1066">
                  <c:v>2122</c:v>
                </c:pt>
                <c:pt idx="1067">
                  <c:v>2124</c:v>
                </c:pt>
                <c:pt idx="1068">
                  <c:v>2126</c:v>
                </c:pt>
                <c:pt idx="1069">
                  <c:v>2128</c:v>
                </c:pt>
                <c:pt idx="1070">
                  <c:v>2130</c:v>
                </c:pt>
                <c:pt idx="1071">
                  <c:v>2132</c:v>
                </c:pt>
                <c:pt idx="1072">
                  <c:v>2134</c:v>
                </c:pt>
                <c:pt idx="1073">
                  <c:v>2136</c:v>
                </c:pt>
                <c:pt idx="1074">
                  <c:v>2138</c:v>
                </c:pt>
                <c:pt idx="1075">
                  <c:v>2140</c:v>
                </c:pt>
                <c:pt idx="1076">
                  <c:v>2142</c:v>
                </c:pt>
                <c:pt idx="1077">
                  <c:v>2144</c:v>
                </c:pt>
                <c:pt idx="1078">
                  <c:v>2146</c:v>
                </c:pt>
                <c:pt idx="1079">
                  <c:v>2148</c:v>
                </c:pt>
                <c:pt idx="1080">
                  <c:v>2150</c:v>
                </c:pt>
                <c:pt idx="1081">
                  <c:v>2152</c:v>
                </c:pt>
                <c:pt idx="1082">
                  <c:v>2154</c:v>
                </c:pt>
                <c:pt idx="1083">
                  <c:v>2156</c:v>
                </c:pt>
                <c:pt idx="1084">
                  <c:v>2158</c:v>
                </c:pt>
                <c:pt idx="1085">
                  <c:v>2160</c:v>
                </c:pt>
                <c:pt idx="1086">
                  <c:v>2162</c:v>
                </c:pt>
                <c:pt idx="1087">
                  <c:v>2164</c:v>
                </c:pt>
                <c:pt idx="1088">
                  <c:v>2166</c:v>
                </c:pt>
                <c:pt idx="1089">
                  <c:v>2168</c:v>
                </c:pt>
                <c:pt idx="1090">
                  <c:v>2170</c:v>
                </c:pt>
                <c:pt idx="1091">
                  <c:v>2172</c:v>
                </c:pt>
                <c:pt idx="1092">
                  <c:v>2174</c:v>
                </c:pt>
                <c:pt idx="1093">
                  <c:v>2176</c:v>
                </c:pt>
                <c:pt idx="1094">
                  <c:v>2178</c:v>
                </c:pt>
                <c:pt idx="1095">
                  <c:v>2180</c:v>
                </c:pt>
                <c:pt idx="1096">
                  <c:v>2182</c:v>
                </c:pt>
                <c:pt idx="1097">
                  <c:v>2184</c:v>
                </c:pt>
                <c:pt idx="1098">
                  <c:v>2186</c:v>
                </c:pt>
                <c:pt idx="1099">
                  <c:v>2188</c:v>
                </c:pt>
                <c:pt idx="1100">
                  <c:v>2190</c:v>
                </c:pt>
                <c:pt idx="1101">
                  <c:v>2192</c:v>
                </c:pt>
                <c:pt idx="1102">
                  <c:v>2194</c:v>
                </c:pt>
                <c:pt idx="1103">
                  <c:v>2196</c:v>
                </c:pt>
                <c:pt idx="1104">
                  <c:v>2198</c:v>
                </c:pt>
                <c:pt idx="1105">
                  <c:v>2200</c:v>
                </c:pt>
                <c:pt idx="1106">
                  <c:v>2202</c:v>
                </c:pt>
                <c:pt idx="1107">
                  <c:v>2204</c:v>
                </c:pt>
                <c:pt idx="1108">
                  <c:v>2206</c:v>
                </c:pt>
                <c:pt idx="1109">
                  <c:v>2208</c:v>
                </c:pt>
                <c:pt idx="1110">
                  <c:v>2210</c:v>
                </c:pt>
                <c:pt idx="1111">
                  <c:v>2212</c:v>
                </c:pt>
                <c:pt idx="1112">
                  <c:v>2214</c:v>
                </c:pt>
                <c:pt idx="1113">
                  <c:v>2216</c:v>
                </c:pt>
                <c:pt idx="1114">
                  <c:v>2218</c:v>
                </c:pt>
                <c:pt idx="1115">
                  <c:v>2220</c:v>
                </c:pt>
                <c:pt idx="1116">
                  <c:v>2222</c:v>
                </c:pt>
                <c:pt idx="1117">
                  <c:v>2224</c:v>
                </c:pt>
                <c:pt idx="1118">
                  <c:v>2226</c:v>
                </c:pt>
                <c:pt idx="1119">
                  <c:v>2228</c:v>
                </c:pt>
                <c:pt idx="1120">
                  <c:v>2230</c:v>
                </c:pt>
                <c:pt idx="1121">
                  <c:v>2232</c:v>
                </c:pt>
                <c:pt idx="1122">
                  <c:v>2234</c:v>
                </c:pt>
                <c:pt idx="1123">
                  <c:v>2236</c:v>
                </c:pt>
                <c:pt idx="1124">
                  <c:v>2238</c:v>
                </c:pt>
                <c:pt idx="1125">
                  <c:v>2240</c:v>
                </c:pt>
                <c:pt idx="1126">
                  <c:v>2242</c:v>
                </c:pt>
                <c:pt idx="1127">
                  <c:v>2244</c:v>
                </c:pt>
                <c:pt idx="1128">
                  <c:v>2246</c:v>
                </c:pt>
                <c:pt idx="1129">
                  <c:v>2248</c:v>
                </c:pt>
                <c:pt idx="1130">
                  <c:v>2250</c:v>
                </c:pt>
                <c:pt idx="1131">
                  <c:v>2252</c:v>
                </c:pt>
                <c:pt idx="1132">
                  <c:v>2254</c:v>
                </c:pt>
                <c:pt idx="1133">
                  <c:v>2256</c:v>
                </c:pt>
                <c:pt idx="1134">
                  <c:v>2258</c:v>
                </c:pt>
                <c:pt idx="1135">
                  <c:v>2260</c:v>
                </c:pt>
                <c:pt idx="1136">
                  <c:v>2262</c:v>
                </c:pt>
                <c:pt idx="1137">
                  <c:v>2264</c:v>
                </c:pt>
                <c:pt idx="1138">
                  <c:v>2266</c:v>
                </c:pt>
                <c:pt idx="1139">
                  <c:v>2268</c:v>
                </c:pt>
                <c:pt idx="1140">
                  <c:v>2270</c:v>
                </c:pt>
                <c:pt idx="1141">
                  <c:v>2272</c:v>
                </c:pt>
                <c:pt idx="1142">
                  <c:v>2274</c:v>
                </c:pt>
                <c:pt idx="1143">
                  <c:v>2276</c:v>
                </c:pt>
                <c:pt idx="1144">
                  <c:v>2278</c:v>
                </c:pt>
                <c:pt idx="1145">
                  <c:v>2280</c:v>
                </c:pt>
                <c:pt idx="1146">
                  <c:v>2282</c:v>
                </c:pt>
                <c:pt idx="1147">
                  <c:v>2284</c:v>
                </c:pt>
                <c:pt idx="1148">
                  <c:v>2286</c:v>
                </c:pt>
                <c:pt idx="1149">
                  <c:v>2288</c:v>
                </c:pt>
                <c:pt idx="1150">
                  <c:v>2290</c:v>
                </c:pt>
                <c:pt idx="1151">
                  <c:v>2292</c:v>
                </c:pt>
                <c:pt idx="1152">
                  <c:v>2294</c:v>
                </c:pt>
                <c:pt idx="1153">
                  <c:v>2296</c:v>
                </c:pt>
              </c:numCache>
            </c:numRef>
          </c:xVal>
          <c:yVal>
            <c:numRef>
              <c:f>'Temp Calibration '!$L$9:$L$2000</c:f>
              <c:numCache>
                <c:formatCode>General</c:formatCode>
                <c:ptCount val="1992"/>
                <c:pt idx="0">
                  <c:v>-15.1</c:v>
                </c:pt>
                <c:pt idx="1">
                  <c:v>-18.7</c:v>
                </c:pt>
                <c:pt idx="2">
                  <c:v>-29.5</c:v>
                </c:pt>
                <c:pt idx="3">
                  <c:v>-30.4</c:v>
                </c:pt>
                <c:pt idx="4">
                  <c:v>-31</c:v>
                </c:pt>
                <c:pt idx="5">
                  <c:v>-31</c:v>
                </c:pt>
                <c:pt idx="6">
                  <c:v>-30.9</c:v>
                </c:pt>
                <c:pt idx="7">
                  <c:v>-30.9</c:v>
                </c:pt>
                <c:pt idx="8">
                  <c:v>-30.9</c:v>
                </c:pt>
                <c:pt idx="9">
                  <c:v>-30.9</c:v>
                </c:pt>
                <c:pt idx="10">
                  <c:v>-30.9</c:v>
                </c:pt>
                <c:pt idx="11">
                  <c:v>-30.8</c:v>
                </c:pt>
                <c:pt idx="12">
                  <c:v>-30.6</c:v>
                </c:pt>
                <c:pt idx="13">
                  <c:v>-30.6</c:v>
                </c:pt>
                <c:pt idx="14">
                  <c:v>-30.4</c:v>
                </c:pt>
                <c:pt idx="15">
                  <c:v>-30.2</c:v>
                </c:pt>
                <c:pt idx="16">
                  <c:v>-30</c:v>
                </c:pt>
                <c:pt idx="17">
                  <c:v>-29.3</c:v>
                </c:pt>
                <c:pt idx="18">
                  <c:v>-26.9</c:v>
                </c:pt>
                <c:pt idx="19">
                  <c:v>-18.899999999999999</c:v>
                </c:pt>
                <c:pt idx="20">
                  <c:v>-19.100000000000001</c:v>
                </c:pt>
                <c:pt idx="21">
                  <c:v>-18.600000000000001</c:v>
                </c:pt>
                <c:pt idx="22">
                  <c:v>-17.600000000000001</c:v>
                </c:pt>
                <c:pt idx="23">
                  <c:v>-17.399999999999999</c:v>
                </c:pt>
                <c:pt idx="24">
                  <c:v>-17.3</c:v>
                </c:pt>
                <c:pt idx="25">
                  <c:v>-17.3</c:v>
                </c:pt>
                <c:pt idx="26">
                  <c:v>-17.100000000000001</c:v>
                </c:pt>
                <c:pt idx="27">
                  <c:v>-17.100000000000001</c:v>
                </c:pt>
                <c:pt idx="28">
                  <c:v>-17</c:v>
                </c:pt>
                <c:pt idx="29">
                  <c:v>-16.899999999999999</c:v>
                </c:pt>
                <c:pt idx="30">
                  <c:v>-16.899999999999999</c:v>
                </c:pt>
                <c:pt idx="31">
                  <c:v>-16.8</c:v>
                </c:pt>
                <c:pt idx="32">
                  <c:v>-16.8</c:v>
                </c:pt>
                <c:pt idx="33">
                  <c:v>-16.600000000000001</c:v>
                </c:pt>
                <c:pt idx="34">
                  <c:v>-16.600000000000001</c:v>
                </c:pt>
                <c:pt idx="35">
                  <c:v>-16.600000000000001</c:v>
                </c:pt>
                <c:pt idx="36">
                  <c:v>-16.5</c:v>
                </c:pt>
                <c:pt idx="37">
                  <c:v>-16.399999999999999</c:v>
                </c:pt>
                <c:pt idx="38">
                  <c:v>-16.399999999999999</c:v>
                </c:pt>
                <c:pt idx="39">
                  <c:v>-16.3</c:v>
                </c:pt>
                <c:pt idx="40">
                  <c:v>-16.3</c:v>
                </c:pt>
                <c:pt idx="41">
                  <c:v>-16.3</c:v>
                </c:pt>
                <c:pt idx="42">
                  <c:v>-16.2</c:v>
                </c:pt>
                <c:pt idx="43">
                  <c:v>-16.2</c:v>
                </c:pt>
                <c:pt idx="44">
                  <c:v>-16.100000000000001</c:v>
                </c:pt>
                <c:pt idx="45">
                  <c:v>-16</c:v>
                </c:pt>
                <c:pt idx="46">
                  <c:v>-16</c:v>
                </c:pt>
                <c:pt idx="47">
                  <c:v>-16</c:v>
                </c:pt>
                <c:pt idx="48">
                  <c:v>-15.9</c:v>
                </c:pt>
                <c:pt idx="49">
                  <c:v>-15.9</c:v>
                </c:pt>
                <c:pt idx="50">
                  <c:v>-15.9</c:v>
                </c:pt>
                <c:pt idx="51">
                  <c:v>-15.8</c:v>
                </c:pt>
                <c:pt idx="52">
                  <c:v>-15.8</c:v>
                </c:pt>
                <c:pt idx="53">
                  <c:v>-15.7</c:v>
                </c:pt>
                <c:pt idx="54">
                  <c:v>-15.8</c:v>
                </c:pt>
                <c:pt idx="55">
                  <c:v>-15.6</c:v>
                </c:pt>
                <c:pt idx="56">
                  <c:v>-15.6</c:v>
                </c:pt>
                <c:pt idx="57">
                  <c:v>-15.6</c:v>
                </c:pt>
                <c:pt idx="58">
                  <c:v>-15.5</c:v>
                </c:pt>
                <c:pt idx="59">
                  <c:v>-15.6</c:v>
                </c:pt>
                <c:pt idx="60">
                  <c:v>-15.4</c:v>
                </c:pt>
                <c:pt idx="61">
                  <c:v>-15.5</c:v>
                </c:pt>
                <c:pt idx="62">
                  <c:v>-15.4</c:v>
                </c:pt>
                <c:pt idx="63">
                  <c:v>-15.4</c:v>
                </c:pt>
                <c:pt idx="64">
                  <c:v>-15.4</c:v>
                </c:pt>
                <c:pt idx="65">
                  <c:v>-15.3</c:v>
                </c:pt>
                <c:pt idx="66">
                  <c:v>-15.2</c:v>
                </c:pt>
                <c:pt idx="67">
                  <c:v>-15.3</c:v>
                </c:pt>
                <c:pt idx="68">
                  <c:v>-15.2</c:v>
                </c:pt>
                <c:pt idx="69">
                  <c:v>-15.2</c:v>
                </c:pt>
                <c:pt idx="70">
                  <c:v>-15.1</c:v>
                </c:pt>
                <c:pt idx="71">
                  <c:v>-15.1</c:v>
                </c:pt>
                <c:pt idx="72">
                  <c:v>-15.1</c:v>
                </c:pt>
                <c:pt idx="73">
                  <c:v>-15.1</c:v>
                </c:pt>
                <c:pt idx="74">
                  <c:v>-15.1</c:v>
                </c:pt>
                <c:pt idx="75">
                  <c:v>-15.1</c:v>
                </c:pt>
                <c:pt idx="76">
                  <c:v>-14.9</c:v>
                </c:pt>
                <c:pt idx="77">
                  <c:v>-14.9</c:v>
                </c:pt>
                <c:pt idx="78">
                  <c:v>-14.9</c:v>
                </c:pt>
                <c:pt idx="79">
                  <c:v>-14.9</c:v>
                </c:pt>
                <c:pt idx="80">
                  <c:v>-14.8</c:v>
                </c:pt>
                <c:pt idx="81">
                  <c:v>-14.9</c:v>
                </c:pt>
                <c:pt idx="82">
                  <c:v>-14.8</c:v>
                </c:pt>
                <c:pt idx="83">
                  <c:v>-14.7</c:v>
                </c:pt>
                <c:pt idx="84">
                  <c:v>-14.7</c:v>
                </c:pt>
                <c:pt idx="85">
                  <c:v>-14.7</c:v>
                </c:pt>
                <c:pt idx="86">
                  <c:v>-14.7</c:v>
                </c:pt>
                <c:pt idx="87">
                  <c:v>-14.6</c:v>
                </c:pt>
                <c:pt idx="88">
                  <c:v>-14.6</c:v>
                </c:pt>
                <c:pt idx="89">
                  <c:v>-14.6</c:v>
                </c:pt>
                <c:pt idx="90">
                  <c:v>-14.5</c:v>
                </c:pt>
                <c:pt idx="91">
                  <c:v>-14.6</c:v>
                </c:pt>
                <c:pt idx="92">
                  <c:v>-14.5</c:v>
                </c:pt>
                <c:pt idx="93">
                  <c:v>-14.5</c:v>
                </c:pt>
                <c:pt idx="94">
                  <c:v>-14.5</c:v>
                </c:pt>
                <c:pt idx="95">
                  <c:v>-14.5</c:v>
                </c:pt>
                <c:pt idx="96">
                  <c:v>-14.4</c:v>
                </c:pt>
                <c:pt idx="97">
                  <c:v>-14.5</c:v>
                </c:pt>
                <c:pt idx="98">
                  <c:v>-14.4</c:v>
                </c:pt>
                <c:pt idx="99">
                  <c:v>-14.4</c:v>
                </c:pt>
                <c:pt idx="100">
                  <c:v>-14.4</c:v>
                </c:pt>
                <c:pt idx="101">
                  <c:v>-14.3</c:v>
                </c:pt>
                <c:pt idx="102">
                  <c:v>-14.3</c:v>
                </c:pt>
                <c:pt idx="103">
                  <c:v>-14.2</c:v>
                </c:pt>
                <c:pt idx="104">
                  <c:v>-14.3</c:v>
                </c:pt>
                <c:pt idx="105">
                  <c:v>-14.2</c:v>
                </c:pt>
                <c:pt idx="106">
                  <c:v>-14.2</c:v>
                </c:pt>
                <c:pt idx="107">
                  <c:v>-14.1</c:v>
                </c:pt>
                <c:pt idx="108">
                  <c:v>-14.1</c:v>
                </c:pt>
                <c:pt idx="109">
                  <c:v>-14.1</c:v>
                </c:pt>
                <c:pt idx="110">
                  <c:v>-14</c:v>
                </c:pt>
                <c:pt idx="111">
                  <c:v>-14</c:v>
                </c:pt>
                <c:pt idx="112">
                  <c:v>-13.9</c:v>
                </c:pt>
                <c:pt idx="113">
                  <c:v>-14</c:v>
                </c:pt>
                <c:pt idx="114">
                  <c:v>-13.9</c:v>
                </c:pt>
                <c:pt idx="115">
                  <c:v>-13.9</c:v>
                </c:pt>
                <c:pt idx="116">
                  <c:v>-13.7</c:v>
                </c:pt>
                <c:pt idx="117">
                  <c:v>-13.9</c:v>
                </c:pt>
                <c:pt idx="118">
                  <c:v>-13.7</c:v>
                </c:pt>
                <c:pt idx="119">
                  <c:v>-13.8</c:v>
                </c:pt>
                <c:pt idx="120">
                  <c:v>-13.7</c:v>
                </c:pt>
                <c:pt idx="121">
                  <c:v>-13.7</c:v>
                </c:pt>
                <c:pt idx="122">
                  <c:v>-13.7</c:v>
                </c:pt>
                <c:pt idx="123">
                  <c:v>-13.6</c:v>
                </c:pt>
                <c:pt idx="124">
                  <c:v>-13.6</c:v>
                </c:pt>
                <c:pt idx="125">
                  <c:v>-13.5</c:v>
                </c:pt>
                <c:pt idx="126">
                  <c:v>-13.6</c:v>
                </c:pt>
                <c:pt idx="127">
                  <c:v>-13.6</c:v>
                </c:pt>
                <c:pt idx="128">
                  <c:v>-13.6</c:v>
                </c:pt>
                <c:pt idx="129">
                  <c:v>-13.6</c:v>
                </c:pt>
                <c:pt idx="130">
                  <c:v>-13.5</c:v>
                </c:pt>
                <c:pt idx="131">
                  <c:v>-13.5</c:v>
                </c:pt>
                <c:pt idx="132">
                  <c:v>-13.4</c:v>
                </c:pt>
                <c:pt idx="133">
                  <c:v>-13.4</c:v>
                </c:pt>
                <c:pt idx="134">
                  <c:v>-13.4</c:v>
                </c:pt>
                <c:pt idx="135">
                  <c:v>-13.3</c:v>
                </c:pt>
                <c:pt idx="136">
                  <c:v>-13.4</c:v>
                </c:pt>
                <c:pt idx="137">
                  <c:v>-13.3</c:v>
                </c:pt>
                <c:pt idx="138">
                  <c:v>-13.2</c:v>
                </c:pt>
                <c:pt idx="139">
                  <c:v>-13.3</c:v>
                </c:pt>
                <c:pt idx="140">
                  <c:v>-13.2</c:v>
                </c:pt>
                <c:pt idx="141">
                  <c:v>-13.1</c:v>
                </c:pt>
                <c:pt idx="142">
                  <c:v>-13.2</c:v>
                </c:pt>
                <c:pt idx="143">
                  <c:v>-13.1</c:v>
                </c:pt>
                <c:pt idx="144">
                  <c:v>-13.2</c:v>
                </c:pt>
                <c:pt idx="145">
                  <c:v>-13.1</c:v>
                </c:pt>
                <c:pt idx="146">
                  <c:v>-13.1</c:v>
                </c:pt>
                <c:pt idx="147">
                  <c:v>-13.1</c:v>
                </c:pt>
                <c:pt idx="148">
                  <c:v>-13.2</c:v>
                </c:pt>
                <c:pt idx="149">
                  <c:v>-13</c:v>
                </c:pt>
                <c:pt idx="150">
                  <c:v>-13</c:v>
                </c:pt>
                <c:pt idx="151">
                  <c:v>-13.1</c:v>
                </c:pt>
                <c:pt idx="152">
                  <c:v>-13.1</c:v>
                </c:pt>
                <c:pt idx="153">
                  <c:v>-13</c:v>
                </c:pt>
                <c:pt idx="154">
                  <c:v>-13</c:v>
                </c:pt>
                <c:pt idx="155">
                  <c:v>-13</c:v>
                </c:pt>
                <c:pt idx="156">
                  <c:v>-13</c:v>
                </c:pt>
                <c:pt idx="157">
                  <c:v>-12.8</c:v>
                </c:pt>
                <c:pt idx="158">
                  <c:v>-13</c:v>
                </c:pt>
                <c:pt idx="159">
                  <c:v>-12.8</c:v>
                </c:pt>
                <c:pt idx="160">
                  <c:v>-12.8</c:v>
                </c:pt>
                <c:pt idx="161">
                  <c:v>-12.9</c:v>
                </c:pt>
                <c:pt idx="162">
                  <c:v>-12.7</c:v>
                </c:pt>
                <c:pt idx="163">
                  <c:v>-12.8</c:v>
                </c:pt>
                <c:pt idx="164">
                  <c:v>-12.7</c:v>
                </c:pt>
                <c:pt idx="165">
                  <c:v>-12.7</c:v>
                </c:pt>
                <c:pt idx="166">
                  <c:v>-12.7</c:v>
                </c:pt>
                <c:pt idx="167">
                  <c:v>-12.8</c:v>
                </c:pt>
                <c:pt idx="168">
                  <c:v>-12.6</c:v>
                </c:pt>
                <c:pt idx="169">
                  <c:v>-12.7</c:v>
                </c:pt>
                <c:pt idx="170">
                  <c:v>-12.5</c:v>
                </c:pt>
                <c:pt idx="171">
                  <c:v>-12.6</c:v>
                </c:pt>
                <c:pt idx="172">
                  <c:v>-12.5</c:v>
                </c:pt>
                <c:pt idx="173">
                  <c:v>-12.5</c:v>
                </c:pt>
                <c:pt idx="174">
                  <c:v>-12.5</c:v>
                </c:pt>
                <c:pt idx="175">
                  <c:v>-12.5</c:v>
                </c:pt>
                <c:pt idx="176">
                  <c:v>-12.5</c:v>
                </c:pt>
                <c:pt idx="177">
                  <c:v>-12.4</c:v>
                </c:pt>
                <c:pt idx="178">
                  <c:v>-12.4</c:v>
                </c:pt>
                <c:pt idx="179">
                  <c:v>-12.5</c:v>
                </c:pt>
                <c:pt idx="180">
                  <c:v>-12.3</c:v>
                </c:pt>
                <c:pt idx="181">
                  <c:v>-12.3</c:v>
                </c:pt>
                <c:pt idx="182">
                  <c:v>-12.4</c:v>
                </c:pt>
                <c:pt idx="183">
                  <c:v>-12.3</c:v>
                </c:pt>
                <c:pt idx="184">
                  <c:v>-12.3</c:v>
                </c:pt>
                <c:pt idx="185">
                  <c:v>-12.3</c:v>
                </c:pt>
                <c:pt idx="186">
                  <c:v>-12.3</c:v>
                </c:pt>
                <c:pt idx="187">
                  <c:v>-12.1</c:v>
                </c:pt>
                <c:pt idx="188">
                  <c:v>-12.3</c:v>
                </c:pt>
                <c:pt idx="189">
                  <c:v>-12.1</c:v>
                </c:pt>
                <c:pt idx="190">
                  <c:v>-12.2</c:v>
                </c:pt>
                <c:pt idx="191">
                  <c:v>-12.1</c:v>
                </c:pt>
                <c:pt idx="192">
                  <c:v>-12.2</c:v>
                </c:pt>
                <c:pt idx="193">
                  <c:v>-12.1</c:v>
                </c:pt>
                <c:pt idx="194">
                  <c:v>-12.1</c:v>
                </c:pt>
                <c:pt idx="195">
                  <c:v>-12</c:v>
                </c:pt>
                <c:pt idx="196">
                  <c:v>-12.1</c:v>
                </c:pt>
                <c:pt idx="197">
                  <c:v>-12</c:v>
                </c:pt>
                <c:pt idx="198">
                  <c:v>-12.2</c:v>
                </c:pt>
                <c:pt idx="199">
                  <c:v>-11.9</c:v>
                </c:pt>
                <c:pt idx="200">
                  <c:v>-12</c:v>
                </c:pt>
                <c:pt idx="201">
                  <c:v>-12</c:v>
                </c:pt>
                <c:pt idx="202">
                  <c:v>-11.9</c:v>
                </c:pt>
                <c:pt idx="203">
                  <c:v>-11.9</c:v>
                </c:pt>
                <c:pt idx="204">
                  <c:v>-11.8</c:v>
                </c:pt>
                <c:pt idx="205">
                  <c:v>-11.8</c:v>
                </c:pt>
                <c:pt idx="206">
                  <c:v>-11.7</c:v>
                </c:pt>
                <c:pt idx="207">
                  <c:v>-11.8</c:v>
                </c:pt>
                <c:pt idx="208">
                  <c:v>-11.7</c:v>
                </c:pt>
                <c:pt idx="209">
                  <c:v>-11.8</c:v>
                </c:pt>
                <c:pt idx="210">
                  <c:v>-11.7</c:v>
                </c:pt>
                <c:pt idx="211">
                  <c:v>-11.7</c:v>
                </c:pt>
                <c:pt idx="212">
                  <c:v>-11.7</c:v>
                </c:pt>
                <c:pt idx="213">
                  <c:v>-11.7</c:v>
                </c:pt>
                <c:pt idx="214">
                  <c:v>-11.6</c:v>
                </c:pt>
                <c:pt idx="215">
                  <c:v>-11.6</c:v>
                </c:pt>
                <c:pt idx="216">
                  <c:v>-11.5</c:v>
                </c:pt>
                <c:pt idx="217">
                  <c:v>-11.5</c:v>
                </c:pt>
                <c:pt idx="218">
                  <c:v>-11.5</c:v>
                </c:pt>
                <c:pt idx="219">
                  <c:v>-11.6</c:v>
                </c:pt>
                <c:pt idx="220">
                  <c:v>-11.4</c:v>
                </c:pt>
                <c:pt idx="221">
                  <c:v>-11.4</c:v>
                </c:pt>
                <c:pt idx="222">
                  <c:v>-11.5</c:v>
                </c:pt>
                <c:pt idx="223">
                  <c:v>-11.4</c:v>
                </c:pt>
                <c:pt idx="224">
                  <c:v>-11.4</c:v>
                </c:pt>
                <c:pt idx="225">
                  <c:v>-11.4</c:v>
                </c:pt>
                <c:pt idx="226">
                  <c:v>-11.3</c:v>
                </c:pt>
                <c:pt idx="227">
                  <c:v>-11.4</c:v>
                </c:pt>
                <c:pt idx="228">
                  <c:v>-11.4</c:v>
                </c:pt>
                <c:pt idx="229">
                  <c:v>-11.3</c:v>
                </c:pt>
                <c:pt idx="230">
                  <c:v>-11.3</c:v>
                </c:pt>
                <c:pt idx="231">
                  <c:v>-11.4</c:v>
                </c:pt>
                <c:pt idx="232">
                  <c:v>-11.3</c:v>
                </c:pt>
                <c:pt idx="233">
                  <c:v>-11.3</c:v>
                </c:pt>
                <c:pt idx="234">
                  <c:v>-11.3</c:v>
                </c:pt>
                <c:pt idx="235">
                  <c:v>-11.2</c:v>
                </c:pt>
                <c:pt idx="236">
                  <c:v>-11.2</c:v>
                </c:pt>
                <c:pt idx="237">
                  <c:v>-11.1</c:v>
                </c:pt>
                <c:pt idx="238">
                  <c:v>-11.2</c:v>
                </c:pt>
                <c:pt idx="239">
                  <c:v>-11.2</c:v>
                </c:pt>
                <c:pt idx="240">
                  <c:v>-11.1</c:v>
                </c:pt>
                <c:pt idx="241">
                  <c:v>-11.2</c:v>
                </c:pt>
                <c:pt idx="242">
                  <c:v>-11.2</c:v>
                </c:pt>
                <c:pt idx="243">
                  <c:v>-11.1</c:v>
                </c:pt>
                <c:pt idx="244">
                  <c:v>-11.1</c:v>
                </c:pt>
                <c:pt idx="245">
                  <c:v>-11</c:v>
                </c:pt>
                <c:pt idx="246">
                  <c:v>-11</c:v>
                </c:pt>
                <c:pt idx="247">
                  <c:v>-11</c:v>
                </c:pt>
                <c:pt idx="248">
                  <c:v>-11</c:v>
                </c:pt>
                <c:pt idx="249">
                  <c:v>-11</c:v>
                </c:pt>
                <c:pt idx="250">
                  <c:v>-10.9</c:v>
                </c:pt>
                <c:pt idx="251">
                  <c:v>-10.9</c:v>
                </c:pt>
                <c:pt idx="252">
                  <c:v>-10.7</c:v>
                </c:pt>
                <c:pt idx="253">
                  <c:v>-11</c:v>
                </c:pt>
                <c:pt idx="254">
                  <c:v>-10.8</c:v>
                </c:pt>
                <c:pt idx="255">
                  <c:v>-10.9</c:v>
                </c:pt>
                <c:pt idx="256">
                  <c:v>-10.9</c:v>
                </c:pt>
                <c:pt idx="257">
                  <c:v>-10.9</c:v>
                </c:pt>
                <c:pt idx="258">
                  <c:v>-10.8</c:v>
                </c:pt>
                <c:pt idx="259">
                  <c:v>-10.9</c:v>
                </c:pt>
                <c:pt idx="260">
                  <c:v>-10.7</c:v>
                </c:pt>
                <c:pt idx="261">
                  <c:v>-10.8</c:v>
                </c:pt>
                <c:pt idx="262">
                  <c:v>-10.6</c:v>
                </c:pt>
                <c:pt idx="263">
                  <c:v>-10.6</c:v>
                </c:pt>
                <c:pt idx="264">
                  <c:v>-10.7</c:v>
                </c:pt>
                <c:pt idx="265">
                  <c:v>-10.7</c:v>
                </c:pt>
                <c:pt idx="266">
                  <c:v>-10.6</c:v>
                </c:pt>
                <c:pt idx="267">
                  <c:v>-10.6</c:v>
                </c:pt>
                <c:pt idx="268">
                  <c:v>-10.7</c:v>
                </c:pt>
                <c:pt idx="269">
                  <c:v>-10.6</c:v>
                </c:pt>
                <c:pt idx="270">
                  <c:v>-10.7</c:v>
                </c:pt>
                <c:pt idx="271">
                  <c:v>-10.6</c:v>
                </c:pt>
                <c:pt idx="272">
                  <c:v>-10.5</c:v>
                </c:pt>
                <c:pt idx="273">
                  <c:v>-10.5</c:v>
                </c:pt>
                <c:pt idx="274">
                  <c:v>-10.5</c:v>
                </c:pt>
                <c:pt idx="275">
                  <c:v>-10.5</c:v>
                </c:pt>
                <c:pt idx="276">
                  <c:v>-10.5</c:v>
                </c:pt>
                <c:pt idx="277">
                  <c:v>-10.5</c:v>
                </c:pt>
                <c:pt idx="278">
                  <c:v>-10.5</c:v>
                </c:pt>
                <c:pt idx="279">
                  <c:v>-10.4</c:v>
                </c:pt>
                <c:pt idx="280">
                  <c:v>-10.4</c:v>
                </c:pt>
                <c:pt idx="281">
                  <c:v>-10.4</c:v>
                </c:pt>
                <c:pt idx="282">
                  <c:v>-10.4</c:v>
                </c:pt>
                <c:pt idx="283">
                  <c:v>-10.3</c:v>
                </c:pt>
                <c:pt idx="284">
                  <c:v>-10.4</c:v>
                </c:pt>
                <c:pt idx="285">
                  <c:v>-10.3</c:v>
                </c:pt>
                <c:pt idx="286">
                  <c:v>-10.3</c:v>
                </c:pt>
                <c:pt idx="287">
                  <c:v>-10.3</c:v>
                </c:pt>
                <c:pt idx="288">
                  <c:v>-10.3</c:v>
                </c:pt>
                <c:pt idx="289">
                  <c:v>-10.199999999999999</c:v>
                </c:pt>
                <c:pt idx="290">
                  <c:v>-10.199999999999999</c:v>
                </c:pt>
                <c:pt idx="291">
                  <c:v>-10.199999999999999</c:v>
                </c:pt>
                <c:pt idx="292">
                  <c:v>-10.199999999999999</c:v>
                </c:pt>
                <c:pt idx="293">
                  <c:v>-10.199999999999999</c:v>
                </c:pt>
                <c:pt idx="294">
                  <c:v>-10.1</c:v>
                </c:pt>
                <c:pt idx="295">
                  <c:v>-10.1</c:v>
                </c:pt>
                <c:pt idx="296">
                  <c:v>-10.1</c:v>
                </c:pt>
                <c:pt idx="297">
                  <c:v>-10.1</c:v>
                </c:pt>
                <c:pt idx="298">
                  <c:v>-10.1</c:v>
                </c:pt>
                <c:pt idx="299">
                  <c:v>-10.199999999999999</c:v>
                </c:pt>
                <c:pt idx="300">
                  <c:v>-10.1</c:v>
                </c:pt>
                <c:pt idx="301">
                  <c:v>-10.1</c:v>
                </c:pt>
                <c:pt idx="302">
                  <c:v>-10</c:v>
                </c:pt>
                <c:pt idx="303">
                  <c:v>-10.1</c:v>
                </c:pt>
                <c:pt idx="304">
                  <c:v>-9.9</c:v>
                </c:pt>
                <c:pt idx="305">
                  <c:v>-9.9</c:v>
                </c:pt>
                <c:pt idx="306">
                  <c:v>-10</c:v>
                </c:pt>
                <c:pt idx="307">
                  <c:v>-9.9</c:v>
                </c:pt>
                <c:pt idx="308">
                  <c:v>-9.9</c:v>
                </c:pt>
                <c:pt idx="309">
                  <c:v>-9.8000000000000007</c:v>
                </c:pt>
                <c:pt idx="310">
                  <c:v>-9.9</c:v>
                </c:pt>
                <c:pt idx="311">
                  <c:v>-9.9</c:v>
                </c:pt>
                <c:pt idx="312">
                  <c:v>-9.8000000000000007</c:v>
                </c:pt>
                <c:pt idx="313">
                  <c:v>-9.8000000000000007</c:v>
                </c:pt>
                <c:pt idx="314">
                  <c:v>-9.8000000000000007</c:v>
                </c:pt>
                <c:pt idx="315">
                  <c:v>-9.8000000000000007</c:v>
                </c:pt>
                <c:pt idx="316">
                  <c:v>-9.8000000000000007</c:v>
                </c:pt>
                <c:pt idx="317">
                  <c:v>-9.6999999999999993</c:v>
                </c:pt>
                <c:pt idx="318">
                  <c:v>-9.6</c:v>
                </c:pt>
                <c:pt idx="319">
                  <c:v>-9.6999999999999993</c:v>
                </c:pt>
                <c:pt idx="320">
                  <c:v>-9.6999999999999993</c:v>
                </c:pt>
                <c:pt idx="321">
                  <c:v>-9.6999999999999993</c:v>
                </c:pt>
                <c:pt idx="322">
                  <c:v>-9.6</c:v>
                </c:pt>
                <c:pt idx="323">
                  <c:v>-9.6</c:v>
                </c:pt>
                <c:pt idx="324">
                  <c:v>-9.5</c:v>
                </c:pt>
                <c:pt idx="325">
                  <c:v>-9.6</c:v>
                </c:pt>
                <c:pt idx="326">
                  <c:v>-9.6</c:v>
                </c:pt>
                <c:pt idx="327">
                  <c:v>-9.5</c:v>
                </c:pt>
                <c:pt idx="328">
                  <c:v>-9.5</c:v>
                </c:pt>
                <c:pt idx="329">
                  <c:v>-9.5</c:v>
                </c:pt>
                <c:pt idx="330">
                  <c:v>-9.6</c:v>
                </c:pt>
                <c:pt idx="331">
                  <c:v>-9.5</c:v>
                </c:pt>
                <c:pt idx="332">
                  <c:v>-9.5</c:v>
                </c:pt>
                <c:pt idx="333">
                  <c:v>-9.4</c:v>
                </c:pt>
                <c:pt idx="334">
                  <c:v>-9.5</c:v>
                </c:pt>
                <c:pt idx="335">
                  <c:v>-9.4</c:v>
                </c:pt>
                <c:pt idx="336">
                  <c:v>-9.4</c:v>
                </c:pt>
                <c:pt idx="337">
                  <c:v>-9.4</c:v>
                </c:pt>
                <c:pt idx="338">
                  <c:v>-9.4</c:v>
                </c:pt>
                <c:pt idx="339">
                  <c:v>-9.4</c:v>
                </c:pt>
                <c:pt idx="340">
                  <c:v>-9.4</c:v>
                </c:pt>
                <c:pt idx="341">
                  <c:v>-9.3000000000000007</c:v>
                </c:pt>
                <c:pt idx="342">
                  <c:v>-9.3000000000000007</c:v>
                </c:pt>
                <c:pt idx="343">
                  <c:v>-9.3000000000000007</c:v>
                </c:pt>
                <c:pt idx="344">
                  <c:v>-9.1999999999999993</c:v>
                </c:pt>
                <c:pt idx="345">
                  <c:v>-9.1999999999999993</c:v>
                </c:pt>
                <c:pt idx="346">
                  <c:v>-9.3000000000000007</c:v>
                </c:pt>
                <c:pt idx="347">
                  <c:v>-9.3000000000000007</c:v>
                </c:pt>
                <c:pt idx="348">
                  <c:v>-9.1999999999999993</c:v>
                </c:pt>
                <c:pt idx="349">
                  <c:v>-9.1999999999999993</c:v>
                </c:pt>
                <c:pt idx="350">
                  <c:v>-9.1999999999999993</c:v>
                </c:pt>
                <c:pt idx="351">
                  <c:v>-9.1999999999999993</c:v>
                </c:pt>
                <c:pt idx="352">
                  <c:v>-9.1999999999999993</c:v>
                </c:pt>
                <c:pt idx="353">
                  <c:v>-9.1</c:v>
                </c:pt>
                <c:pt idx="354">
                  <c:v>-9.1</c:v>
                </c:pt>
                <c:pt idx="355">
                  <c:v>-9.1</c:v>
                </c:pt>
                <c:pt idx="356">
                  <c:v>-9.1</c:v>
                </c:pt>
                <c:pt idx="357">
                  <c:v>-9.1</c:v>
                </c:pt>
                <c:pt idx="358">
                  <c:v>-9</c:v>
                </c:pt>
                <c:pt idx="359">
                  <c:v>-9</c:v>
                </c:pt>
                <c:pt idx="360">
                  <c:v>-9</c:v>
                </c:pt>
                <c:pt idx="361">
                  <c:v>-9</c:v>
                </c:pt>
                <c:pt idx="362">
                  <c:v>-8.9</c:v>
                </c:pt>
                <c:pt idx="363">
                  <c:v>-9</c:v>
                </c:pt>
                <c:pt idx="364">
                  <c:v>-8.9</c:v>
                </c:pt>
                <c:pt idx="365">
                  <c:v>-8.9</c:v>
                </c:pt>
                <c:pt idx="366">
                  <c:v>-8.9</c:v>
                </c:pt>
                <c:pt idx="367">
                  <c:v>-9</c:v>
                </c:pt>
                <c:pt idx="368">
                  <c:v>-8.8000000000000007</c:v>
                </c:pt>
                <c:pt idx="369">
                  <c:v>-8.9</c:v>
                </c:pt>
                <c:pt idx="370">
                  <c:v>-8.8000000000000007</c:v>
                </c:pt>
                <c:pt idx="371">
                  <c:v>-8.8000000000000007</c:v>
                </c:pt>
                <c:pt idx="372">
                  <c:v>-8.8000000000000007</c:v>
                </c:pt>
                <c:pt idx="373">
                  <c:v>-8.9</c:v>
                </c:pt>
                <c:pt idx="374">
                  <c:v>-8.6999999999999993</c:v>
                </c:pt>
                <c:pt idx="375">
                  <c:v>-8.8000000000000007</c:v>
                </c:pt>
                <c:pt idx="376">
                  <c:v>-8.6999999999999993</c:v>
                </c:pt>
                <c:pt idx="377">
                  <c:v>-8.6999999999999993</c:v>
                </c:pt>
                <c:pt idx="378">
                  <c:v>-8.6999999999999993</c:v>
                </c:pt>
                <c:pt idx="379">
                  <c:v>-8.6999999999999993</c:v>
                </c:pt>
                <c:pt idx="380">
                  <c:v>-8.6999999999999993</c:v>
                </c:pt>
                <c:pt idx="381">
                  <c:v>-8.6999999999999993</c:v>
                </c:pt>
                <c:pt idx="382">
                  <c:v>-8.6</c:v>
                </c:pt>
                <c:pt idx="383">
                  <c:v>-8.6</c:v>
                </c:pt>
                <c:pt idx="384">
                  <c:v>-8.6</c:v>
                </c:pt>
                <c:pt idx="385">
                  <c:v>-8.6</c:v>
                </c:pt>
                <c:pt idx="386">
                  <c:v>-8.5</c:v>
                </c:pt>
                <c:pt idx="387">
                  <c:v>-8.5</c:v>
                </c:pt>
                <c:pt idx="388">
                  <c:v>-8.5</c:v>
                </c:pt>
                <c:pt idx="389">
                  <c:v>-8.5</c:v>
                </c:pt>
                <c:pt idx="390">
                  <c:v>-8.4</c:v>
                </c:pt>
                <c:pt idx="391">
                  <c:v>-8.5</c:v>
                </c:pt>
                <c:pt idx="392">
                  <c:v>-8.4</c:v>
                </c:pt>
                <c:pt idx="393">
                  <c:v>-8.4</c:v>
                </c:pt>
                <c:pt idx="394">
                  <c:v>-8.4</c:v>
                </c:pt>
                <c:pt idx="395">
                  <c:v>-8.3000000000000007</c:v>
                </c:pt>
                <c:pt idx="396">
                  <c:v>-8.3000000000000007</c:v>
                </c:pt>
                <c:pt idx="397">
                  <c:v>-8.3000000000000007</c:v>
                </c:pt>
                <c:pt idx="398">
                  <c:v>-8.1</c:v>
                </c:pt>
                <c:pt idx="399">
                  <c:v>-8</c:v>
                </c:pt>
                <c:pt idx="400">
                  <c:v>-7.9</c:v>
                </c:pt>
                <c:pt idx="401">
                  <c:v>-8.1</c:v>
                </c:pt>
                <c:pt idx="402">
                  <c:v>-7.8</c:v>
                </c:pt>
                <c:pt idx="403">
                  <c:v>-7.9</c:v>
                </c:pt>
                <c:pt idx="404">
                  <c:v>-7.8</c:v>
                </c:pt>
                <c:pt idx="405">
                  <c:v>-7.9</c:v>
                </c:pt>
                <c:pt idx="406">
                  <c:v>-7.8</c:v>
                </c:pt>
                <c:pt idx="407">
                  <c:v>-7.9</c:v>
                </c:pt>
                <c:pt idx="408">
                  <c:v>-7.8</c:v>
                </c:pt>
                <c:pt idx="409">
                  <c:v>-7.8</c:v>
                </c:pt>
                <c:pt idx="410">
                  <c:v>-7.8</c:v>
                </c:pt>
                <c:pt idx="411">
                  <c:v>-7.7</c:v>
                </c:pt>
                <c:pt idx="412">
                  <c:v>-7.8</c:v>
                </c:pt>
                <c:pt idx="413">
                  <c:v>-7.7</c:v>
                </c:pt>
                <c:pt idx="414">
                  <c:v>-7.7</c:v>
                </c:pt>
                <c:pt idx="415">
                  <c:v>-7.6</c:v>
                </c:pt>
                <c:pt idx="416">
                  <c:v>-7.7</c:v>
                </c:pt>
                <c:pt idx="417">
                  <c:v>-7.6</c:v>
                </c:pt>
                <c:pt idx="418">
                  <c:v>-7.6</c:v>
                </c:pt>
                <c:pt idx="419">
                  <c:v>-7.7</c:v>
                </c:pt>
                <c:pt idx="420">
                  <c:v>-7.6</c:v>
                </c:pt>
                <c:pt idx="421">
                  <c:v>-7.7</c:v>
                </c:pt>
                <c:pt idx="422">
                  <c:v>-7.5</c:v>
                </c:pt>
                <c:pt idx="423">
                  <c:v>-7.6</c:v>
                </c:pt>
                <c:pt idx="424">
                  <c:v>-7.5</c:v>
                </c:pt>
                <c:pt idx="425">
                  <c:v>-7.6</c:v>
                </c:pt>
                <c:pt idx="426">
                  <c:v>-7.5</c:v>
                </c:pt>
                <c:pt idx="427">
                  <c:v>-7.5</c:v>
                </c:pt>
                <c:pt idx="428">
                  <c:v>-7.5</c:v>
                </c:pt>
                <c:pt idx="429">
                  <c:v>-7.4</c:v>
                </c:pt>
                <c:pt idx="430">
                  <c:v>-7.5</c:v>
                </c:pt>
                <c:pt idx="431">
                  <c:v>-7.4</c:v>
                </c:pt>
                <c:pt idx="432">
                  <c:v>-7.5</c:v>
                </c:pt>
                <c:pt idx="433">
                  <c:v>-7.4</c:v>
                </c:pt>
                <c:pt idx="434">
                  <c:v>-7.4</c:v>
                </c:pt>
                <c:pt idx="435">
                  <c:v>-7.4</c:v>
                </c:pt>
                <c:pt idx="436">
                  <c:v>-7.4</c:v>
                </c:pt>
                <c:pt idx="437">
                  <c:v>-7.4</c:v>
                </c:pt>
                <c:pt idx="438">
                  <c:v>-7.4</c:v>
                </c:pt>
                <c:pt idx="439">
                  <c:v>-7.3</c:v>
                </c:pt>
                <c:pt idx="440">
                  <c:v>-7.3</c:v>
                </c:pt>
                <c:pt idx="441">
                  <c:v>-7.2</c:v>
                </c:pt>
                <c:pt idx="442">
                  <c:v>-7.2</c:v>
                </c:pt>
                <c:pt idx="443">
                  <c:v>-7.3</c:v>
                </c:pt>
                <c:pt idx="444">
                  <c:v>-7.2</c:v>
                </c:pt>
                <c:pt idx="445">
                  <c:v>-7.3</c:v>
                </c:pt>
                <c:pt idx="446">
                  <c:v>-7.2</c:v>
                </c:pt>
                <c:pt idx="447">
                  <c:v>-7.2</c:v>
                </c:pt>
                <c:pt idx="448">
                  <c:v>-7.1</c:v>
                </c:pt>
                <c:pt idx="449">
                  <c:v>-7.1</c:v>
                </c:pt>
                <c:pt idx="450">
                  <c:v>-7.1</c:v>
                </c:pt>
                <c:pt idx="451">
                  <c:v>-7.2</c:v>
                </c:pt>
                <c:pt idx="452">
                  <c:v>-7.1</c:v>
                </c:pt>
                <c:pt idx="453">
                  <c:v>-7.1</c:v>
                </c:pt>
                <c:pt idx="454">
                  <c:v>-7.2</c:v>
                </c:pt>
                <c:pt idx="455">
                  <c:v>-7.1</c:v>
                </c:pt>
                <c:pt idx="456">
                  <c:v>-7</c:v>
                </c:pt>
                <c:pt idx="457">
                  <c:v>-7</c:v>
                </c:pt>
                <c:pt idx="458">
                  <c:v>-7</c:v>
                </c:pt>
                <c:pt idx="459">
                  <c:v>-6.9</c:v>
                </c:pt>
                <c:pt idx="460">
                  <c:v>-7</c:v>
                </c:pt>
                <c:pt idx="461">
                  <c:v>-6.8</c:v>
                </c:pt>
                <c:pt idx="462">
                  <c:v>-7</c:v>
                </c:pt>
                <c:pt idx="463">
                  <c:v>-6.9</c:v>
                </c:pt>
                <c:pt idx="464">
                  <c:v>-7</c:v>
                </c:pt>
                <c:pt idx="465">
                  <c:v>-6.9</c:v>
                </c:pt>
                <c:pt idx="466">
                  <c:v>-6.9</c:v>
                </c:pt>
                <c:pt idx="467">
                  <c:v>-6.9</c:v>
                </c:pt>
                <c:pt idx="468">
                  <c:v>-6.9</c:v>
                </c:pt>
                <c:pt idx="469">
                  <c:v>-6.7</c:v>
                </c:pt>
                <c:pt idx="470">
                  <c:v>-6.8</c:v>
                </c:pt>
                <c:pt idx="471">
                  <c:v>-6.7</c:v>
                </c:pt>
                <c:pt idx="472">
                  <c:v>-6.8</c:v>
                </c:pt>
                <c:pt idx="473">
                  <c:v>-6.9</c:v>
                </c:pt>
                <c:pt idx="474">
                  <c:v>-6.7</c:v>
                </c:pt>
                <c:pt idx="475">
                  <c:v>-6.7</c:v>
                </c:pt>
                <c:pt idx="476">
                  <c:v>-6.7</c:v>
                </c:pt>
                <c:pt idx="477">
                  <c:v>-6.6</c:v>
                </c:pt>
                <c:pt idx="478">
                  <c:v>-6.7</c:v>
                </c:pt>
                <c:pt idx="479">
                  <c:v>-6.6</c:v>
                </c:pt>
                <c:pt idx="480">
                  <c:v>-6.7</c:v>
                </c:pt>
                <c:pt idx="481">
                  <c:v>-6.6</c:v>
                </c:pt>
                <c:pt idx="482">
                  <c:v>-6.6</c:v>
                </c:pt>
                <c:pt idx="483">
                  <c:v>-6.6</c:v>
                </c:pt>
                <c:pt idx="484">
                  <c:v>-6.6</c:v>
                </c:pt>
                <c:pt idx="485">
                  <c:v>-6.6</c:v>
                </c:pt>
                <c:pt idx="486">
                  <c:v>-6.6</c:v>
                </c:pt>
                <c:pt idx="487">
                  <c:v>-6.5</c:v>
                </c:pt>
                <c:pt idx="488">
                  <c:v>-6.5</c:v>
                </c:pt>
                <c:pt idx="489">
                  <c:v>-6.5</c:v>
                </c:pt>
                <c:pt idx="490">
                  <c:v>-6.5</c:v>
                </c:pt>
                <c:pt idx="491">
                  <c:v>-6.4</c:v>
                </c:pt>
                <c:pt idx="492">
                  <c:v>-6.4</c:v>
                </c:pt>
                <c:pt idx="493">
                  <c:v>-6.4</c:v>
                </c:pt>
                <c:pt idx="494">
                  <c:v>-6.5</c:v>
                </c:pt>
                <c:pt idx="495">
                  <c:v>-6.4</c:v>
                </c:pt>
                <c:pt idx="496">
                  <c:v>-6.3</c:v>
                </c:pt>
                <c:pt idx="497">
                  <c:v>-6.4</c:v>
                </c:pt>
                <c:pt idx="498">
                  <c:v>-6.4</c:v>
                </c:pt>
                <c:pt idx="499">
                  <c:v>-6.4</c:v>
                </c:pt>
                <c:pt idx="500">
                  <c:v>-6.3</c:v>
                </c:pt>
                <c:pt idx="501">
                  <c:v>-6.3</c:v>
                </c:pt>
                <c:pt idx="502">
                  <c:v>-6.3</c:v>
                </c:pt>
                <c:pt idx="503">
                  <c:v>-6.3</c:v>
                </c:pt>
                <c:pt idx="504">
                  <c:v>-6.2</c:v>
                </c:pt>
                <c:pt idx="505">
                  <c:v>-6.2</c:v>
                </c:pt>
                <c:pt idx="506">
                  <c:v>-6.2</c:v>
                </c:pt>
                <c:pt idx="507">
                  <c:v>-6.2</c:v>
                </c:pt>
                <c:pt idx="508">
                  <c:v>-6.2</c:v>
                </c:pt>
                <c:pt idx="509">
                  <c:v>-6.2</c:v>
                </c:pt>
                <c:pt idx="510">
                  <c:v>-6.1</c:v>
                </c:pt>
                <c:pt idx="511">
                  <c:v>-6.2</c:v>
                </c:pt>
                <c:pt idx="512">
                  <c:v>-6.1</c:v>
                </c:pt>
                <c:pt idx="513">
                  <c:v>-6.1</c:v>
                </c:pt>
                <c:pt idx="514">
                  <c:v>-6</c:v>
                </c:pt>
                <c:pt idx="515">
                  <c:v>-6.2</c:v>
                </c:pt>
                <c:pt idx="516">
                  <c:v>-6</c:v>
                </c:pt>
                <c:pt idx="517">
                  <c:v>-6</c:v>
                </c:pt>
                <c:pt idx="518">
                  <c:v>-6</c:v>
                </c:pt>
                <c:pt idx="519">
                  <c:v>-6</c:v>
                </c:pt>
                <c:pt idx="520">
                  <c:v>-6.1</c:v>
                </c:pt>
                <c:pt idx="521">
                  <c:v>-6</c:v>
                </c:pt>
                <c:pt idx="522">
                  <c:v>-6.1</c:v>
                </c:pt>
                <c:pt idx="523">
                  <c:v>-6</c:v>
                </c:pt>
                <c:pt idx="524">
                  <c:v>-5.9</c:v>
                </c:pt>
                <c:pt idx="525">
                  <c:v>-5.9</c:v>
                </c:pt>
                <c:pt idx="526">
                  <c:v>-5.9</c:v>
                </c:pt>
                <c:pt idx="527">
                  <c:v>-5.8</c:v>
                </c:pt>
                <c:pt idx="528">
                  <c:v>-5.9</c:v>
                </c:pt>
                <c:pt idx="529">
                  <c:v>-5.8</c:v>
                </c:pt>
                <c:pt idx="530">
                  <c:v>-5.8</c:v>
                </c:pt>
                <c:pt idx="531">
                  <c:v>-5.8</c:v>
                </c:pt>
                <c:pt idx="532">
                  <c:v>-5.9</c:v>
                </c:pt>
                <c:pt idx="533">
                  <c:v>-5.6</c:v>
                </c:pt>
                <c:pt idx="534">
                  <c:v>-5.8</c:v>
                </c:pt>
                <c:pt idx="535">
                  <c:v>-5.6</c:v>
                </c:pt>
                <c:pt idx="536">
                  <c:v>-5.8</c:v>
                </c:pt>
                <c:pt idx="537">
                  <c:v>-5.6</c:v>
                </c:pt>
                <c:pt idx="538">
                  <c:v>-5.7</c:v>
                </c:pt>
                <c:pt idx="539">
                  <c:v>-5.7</c:v>
                </c:pt>
                <c:pt idx="540">
                  <c:v>-5.6</c:v>
                </c:pt>
                <c:pt idx="541">
                  <c:v>-5.6</c:v>
                </c:pt>
                <c:pt idx="542">
                  <c:v>-5.5</c:v>
                </c:pt>
                <c:pt idx="543">
                  <c:v>-5.5</c:v>
                </c:pt>
                <c:pt idx="544">
                  <c:v>-5.6</c:v>
                </c:pt>
                <c:pt idx="545">
                  <c:v>-5.6</c:v>
                </c:pt>
                <c:pt idx="546">
                  <c:v>-5.5</c:v>
                </c:pt>
                <c:pt idx="547">
                  <c:v>-5.5</c:v>
                </c:pt>
                <c:pt idx="548">
                  <c:v>-5.5</c:v>
                </c:pt>
                <c:pt idx="549">
                  <c:v>-5.4</c:v>
                </c:pt>
                <c:pt idx="550">
                  <c:v>-5.4</c:v>
                </c:pt>
                <c:pt idx="551">
                  <c:v>-5.5</c:v>
                </c:pt>
                <c:pt idx="552">
                  <c:v>-5.4</c:v>
                </c:pt>
                <c:pt idx="553">
                  <c:v>-5.4</c:v>
                </c:pt>
                <c:pt idx="554">
                  <c:v>-5.4</c:v>
                </c:pt>
                <c:pt idx="555">
                  <c:v>-5.4</c:v>
                </c:pt>
                <c:pt idx="556">
                  <c:v>-5.4</c:v>
                </c:pt>
                <c:pt idx="557">
                  <c:v>-5.4</c:v>
                </c:pt>
                <c:pt idx="558">
                  <c:v>-5.3</c:v>
                </c:pt>
                <c:pt idx="559">
                  <c:v>-5.3</c:v>
                </c:pt>
                <c:pt idx="560">
                  <c:v>-5.3</c:v>
                </c:pt>
                <c:pt idx="561">
                  <c:v>-5.3</c:v>
                </c:pt>
                <c:pt idx="562">
                  <c:v>-5.2</c:v>
                </c:pt>
                <c:pt idx="563">
                  <c:v>-5.2</c:v>
                </c:pt>
                <c:pt idx="564">
                  <c:v>-5.2</c:v>
                </c:pt>
                <c:pt idx="565">
                  <c:v>-5.0999999999999996</c:v>
                </c:pt>
                <c:pt idx="566">
                  <c:v>-5.2</c:v>
                </c:pt>
                <c:pt idx="567">
                  <c:v>-5.2</c:v>
                </c:pt>
                <c:pt idx="568">
                  <c:v>-5.2</c:v>
                </c:pt>
                <c:pt idx="569">
                  <c:v>-5.2</c:v>
                </c:pt>
                <c:pt idx="570">
                  <c:v>-5.0999999999999996</c:v>
                </c:pt>
                <c:pt idx="571">
                  <c:v>-5.0999999999999996</c:v>
                </c:pt>
                <c:pt idx="572">
                  <c:v>-5.2</c:v>
                </c:pt>
                <c:pt idx="573">
                  <c:v>-5.0999999999999996</c:v>
                </c:pt>
                <c:pt idx="574">
                  <c:v>-5</c:v>
                </c:pt>
                <c:pt idx="575">
                  <c:v>-5</c:v>
                </c:pt>
                <c:pt idx="576">
                  <c:v>-5</c:v>
                </c:pt>
                <c:pt idx="577">
                  <c:v>-4.9000000000000004</c:v>
                </c:pt>
                <c:pt idx="578">
                  <c:v>-5</c:v>
                </c:pt>
                <c:pt idx="579">
                  <c:v>-4.9000000000000004</c:v>
                </c:pt>
                <c:pt idx="580">
                  <c:v>-4.9000000000000004</c:v>
                </c:pt>
                <c:pt idx="581">
                  <c:v>-4.9000000000000004</c:v>
                </c:pt>
                <c:pt idx="582">
                  <c:v>-4.9000000000000004</c:v>
                </c:pt>
                <c:pt idx="583">
                  <c:v>-4.8</c:v>
                </c:pt>
                <c:pt idx="584">
                  <c:v>-4.8</c:v>
                </c:pt>
                <c:pt idx="585">
                  <c:v>-4.7</c:v>
                </c:pt>
                <c:pt idx="586">
                  <c:v>-4.8</c:v>
                </c:pt>
                <c:pt idx="587">
                  <c:v>-4.7</c:v>
                </c:pt>
                <c:pt idx="588">
                  <c:v>-4.8</c:v>
                </c:pt>
                <c:pt idx="589">
                  <c:v>-4.7</c:v>
                </c:pt>
                <c:pt idx="590">
                  <c:v>-4.7</c:v>
                </c:pt>
                <c:pt idx="591">
                  <c:v>-4.7</c:v>
                </c:pt>
                <c:pt idx="592">
                  <c:v>-4.7</c:v>
                </c:pt>
                <c:pt idx="593">
                  <c:v>-4.7</c:v>
                </c:pt>
                <c:pt idx="594">
                  <c:v>-4.7</c:v>
                </c:pt>
                <c:pt idx="595">
                  <c:v>-4.7</c:v>
                </c:pt>
                <c:pt idx="596">
                  <c:v>-4.5</c:v>
                </c:pt>
                <c:pt idx="597">
                  <c:v>-4.5999999999999996</c:v>
                </c:pt>
                <c:pt idx="598">
                  <c:v>-4.5999999999999996</c:v>
                </c:pt>
                <c:pt idx="599">
                  <c:v>-4.5</c:v>
                </c:pt>
                <c:pt idx="600">
                  <c:v>-4.5</c:v>
                </c:pt>
                <c:pt idx="601">
                  <c:v>-4.5</c:v>
                </c:pt>
                <c:pt idx="602">
                  <c:v>-4.5</c:v>
                </c:pt>
                <c:pt idx="603">
                  <c:v>-4.5</c:v>
                </c:pt>
                <c:pt idx="604">
                  <c:v>-4.5</c:v>
                </c:pt>
                <c:pt idx="605">
                  <c:v>-4.5</c:v>
                </c:pt>
                <c:pt idx="606">
                  <c:v>-4.3</c:v>
                </c:pt>
                <c:pt idx="607">
                  <c:v>-4.4000000000000004</c:v>
                </c:pt>
                <c:pt idx="608">
                  <c:v>-4.4000000000000004</c:v>
                </c:pt>
                <c:pt idx="609">
                  <c:v>-4.3</c:v>
                </c:pt>
                <c:pt idx="610">
                  <c:v>-4.3</c:v>
                </c:pt>
                <c:pt idx="611">
                  <c:v>-4.3</c:v>
                </c:pt>
                <c:pt idx="612">
                  <c:v>-4.3</c:v>
                </c:pt>
                <c:pt idx="613">
                  <c:v>-4.2</c:v>
                </c:pt>
                <c:pt idx="614">
                  <c:v>-4.3</c:v>
                </c:pt>
                <c:pt idx="615">
                  <c:v>-4.3</c:v>
                </c:pt>
                <c:pt idx="616">
                  <c:v>-4.2</c:v>
                </c:pt>
                <c:pt idx="617">
                  <c:v>-4.3</c:v>
                </c:pt>
                <c:pt idx="618">
                  <c:v>-4.2</c:v>
                </c:pt>
                <c:pt idx="619">
                  <c:v>-4.2</c:v>
                </c:pt>
                <c:pt idx="620">
                  <c:v>-4.2</c:v>
                </c:pt>
                <c:pt idx="621">
                  <c:v>-4.2</c:v>
                </c:pt>
                <c:pt idx="622">
                  <c:v>-4.2</c:v>
                </c:pt>
                <c:pt idx="623">
                  <c:v>-4.0999999999999996</c:v>
                </c:pt>
                <c:pt idx="624">
                  <c:v>-4.2</c:v>
                </c:pt>
                <c:pt idx="625">
                  <c:v>-4</c:v>
                </c:pt>
                <c:pt idx="626">
                  <c:v>-4</c:v>
                </c:pt>
                <c:pt idx="627">
                  <c:v>-3.9</c:v>
                </c:pt>
                <c:pt idx="628">
                  <c:v>-3.9</c:v>
                </c:pt>
                <c:pt idx="629">
                  <c:v>-3.8</c:v>
                </c:pt>
                <c:pt idx="630">
                  <c:v>-3.9</c:v>
                </c:pt>
                <c:pt idx="631">
                  <c:v>-3.9</c:v>
                </c:pt>
                <c:pt idx="632">
                  <c:v>-3.7</c:v>
                </c:pt>
                <c:pt idx="633">
                  <c:v>-3.8</c:v>
                </c:pt>
                <c:pt idx="634">
                  <c:v>-3.8</c:v>
                </c:pt>
                <c:pt idx="635">
                  <c:v>-3.7</c:v>
                </c:pt>
                <c:pt idx="636">
                  <c:v>-3.7</c:v>
                </c:pt>
                <c:pt idx="637">
                  <c:v>-3.6</c:v>
                </c:pt>
                <c:pt idx="638">
                  <c:v>-3.8</c:v>
                </c:pt>
                <c:pt idx="639">
                  <c:v>-3.6</c:v>
                </c:pt>
                <c:pt idx="640">
                  <c:v>-3.7</c:v>
                </c:pt>
                <c:pt idx="641">
                  <c:v>-3.6</c:v>
                </c:pt>
                <c:pt idx="642">
                  <c:v>-3.6</c:v>
                </c:pt>
                <c:pt idx="643">
                  <c:v>-3.6</c:v>
                </c:pt>
                <c:pt idx="644">
                  <c:v>-3.5</c:v>
                </c:pt>
                <c:pt idx="645">
                  <c:v>-3.5</c:v>
                </c:pt>
                <c:pt idx="646">
                  <c:v>-3.4</c:v>
                </c:pt>
                <c:pt idx="647">
                  <c:v>-3.5</c:v>
                </c:pt>
                <c:pt idx="648">
                  <c:v>-3.4</c:v>
                </c:pt>
                <c:pt idx="649">
                  <c:v>-3.5</c:v>
                </c:pt>
                <c:pt idx="650">
                  <c:v>-3.4</c:v>
                </c:pt>
                <c:pt idx="651">
                  <c:v>-3.4</c:v>
                </c:pt>
                <c:pt idx="652">
                  <c:v>-3.4</c:v>
                </c:pt>
                <c:pt idx="653">
                  <c:v>-3.3</c:v>
                </c:pt>
                <c:pt idx="654">
                  <c:v>-3.3</c:v>
                </c:pt>
                <c:pt idx="655">
                  <c:v>-3.2</c:v>
                </c:pt>
                <c:pt idx="656">
                  <c:v>-3.2</c:v>
                </c:pt>
                <c:pt idx="657">
                  <c:v>-3.2</c:v>
                </c:pt>
                <c:pt idx="658">
                  <c:v>-3.2</c:v>
                </c:pt>
                <c:pt idx="659">
                  <c:v>-3.2</c:v>
                </c:pt>
                <c:pt idx="660">
                  <c:v>-3.2</c:v>
                </c:pt>
                <c:pt idx="661">
                  <c:v>-3.2</c:v>
                </c:pt>
                <c:pt idx="662">
                  <c:v>-3.1</c:v>
                </c:pt>
                <c:pt idx="663">
                  <c:v>-3.2</c:v>
                </c:pt>
                <c:pt idx="664">
                  <c:v>-3.1</c:v>
                </c:pt>
                <c:pt idx="665">
                  <c:v>-3.1</c:v>
                </c:pt>
                <c:pt idx="666">
                  <c:v>-3.1</c:v>
                </c:pt>
                <c:pt idx="667">
                  <c:v>-3</c:v>
                </c:pt>
                <c:pt idx="668">
                  <c:v>-3.1</c:v>
                </c:pt>
                <c:pt idx="669">
                  <c:v>-3</c:v>
                </c:pt>
                <c:pt idx="670">
                  <c:v>-3</c:v>
                </c:pt>
                <c:pt idx="671">
                  <c:v>-2.9</c:v>
                </c:pt>
                <c:pt idx="672">
                  <c:v>-2.9</c:v>
                </c:pt>
                <c:pt idx="673">
                  <c:v>-3</c:v>
                </c:pt>
                <c:pt idx="674">
                  <c:v>-3</c:v>
                </c:pt>
                <c:pt idx="675">
                  <c:v>-2.9</c:v>
                </c:pt>
                <c:pt idx="676">
                  <c:v>-2.9</c:v>
                </c:pt>
                <c:pt idx="677">
                  <c:v>-2.8</c:v>
                </c:pt>
                <c:pt idx="678">
                  <c:v>-2.9</c:v>
                </c:pt>
                <c:pt idx="679">
                  <c:v>-2.8</c:v>
                </c:pt>
                <c:pt idx="680">
                  <c:v>-2.9</c:v>
                </c:pt>
                <c:pt idx="681">
                  <c:v>-2.8</c:v>
                </c:pt>
                <c:pt idx="682">
                  <c:v>-2.9</c:v>
                </c:pt>
                <c:pt idx="683">
                  <c:v>-2.7</c:v>
                </c:pt>
                <c:pt idx="684">
                  <c:v>-2.8</c:v>
                </c:pt>
                <c:pt idx="685">
                  <c:v>-2.8</c:v>
                </c:pt>
                <c:pt idx="686">
                  <c:v>-2.8</c:v>
                </c:pt>
                <c:pt idx="687">
                  <c:v>-2.8</c:v>
                </c:pt>
                <c:pt idx="688">
                  <c:v>-2.9</c:v>
                </c:pt>
                <c:pt idx="689">
                  <c:v>-2.8</c:v>
                </c:pt>
                <c:pt idx="690">
                  <c:v>-2.7</c:v>
                </c:pt>
                <c:pt idx="691">
                  <c:v>-2.8</c:v>
                </c:pt>
                <c:pt idx="692">
                  <c:v>-2.7</c:v>
                </c:pt>
                <c:pt idx="693">
                  <c:v>-2.7</c:v>
                </c:pt>
                <c:pt idx="694">
                  <c:v>-2.8</c:v>
                </c:pt>
                <c:pt idx="695">
                  <c:v>-2.8</c:v>
                </c:pt>
                <c:pt idx="696">
                  <c:v>-2.8</c:v>
                </c:pt>
                <c:pt idx="697">
                  <c:v>-2.7</c:v>
                </c:pt>
                <c:pt idx="698">
                  <c:v>-2.8</c:v>
                </c:pt>
                <c:pt idx="699">
                  <c:v>-2.7</c:v>
                </c:pt>
                <c:pt idx="700">
                  <c:v>-2.7</c:v>
                </c:pt>
                <c:pt idx="701">
                  <c:v>-2.8</c:v>
                </c:pt>
                <c:pt idx="702">
                  <c:v>-2.7</c:v>
                </c:pt>
                <c:pt idx="703">
                  <c:v>-2.8</c:v>
                </c:pt>
                <c:pt idx="704">
                  <c:v>-2.7</c:v>
                </c:pt>
                <c:pt idx="705">
                  <c:v>-2.8</c:v>
                </c:pt>
                <c:pt idx="706">
                  <c:v>-2.8</c:v>
                </c:pt>
                <c:pt idx="707">
                  <c:v>-2.7</c:v>
                </c:pt>
                <c:pt idx="708">
                  <c:v>-2.7</c:v>
                </c:pt>
                <c:pt idx="709">
                  <c:v>-2.9</c:v>
                </c:pt>
                <c:pt idx="710">
                  <c:v>-2.7</c:v>
                </c:pt>
                <c:pt idx="711">
                  <c:v>-2.8</c:v>
                </c:pt>
                <c:pt idx="712">
                  <c:v>-2.7</c:v>
                </c:pt>
                <c:pt idx="713">
                  <c:v>-2.8</c:v>
                </c:pt>
                <c:pt idx="714">
                  <c:v>-2.7</c:v>
                </c:pt>
                <c:pt idx="715">
                  <c:v>-2.7</c:v>
                </c:pt>
                <c:pt idx="716">
                  <c:v>-2.7</c:v>
                </c:pt>
                <c:pt idx="717">
                  <c:v>-2.8</c:v>
                </c:pt>
                <c:pt idx="718">
                  <c:v>-2.7</c:v>
                </c:pt>
                <c:pt idx="719">
                  <c:v>-2.8</c:v>
                </c:pt>
                <c:pt idx="720">
                  <c:v>-2.7</c:v>
                </c:pt>
                <c:pt idx="721">
                  <c:v>-2.7</c:v>
                </c:pt>
                <c:pt idx="722">
                  <c:v>-2.7</c:v>
                </c:pt>
                <c:pt idx="723">
                  <c:v>-2.7</c:v>
                </c:pt>
                <c:pt idx="724">
                  <c:v>-2.7</c:v>
                </c:pt>
                <c:pt idx="725">
                  <c:v>-2.7</c:v>
                </c:pt>
                <c:pt idx="726">
                  <c:v>-2.7</c:v>
                </c:pt>
                <c:pt idx="727">
                  <c:v>-2.8</c:v>
                </c:pt>
                <c:pt idx="728">
                  <c:v>-2.7</c:v>
                </c:pt>
                <c:pt idx="729">
                  <c:v>-2.7</c:v>
                </c:pt>
                <c:pt idx="730">
                  <c:v>-2.7</c:v>
                </c:pt>
                <c:pt idx="731">
                  <c:v>-2.7</c:v>
                </c:pt>
                <c:pt idx="732">
                  <c:v>-2.7</c:v>
                </c:pt>
                <c:pt idx="733">
                  <c:v>-2.7</c:v>
                </c:pt>
                <c:pt idx="734">
                  <c:v>-2.7</c:v>
                </c:pt>
                <c:pt idx="735">
                  <c:v>-2.7</c:v>
                </c:pt>
                <c:pt idx="736">
                  <c:v>-2.6</c:v>
                </c:pt>
                <c:pt idx="737">
                  <c:v>-2.7</c:v>
                </c:pt>
                <c:pt idx="738">
                  <c:v>-2.7</c:v>
                </c:pt>
                <c:pt idx="739">
                  <c:v>-2.7</c:v>
                </c:pt>
                <c:pt idx="740">
                  <c:v>-2.7</c:v>
                </c:pt>
                <c:pt idx="741">
                  <c:v>-2.7</c:v>
                </c:pt>
                <c:pt idx="742">
                  <c:v>-2.7</c:v>
                </c:pt>
                <c:pt idx="743">
                  <c:v>-2.9</c:v>
                </c:pt>
                <c:pt idx="744">
                  <c:v>-2.6</c:v>
                </c:pt>
                <c:pt idx="745">
                  <c:v>-2.7</c:v>
                </c:pt>
                <c:pt idx="746">
                  <c:v>-2.7</c:v>
                </c:pt>
                <c:pt idx="747">
                  <c:v>-2.7</c:v>
                </c:pt>
                <c:pt idx="748">
                  <c:v>-2.7</c:v>
                </c:pt>
                <c:pt idx="749">
                  <c:v>-2.6</c:v>
                </c:pt>
                <c:pt idx="750">
                  <c:v>-2.7</c:v>
                </c:pt>
                <c:pt idx="751">
                  <c:v>-2.7</c:v>
                </c:pt>
                <c:pt idx="752">
                  <c:v>-2.6</c:v>
                </c:pt>
                <c:pt idx="753">
                  <c:v>-2.7</c:v>
                </c:pt>
                <c:pt idx="754">
                  <c:v>-2.7</c:v>
                </c:pt>
                <c:pt idx="755">
                  <c:v>-2.7</c:v>
                </c:pt>
                <c:pt idx="756">
                  <c:v>-2.7</c:v>
                </c:pt>
              </c:numCache>
            </c:numRef>
          </c:yVal>
          <c:smooth val="1"/>
          <c:extLst>
            <c:ext xmlns:c16="http://schemas.microsoft.com/office/drawing/2014/chart" uri="{C3380CC4-5D6E-409C-BE32-E72D297353CC}">
              <c16:uniqueId val="{00000004-C642-4C40-A59C-D0D278E7794E}"/>
            </c:ext>
          </c:extLst>
        </c:ser>
        <c:dLbls>
          <c:showLegendKey val="0"/>
          <c:showVal val="0"/>
          <c:showCatName val="0"/>
          <c:showSerName val="0"/>
          <c:showPercent val="0"/>
          <c:showBubbleSize val="0"/>
        </c:dLbls>
        <c:axId val="87970736"/>
        <c:axId val="137656584"/>
      </c:scatterChart>
      <c:valAx>
        <c:axId val="87970736"/>
        <c:scaling>
          <c:orientation val="minMax"/>
          <c:max val="120"/>
        </c:scaling>
        <c:delete val="0"/>
        <c:axPos val="b"/>
        <c:title>
          <c:tx>
            <c:rich>
              <a:bodyPr rot="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2400" dirty="0">
                    <a:solidFill>
                      <a:schemeClr val="tx1"/>
                    </a:solidFill>
                    <a:latin typeface="Helvetica" panose="020B0604020202020204" pitchFamily="34" charset="0"/>
                    <a:cs typeface="Helvetica" panose="020B0604020202020204" pitchFamily="34" charset="0"/>
                  </a:rPr>
                  <a:t>Time / </a:t>
                </a:r>
                <a:r>
                  <a:rPr lang="en-US" sz="2400" dirty="0" smtClean="0">
                    <a:solidFill>
                      <a:schemeClr val="tx1"/>
                    </a:solidFill>
                    <a:latin typeface="Helvetica" panose="020B0604020202020204" pitchFamily="34" charset="0"/>
                    <a:cs typeface="Helvetica" panose="020B0604020202020204" pitchFamily="34" charset="0"/>
                  </a:rPr>
                  <a:t>h</a:t>
                </a:r>
                <a:endParaRPr lang="en-US" sz="2400" dirty="0">
                  <a:solidFill>
                    <a:schemeClr val="tx1"/>
                  </a:solidFill>
                  <a:latin typeface="Helvetica" panose="020B0604020202020204" pitchFamily="34" charset="0"/>
                  <a:cs typeface="Helvetica" panose="020B0604020202020204" pitchFamily="34" charset="0"/>
                </a:endParaRPr>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0" sourceLinked="0"/>
        <c:majorTickMark val="out"/>
        <c:minorTickMark val="none"/>
        <c:tickLblPos val="nextTo"/>
        <c:spPr>
          <a:noFill/>
          <a:ln w="28575" cap="flat" cmpd="sng" algn="ctr">
            <a:solidFill>
              <a:schemeClr val="tx1">
                <a:lumMod val="50000"/>
                <a:lumOff val="50000"/>
              </a:scheme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37656584"/>
        <c:crossesAt val="-80"/>
        <c:crossBetween val="midCat"/>
        <c:majorUnit val="20"/>
      </c:valAx>
      <c:valAx>
        <c:axId val="137656584"/>
        <c:scaling>
          <c:orientation val="minMax"/>
          <c:max val="-10"/>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2400">
                    <a:solidFill>
                      <a:schemeClr val="tx1"/>
                    </a:solidFill>
                    <a:latin typeface="Helvetica" panose="020B0604020202020204" pitchFamily="34" charset="0"/>
                    <a:cs typeface="Helvetica" panose="020B0604020202020204" pitchFamily="34" charset="0"/>
                  </a:rPr>
                  <a:t>Temperature /</a:t>
                </a:r>
                <a:r>
                  <a:rPr lang="en-US" sz="2400" baseline="30000">
                    <a:solidFill>
                      <a:schemeClr val="tx1"/>
                    </a:solidFill>
                    <a:latin typeface="Helvetica" panose="020B0604020202020204" pitchFamily="34" charset="0"/>
                    <a:cs typeface="Helvetica" panose="020B0604020202020204" pitchFamily="34" charset="0"/>
                  </a:rPr>
                  <a:t>o</a:t>
                </a:r>
                <a:r>
                  <a:rPr lang="en-US" sz="2400">
                    <a:solidFill>
                      <a:schemeClr val="tx1"/>
                    </a:solidFill>
                    <a:latin typeface="Helvetica" panose="020B0604020202020204" pitchFamily="34" charset="0"/>
                    <a:cs typeface="Helvetica" panose="020B0604020202020204" pitchFamily="34" charset="0"/>
                  </a:rPr>
                  <a:t>C</a:t>
                </a: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out"/>
        <c:minorTickMark val="none"/>
        <c:tickLblPos val="nextTo"/>
        <c:spPr>
          <a:noFill/>
          <a:ln w="28575" cap="flat" cmpd="sng" algn="ctr">
            <a:solidFill>
              <a:schemeClr val="tx1">
                <a:lumMod val="50000"/>
                <a:lumOff val="50000"/>
              </a:scheme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879707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0.35669</cdr:x>
      <cdr:y>0.16818</cdr:y>
    </cdr:from>
    <cdr:to>
      <cdr:x>0.35705</cdr:x>
      <cdr:y>0.76548</cdr:y>
    </cdr:to>
    <cdr:cxnSp macro="">
      <cdr:nvCxnSpPr>
        <cdr:cNvPr id="5" name="Straight Connector 4">
          <a:extLst xmlns:a="http://schemas.openxmlformats.org/drawingml/2006/main">
            <a:ext uri="{FF2B5EF4-FFF2-40B4-BE49-F238E27FC236}">
              <a16:creationId xmlns:a16="http://schemas.microsoft.com/office/drawing/2014/main" id="{D853F32D-10A2-4F15-B653-A31F77FC1C7A}"/>
            </a:ext>
          </a:extLst>
        </cdr:cNvPr>
        <cdr:cNvCxnSpPr/>
      </cdr:nvCxnSpPr>
      <cdr:spPr>
        <a:xfrm xmlns:a="http://schemas.openxmlformats.org/drawingml/2006/main" flipH="1">
          <a:off x="2886951" y="645446"/>
          <a:ext cx="2914" cy="2292370"/>
        </a:xfrm>
        <a:prstGeom xmlns:a="http://schemas.openxmlformats.org/drawingml/2006/main" prst="line">
          <a:avLst/>
        </a:prstGeom>
        <a:ln xmlns:a="http://schemas.openxmlformats.org/drawingml/2006/main" w="127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0.18211</cdr:x>
      <cdr:y>0.17064</cdr:y>
    </cdr:from>
    <cdr:to>
      <cdr:x>0.35836</cdr:x>
      <cdr:y>0.17064</cdr:y>
    </cdr:to>
    <cdr:cxnSp macro="">
      <cdr:nvCxnSpPr>
        <cdr:cNvPr id="4" name="Straight Connector 3">
          <a:extLst xmlns:a="http://schemas.openxmlformats.org/drawingml/2006/main">
            <a:ext uri="{FF2B5EF4-FFF2-40B4-BE49-F238E27FC236}">
              <a16:creationId xmlns:a16="http://schemas.microsoft.com/office/drawing/2014/main" id="{29C63635-C520-4C1D-A79A-058C1CBBCB3E}"/>
            </a:ext>
          </a:extLst>
        </cdr:cNvPr>
        <cdr:cNvCxnSpPr/>
      </cdr:nvCxnSpPr>
      <cdr:spPr>
        <a:xfrm xmlns:a="http://schemas.openxmlformats.org/drawingml/2006/main">
          <a:off x="669564" y="393057"/>
          <a:ext cx="648000" cy="0"/>
        </a:xfrm>
        <a:prstGeom xmlns:a="http://schemas.openxmlformats.org/drawingml/2006/main" prst="line">
          <a:avLst/>
        </a:prstGeom>
        <a:ln xmlns:a="http://schemas.openxmlformats.org/drawingml/2006/main" w="127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7011132"/>
            <a:ext cx="25704245" cy="14914762"/>
          </a:xfrm>
        </p:spPr>
        <p:txBody>
          <a:bodyPr anchor="b"/>
          <a:lstStyle>
            <a:lvl1pPr algn="ctr">
              <a:defRPr sz="19843"/>
            </a:lvl1pPr>
          </a:lstStyle>
          <a:p>
            <a:r>
              <a:rPr lang="en-US"/>
              <a:t>Click to edit Master title style</a:t>
            </a:r>
            <a:endParaRPr lang="en-US" dirty="0"/>
          </a:p>
        </p:txBody>
      </p:sp>
      <p:sp>
        <p:nvSpPr>
          <p:cNvPr id="3" name="Subtitle 2"/>
          <p:cNvSpPr>
            <a:spLocks noGrp="1"/>
          </p:cNvSpPr>
          <p:nvPr>
            <p:ph type="subTitle" idx="1"/>
          </p:nvPr>
        </p:nvSpPr>
        <p:spPr>
          <a:xfrm>
            <a:off x="3780036" y="22501064"/>
            <a:ext cx="22680216" cy="10343147"/>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B44F8E-54CE-4020-9BEA-8B64E04BC208}" type="datetimeFigureOut">
              <a:rPr lang="en-GB" smtClean="0"/>
              <a:t>16/10/2018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123060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B44F8E-54CE-4020-9BEA-8B64E04BC208}" type="datetimeFigureOut">
              <a:rPr lang="en-GB" smtClean="0"/>
              <a:t>16/10/2018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257681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280848"/>
            <a:ext cx="6520562" cy="363051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79021" y="2280848"/>
            <a:ext cx="19183683" cy="363051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B44F8E-54CE-4020-9BEA-8B64E04BC208}" type="datetimeFigureOut">
              <a:rPr lang="en-GB" smtClean="0"/>
              <a:t>16/10/2018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170998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B44F8E-54CE-4020-9BEA-8B64E04BC208}" type="datetimeFigureOut">
              <a:rPr lang="en-GB" smtClean="0"/>
              <a:t>16/10/2018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17286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3272" y="10680331"/>
            <a:ext cx="26082248" cy="17820361"/>
          </a:xfrm>
        </p:spPr>
        <p:txBody>
          <a:bodyPr anchor="b"/>
          <a:lstStyle>
            <a:lvl1pPr>
              <a:defRPr sz="19843"/>
            </a:lvl1pPr>
          </a:lstStyle>
          <a:p>
            <a:r>
              <a:rPr lang="en-US"/>
              <a:t>Click to edit Master title style</a:t>
            </a:r>
            <a:endParaRPr lang="en-US" dirty="0"/>
          </a:p>
        </p:txBody>
      </p:sp>
      <p:sp>
        <p:nvSpPr>
          <p:cNvPr id="3" name="Text Placeholder 2"/>
          <p:cNvSpPr>
            <a:spLocks noGrp="1"/>
          </p:cNvSpPr>
          <p:nvPr>
            <p:ph type="body" idx="1"/>
          </p:nvPr>
        </p:nvSpPr>
        <p:spPr>
          <a:xfrm>
            <a:off x="2063272" y="28669280"/>
            <a:ext cx="26082248" cy="9371307"/>
          </a:xfrm>
        </p:spPr>
        <p:txBody>
          <a:bodyPr/>
          <a:lstStyle>
            <a:lvl1pPr marL="0" indent="0">
              <a:buNone/>
              <a:defRPr sz="7937">
                <a:solidFill>
                  <a:schemeClr val="tx1"/>
                </a:solidFill>
              </a:defRPr>
            </a:lvl1pPr>
            <a:lvl2pPr marL="1512006" indent="0">
              <a:buNone/>
              <a:defRPr sz="6614">
                <a:solidFill>
                  <a:schemeClr val="tx1">
                    <a:tint val="75000"/>
                  </a:schemeClr>
                </a:solidFill>
              </a:defRPr>
            </a:lvl2pPr>
            <a:lvl3pPr marL="3024012" indent="0">
              <a:buNone/>
              <a:defRPr sz="5953">
                <a:solidFill>
                  <a:schemeClr val="tx1">
                    <a:tint val="75000"/>
                  </a:schemeClr>
                </a:solidFill>
              </a:defRPr>
            </a:lvl3pPr>
            <a:lvl4pPr marL="4536018" indent="0">
              <a:buNone/>
              <a:defRPr sz="5291">
                <a:solidFill>
                  <a:schemeClr val="tx1">
                    <a:tint val="75000"/>
                  </a:schemeClr>
                </a:solidFill>
              </a:defRPr>
            </a:lvl4pPr>
            <a:lvl5pPr marL="6048024" indent="0">
              <a:buNone/>
              <a:defRPr sz="5291">
                <a:solidFill>
                  <a:schemeClr val="tx1">
                    <a:tint val="75000"/>
                  </a:schemeClr>
                </a:solidFill>
              </a:defRPr>
            </a:lvl5pPr>
            <a:lvl6pPr marL="7560031" indent="0">
              <a:buNone/>
              <a:defRPr sz="5291">
                <a:solidFill>
                  <a:schemeClr val="tx1">
                    <a:tint val="75000"/>
                  </a:schemeClr>
                </a:solidFill>
              </a:defRPr>
            </a:lvl6pPr>
            <a:lvl7pPr marL="9072037" indent="0">
              <a:buNone/>
              <a:defRPr sz="5291">
                <a:solidFill>
                  <a:schemeClr val="tx1">
                    <a:tint val="75000"/>
                  </a:schemeClr>
                </a:solidFill>
              </a:defRPr>
            </a:lvl7pPr>
            <a:lvl8pPr marL="10584043" indent="0">
              <a:buNone/>
              <a:defRPr sz="5291">
                <a:solidFill>
                  <a:schemeClr val="tx1">
                    <a:tint val="75000"/>
                  </a:schemeClr>
                </a:solidFill>
              </a:defRPr>
            </a:lvl8pPr>
            <a:lvl9pPr marL="12096049" indent="0">
              <a:buNone/>
              <a:defRPr sz="52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44F8E-54CE-4020-9BEA-8B64E04BC208}" type="datetimeFigureOut">
              <a:rPr lang="en-GB" smtClean="0"/>
              <a:t>16/10/2018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371218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79020" y="11404240"/>
            <a:ext cx="12852122" cy="27181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09146" y="11404240"/>
            <a:ext cx="12852122" cy="27181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B44F8E-54CE-4020-9BEA-8B64E04BC208}" type="datetimeFigureOut">
              <a:rPr lang="en-GB" smtClean="0"/>
              <a:t>16/10/2018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255399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2959" y="2280857"/>
            <a:ext cx="26082248" cy="828047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2962" y="10501820"/>
            <a:ext cx="12793057" cy="5146780"/>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en-US"/>
              <a:t>Click to edit Master text styles</a:t>
            </a:r>
          </a:p>
        </p:txBody>
      </p:sp>
      <p:sp>
        <p:nvSpPr>
          <p:cNvPr id="4" name="Content Placeholder 3"/>
          <p:cNvSpPr>
            <a:spLocks noGrp="1"/>
          </p:cNvSpPr>
          <p:nvPr>
            <p:ph sz="half" idx="2"/>
          </p:nvPr>
        </p:nvSpPr>
        <p:spPr>
          <a:xfrm>
            <a:off x="2082962" y="15648601"/>
            <a:ext cx="12793057" cy="23016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09148" y="10501820"/>
            <a:ext cx="12856061" cy="5146780"/>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en-US"/>
              <a:t>Click to edit Master text styles</a:t>
            </a:r>
          </a:p>
        </p:txBody>
      </p:sp>
      <p:sp>
        <p:nvSpPr>
          <p:cNvPr id="6" name="Content Placeholder 5"/>
          <p:cNvSpPr>
            <a:spLocks noGrp="1"/>
          </p:cNvSpPr>
          <p:nvPr>
            <p:ph sz="quarter" idx="4"/>
          </p:nvPr>
        </p:nvSpPr>
        <p:spPr>
          <a:xfrm>
            <a:off x="15309148" y="15648601"/>
            <a:ext cx="12856061" cy="23016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B44F8E-54CE-4020-9BEA-8B64E04BC208}" type="datetimeFigureOut">
              <a:rPr lang="en-GB" smtClean="0"/>
              <a:t>16/10/2018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419116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B44F8E-54CE-4020-9BEA-8B64E04BC208}" type="datetimeFigureOut">
              <a:rPr lang="en-GB" smtClean="0"/>
              <a:t>16/10/2018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258281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44F8E-54CE-4020-9BEA-8B64E04BC208}" type="datetimeFigureOut">
              <a:rPr lang="en-GB" smtClean="0"/>
              <a:t>16/10/2018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2996144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959" y="2856018"/>
            <a:ext cx="9753280" cy="9996064"/>
          </a:xfrm>
        </p:spPr>
        <p:txBody>
          <a:bodyPr anchor="b"/>
          <a:lstStyle>
            <a:lvl1pPr>
              <a:defRPr sz="10583"/>
            </a:lvl1pPr>
          </a:lstStyle>
          <a:p>
            <a:r>
              <a:rPr lang="en-US"/>
              <a:t>Click to edit Master title style</a:t>
            </a:r>
            <a:endParaRPr lang="en-US" dirty="0"/>
          </a:p>
        </p:txBody>
      </p:sp>
      <p:sp>
        <p:nvSpPr>
          <p:cNvPr id="3" name="Content Placeholder 2"/>
          <p:cNvSpPr>
            <a:spLocks noGrp="1"/>
          </p:cNvSpPr>
          <p:nvPr>
            <p:ph idx="1"/>
          </p:nvPr>
        </p:nvSpPr>
        <p:spPr>
          <a:xfrm>
            <a:off x="12856061" y="6168216"/>
            <a:ext cx="15309146" cy="30444362"/>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2959" y="12852082"/>
            <a:ext cx="9753280" cy="23810073"/>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en-US"/>
              <a:t>Click to edit Master text styles</a:t>
            </a:r>
          </a:p>
        </p:txBody>
      </p:sp>
      <p:sp>
        <p:nvSpPr>
          <p:cNvPr id="5" name="Date Placeholder 4"/>
          <p:cNvSpPr>
            <a:spLocks noGrp="1"/>
          </p:cNvSpPr>
          <p:nvPr>
            <p:ph type="dt" sz="half" idx="10"/>
          </p:nvPr>
        </p:nvSpPr>
        <p:spPr/>
        <p:txBody>
          <a:bodyPr/>
          <a:lstStyle/>
          <a:p>
            <a:fld id="{F6B44F8E-54CE-4020-9BEA-8B64E04BC208}" type="datetimeFigureOut">
              <a:rPr lang="en-GB" smtClean="0"/>
              <a:t>16/10/2018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3359946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959" y="2856018"/>
            <a:ext cx="9753280" cy="9996064"/>
          </a:xfrm>
        </p:spPr>
        <p:txBody>
          <a:bodyPr anchor="b"/>
          <a:lstStyle>
            <a:lvl1pPr>
              <a:defRPr sz="10583"/>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56061" y="6168216"/>
            <a:ext cx="15309146" cy="30444362"/>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en-US"/>
              <a:t>Click icon to add picture</a:t>
            </a:r>
            <a:endParaRPr lang="en-US" dirty="0"/>
          </a:p>
        </p:txBody>
      </p:sp>
      <p:sp>
        <p:nvSpPr>
          <p:cNvPr id="4" name="Text Placeholder 3"/>
          <p:cNvSpPr>
            <a:spLocks noGrp="1"/>
          </p:cNvSpPr>
          <p:nvPr>
            <p:ph type="body" sz="half" idx="2"/>
          </p:nvPr>
        </p:nvSpPr>
        <p:spPr>
          <a:xfrm>
            <a:off x="2082959" y="12852082"/>
            <a:ext cx="9753280" cy="23810073"/>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en-US"/>
              <a:t>Click to edit Master text styles</a:t>
            </a:r>
          </a:p>
        </p:txBody>
      </p:sp>
      <p:sp>
        <p:nvSpPr>
          <p:cNvPr id="5" name="Date Placeholder 4"/>
          <p:cNvSpPr>
            <a:spLocks noGrp="1"/>
          </p:cNvSpPr>
          <p:nvPr>
            <p:ph type="dt" sz="half" idx="10"/>
          </p:nvPr>
        </p:nvSpPr>
        <p:spPr/>
        <p:txBody>
          <a:bodyPr/>
          <a:lstStyle/>
          <a:p>
            <a:fld id="{F6B44F8E-54CE-4020-9BEA-8B64E04BC208}" type="datetimeFigureOut">
              <a:rPr lang="en-GB" smtClean="0"/>
              <a:t>16/10/2018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F9957-3C72-46F3-B4EB-E3598100B964}" type="slidenum">
              <a:rPr lang="en-GB" smtClean="0"/>
              <a:t>‹#›</a:t>
            </a:fld>
            <a:endParaRPr lang="en-GB"/>
          </a:p>
        </p:txBody>
      </p:sp>
    </p:spTree>
    <p:extLst>
      <p:ext uri="{BB962C8B-B14F-4D97-AF65-F5344CB8AC3E}">
        <p14:creationId xmlns:p14="http://schemas.microsoft.com/office/powerpoint/2010/main" val="51889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280857"/>
            <a:ext cx="26082248" cy="82804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79020" y="11404240"/>
            <a:ext cx="26082248" cy="271817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79020" y="39706598"/>
            <a:ext cx="6804065" cy="2280848"/>
          </a:xfrm>
          <a:prstGeom prst="rect">
            <a:avLst/>
          </a:prstGeom>
        </p:spPr>
        <p:txBody>
          <a:bodyPr vert="horz" lIns="91440" tIns="45720" rIns="91440" bIns="45720" rtlCol="0" anchor="ctr"/>
          <a:lstStyle>
            <a:lvl1pPr algn="l">
              <a:defRPr sz="3969">
                <a:solidFill>
                  <a:schemeClr val="tx1">
                    <a:tint val="75000"/>
                  </a:schemeClr>
                </a:solidFill>
              </a:defRPr>
            </a:lvl1pPr>
          </a:lstStyle>
          <a:p>
            <a:fld id="{F6B44F8E-54CE-4020-9BEA-8B64E04BC208}" type="datetimeFigureOut">
              <a:rPr lang="en-GB" smtClean="0"/>
              <a:t>16/10/2018</a:t>
            </a:fld>
            <a:endParaRPr lang="en-GB"/>
          </a:p>
        </p:txBody>
      </p:sp>
      <p:sp>
        <p:nvSpPr>
          <p:cNvPr id="5" name="Footer Placeholder 4"/>
          <p:cNvSpPr>
            <a:spLocks noGrp="1"/>
          </p:cNvSpPr>
          <p:nvPr>
            <p:ph type="ftr" sz="quarter" idx="3"/>
          </p:nvPr>
        </p:nvSpPr>
        <p:spPr>
          <a:xfrm>
            <a:off x="10017096" y="39706598"/>
            <a:ext cx="10206097" cy="2280848"/>
          </a:xfrm>
          <a:prstGeom prst="rect">
            <a:avLst/>
          </a:prstGeom>
        </p:spPr>
        <p:txBody>
          <a:bodyPr vert="horz" lIns="91440" tIns="45720" rIns="91440" bIns="45720" rtlCol="0" anchor="ctr"/>
          <a:lstStyle>
            <a:lvl1pPr algn="ctr">
              <a:defRPr sz="396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57203" y="39706598"/>
            <a:ext cx="6804065" cy="2280848"/>
          </a:xfrm>
          <a:prstGeom prst="rect">
            <a:avLst/>
          </a:prstGeom>
        </p:spPr>
        <p:txBody>
          <a:bodyPr vert="horz" lIns="91440" tIns="45720" rIns="91440" bIns="45720" rtlCol="0" anchor="ctr"/>
          <a:lstStyle>
            <a:lvl1pPr algn="r">
              <a:defRPr sz="3969">
                <a:solidFill>
                  <a:schemeClr val="tx1">
                    <a:tint val="75000"/>
                  </a:schemeClr>
                </a:solidFill>
              </a:defRPr>
            </a:lvl1pPr>
          </a:lstStyle>
          <a:p>
            <a:fld id="{AE0F9957-3C72-46F3-B4EB-E3598100B964}" type="slidenum">
              <a:rPr lang="en-GB" smtClean="0"/>
              <a:t>‹#›</a:t>
            </a:fld>
            <a:endParaRPr lang="en-GB"/>
          </a:p>
        </p:txBody>
      </p:sp>
    </p:spTree>
    <p:extLst>
      <p:ext uri="{BB962C8B-B14F-4D97-AF65-F5344CB8AC3E}">
        <p14:creationId xmlns:p14="http://schemas.microsoft.com/office/powerpoint/2010/main" val="25006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png"/><Relationship Id="rId18" Type="http://schemas.microsoft.com/office/2007/relationships/hdphoto" Target="../media/hdphoto3.wdp"/><Relationship Id="rId26" Type="http://schemas.microsoft.com/office/2007/relationships/hdphoto" Target="../media/hdphoto7.wdp"/><Relationship Id="rId3" Type="http://schemas.openxmlformats.org/officeDocument/2006/relationships/image" Target="../media/image2.png"/><Relationship Id="rId21" Type="http://schemas.openxmlformats.org/officeDocument/2006/relationships/image" Target="../media/image11.png"/><Relationship Id="rId34" Type="http://schemas.microsoft.com/office/2007/relationships/hdphoto" Target="../media/hdphoto11.wdp"/><Relationship Id="rId7" Type="http://schemas.openxmlformats.org/officeDocument/2006/relationships/image" Target="../media/image3.jpeg"/><Relationship Id="rId12" Type="http://schemas.openxmlformats.org/officeDocument/2006/relationships/chart" Target="../charts/chart5.xml"/><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7.png"/><Relationship Id="rId2" Type="http://schemas.openxmlformats.org/officeDocument/2006/relationships/image" Target="../media/image1.jpeg"/><Relationship Id="rId16" Type="http://schemas.microsoft.com/office/2007/relationships/hdphoto" Target="../media/hdphoto2.wdp"/><Relationship Id="rId20" Type="http://schemas.microsoft.com/office/2007/relationships/hdphoto" Target="../media/hdphoto4.wdp"/><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chart" Target="../charts/chart3.xml"/><Relationship Id="rId11" Type="http://schemas.openxmlformats.org/officeDocument/2006/relationships/chart" Target="../charts/chart4.xml"/><Relationship Id="rId24" Type="http://schemas.microsoft.com/office/2007/relationships/hdphoto" Target="../media/hdphoto6.wdp"/><Relationship Id="rId32" Type="http://schemas.microsoft.com/office/2007/relationships/hdphoto" Target="../media/hdphoto10.wdp"/><Relationship Id="rId5" Type="http://schemas.openxmlformats.org/officeDocument/2006/relationships/chart" Target="../charts/chart2.xml"/><Relationship Id="rId15" Type="http://schemas.openxmlformats.org/officeDocument/2006/relationships/image" Target="../media/image8.png"/><Relationship Id="rId23" Type="http://schemas.openxmlformats.org/officeDocument/2006/relationships/image" Target="../media/image12.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6.jpe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chart" Target="../charts/chart1.xml"/><Relationship Id="rId9" Type="http://schemas.openxmlformats.org/officeDocument/2006/relationships/image" Target="../media/image5.jpeg"/><Relationship Id="rId14" Type="http://schemas.microsoft.com/office/2007/relationships/hdphoto" Target="../media/hdphoto1.wdp"/><Relationship Id="rId22" Type="http://schemas.microsoft.com/office/2007/relationships/hdphoto" Target="../media/hdphoto5.wdp"/><Relationship Id="rId27" Type="http://schemas.openxmlformats.org/officeDocument/2006/relationships/image" Target="../media/image14.png"/><Relationship Id="rId30" Type="http://schemas.microsoft.com/office/2007/relationships/hdphoto" Target="../media/hdphoto9.wdp"/><Relationship Id="rId3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41891" y="6782651"/>
            <a:ext cx="14395517" cy="47400155"/>
          </a:xfrm>
          <a:prstGeom prst="rect">
            <a:avLst/>
          </a:prstGeom>
          <a:ln>
            <a:solidFill>
              <a:schemeClr val="bg1"/>
            </a:solidFill>
          </a:ln>
        </p:spPr>
        <p:txBody>
          <a:bodyPr wrap="square">
            <a:spAutoFit/>
          </a:bodyPr>
          <a:lstStyle/>
          <a:p>
            <a:pPr>
              <a:lnSpc>
                <a:spcPct val="125000"/>
              </a:lnSpc>
              <a:spcAft>
                <a:spcPts val="1000"/>
              </a:spcAft>
            </a:pPr>
            <a:r>
              <a:rPr lang="en-GB" sz="3600" b="1" dirty="0">
                <a:solidFill>
                  <a:srgbClr val="ED7D31">
                    <a:lumMod val="75000"/>
                  </a:srgbClr>
                </a:solidFill>
                <a:latin typeface="Lucida Bright" panose="02040602050505020304" pitchFamily="18" charset="0"/>
                <a:cs typeface="Calibri" panose="020F0502020204030204" pitchFamily="34" charset="0"/>
              </a:rPr>
              <a:t>ABSTRACT</a:t>
            </a:r>
          </a:p>
          <a:p>
            <a:pPr algn="just">
              <a:lnSpc>
                <a:spcPct val="125000"/>
              </a:lnSpc>
              <a:spcAft>
                <a:spcPts val="1000"/>
              </a:spcAft>
            </a:pPr>
            <a:r>
              <a:rPr lang="en-GB" sz="2400" b="1" dirty="0">
                <a:effectLst/>
                <a:latin typeface="Helvetica" panose="020B0604020202020204" pitchFamily="34" charset="0"/>
                <a:ea typeface="Calibri" panose="020F0502020204030204" pitchFamily="34" charset="0"/>
                <a:cs typeface="Helvetica" panose="020B0604020202020204" pitchFamily="34" charset="0"/>
              </a:rPr>
              <a:t>Aims:</a:t>
            </a:r>
            <a:r>
              <a:rPr lang="en-GB" sz="2400" dirty="0">
                <a:effectLst/>
                <a:latin typeface="Helvetica" panose="020B0604020202020204" pitchFamily="34" charset="0"/>
                <a:ea typeface="Calibri" panose="020F0502020204030204" pitchFamily="34" charset="0"/>
                <a:cs typeface="Helvetica" panose="020B0604020202020204" pitchFamily="34" charset="0"/>
              </a:rPr>
              <a:t> To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develop </a:t>
            </a:r>
            <a:r>
              <a:rPr lang="en-GB" sz="2400" dirty="0">
                <a:effectLst/>
                <a:latin typeface="Helvetica" panose="020B0604020202020204" pitchFamily="34" charset="0"/>
                <a:ea typeface="Calibri" panose="020F0502020204030204" pitchFamily="34" charset="0"/>
                <a:cs typeface="Helvetica" panose="020B0604020202020204" pitchFamily="34" charset="0"/>
              </a:rPr>
              <a:t>a new methodology to determine the vial heat transfer coefficient (K</a:t>
            </a:r>
            <a:r>
              <a:rPr lang="en-GB" sz="2400" baseline="-25000" dirty="0">
                <a:effectLst/>
                <a:latin typeface="Helvetica" panose="020B0604020202020204" pitchFamily="34" charset="0"/>
                <a:ea typeface="Calibri" panose="020F0502020204030204" pitchFamily="34" charset="0"/>
                <a:cs typeface="Helvetica" panose="020B0604020202020204" pitchFamily="34" charset="0"/>
              </a:rPr>
              <a:t>V</a:t>
            </a:r>
            <a:r>
              <a:rPr lang="en-GB" sz="2400" dirty="0">
                <a:effectLst/>
                <a:latin typeface="Helvetica" panose="020B0604020202020204" pitchFamily="34" charset="0"/>
                <a:ea typeface="Calibri" panose="020F0502020204030204" pitchFamily="34" charset="0"/>
                <a:cs typeface="Helvetica" panose="020B0604020202020204" pitchFamily="34" charset="0"/>
              </a:rPr>
              <a:t>) and the endpoint of primary drying. </a:t>
            </a:r>
            <a:r>
              <a:rPr lang="en-GB" sz="2400" b="1" dirty="0" smtClean="0">
                <a:effectLst/>
                <a:latin typeface="Helvetica" panose="020B0604020202020204" pitchFamily="34" charset="0"/>
                <a:ea typeface="Calibri" panose="020F0502020204030204" pitchFamily="34" charset="0"/>
                <a:cs typeface="Helvetica" panose="020B0604020202020204" pitchFamily="34" charset="0"/>
              </a:rPr>
              <a:t>Methods: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During a freeze drying experiment</a:t>
            </a:r>
            <a:r>
              <a:rPr lang="en-GB" sz="2400" b="1" dirty="0" smtClean="0">
                <a:effectLst/>
                <a:latin typeface="Helvetica" panose="020B0604020202020204" pitchFamily="34" charset="0"/>
                <a:ea typeface="Calibri" panose="020F0502020204030204" pitchFamily="34" charset="0"/>
                <a:cs typeface="Helvetica" panose="020B0604020202020204" pitchFamily="34" charset="0"/>
              </a:rPr>
              <a:t>, </a:t>
            </a:r>
            <a:r>
              <a:rPr lang="en-GB" sz="2400" dirty="0">
                <a:latin typeface="Helvetica" panose="020B0604020202020204" pitchFamily="34" charset="0"/>
                <a:ea typeface="Calibri" panose="020F0502020204030204" pitchFamily="34" charset="0"/>
                <a:cs typeface="Helvetica" panose="020B0604020202020204" pitchFamily="34" charset="0"/>
              </a:rPr>
              <a:t>t</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hrough </a:t>
            </a:r>
            <a:r>
              <a:rPr lang="en-GB" sz="2400" dirty="0" smtClean="0">
                <a:latin typeface="Helvetica" panose="020B0604020202020204" pitchFamily="34" charset="0"/>
                <a:ea typeface="Calibri" panose="020F0502020204030204" pitchFamily="34" charset="0"/>
                <a:cs typeface="Helvetica" panose="020B0604020202020204" pitchFamily="34" charset="0"/>
              </a:rPr>
              <a:t>v</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ial impedance spectroscopy </a:t>
            </a:r>
            <a:r>
              <a:rPr lang="en-GB" sz="2400" b="1" dirty="0" smtClean="0">
                <a:effectLst/>
                <a:latin typeface="Helvetica" panose="020B0604020202020204" pitchFamily="34" charset="0"/>
                <a:ea typeface="Calibri" panose="020F0502020204030204" pitchFamily="34" charset="0"/>
                <a:cs typeface="Helvetica" panose="020B0604020202020204" pitchFamily="34" charset="0"/>
              </a:rPr>
              <a:t>(TVIS)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was be employed to measure the peak imaginary capacitance, </a:t>
            </a:r>
            <a:r>
              <a:rPr lang="en-GB" sz="2400" b="1" dirty="0" smtClean="0">
                <a:latin typeface="Helvetica" panose="020B0604020202020204" pitchFamily="34" charset="0"/>
                <a:cs typeface="Helvetica" panose="020B0604020202020204" pitchFamily="34" charset="0"/>
              </a:rPr>
              <a:t>C"</a:t>
            </a:r>
            <a:r>
              <a:rPr lang="en-GB" sz="2400" b="1" baseline="-25000" dirty="0" smtClean="0">
                <a:latin typeface="Helvetica" panose="020B0604020202020204" pitchFamily="34" charset="0"/>
                <a:cs typeface="Helvetica" panose="020B0604020202020204" pitchFamily="34" charset="0"/>
              </a:rPr>
              <a:t>PEAK</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 from the  imaginary spectra and the high frequency </a:t>
            </a:r>
            <a:r>
              <a:rPr lang="en-GB" sz="2400" dirty="0" smtClean="0">
                <a:latin typeface="Helvetica" panose="020B0604020202020204" pitchFamily="34" charset="0"/>
                <a:ea typeface="Calibri" panose="020F0502020204030204" pitchFamily="34" charset="0"/>
                <a:cs typeface="Helvetica" panose="020B0604020202020204" pitchFamily="34" charset="0"/>
              </a:rPr>
              <a:t>permittivity, </a:t>
            </a:r>
            <a:r>
              <a:rPr lang="en-GB" sz="2400" b="1" dirty="0">
                <a:latin typeface="Helvetica" panose="020B0604020202020204" pitchFamily="34" charset="0"/>
                <a:ea typeface="Calibri" panose="020F0502020204030204" pitchFamily="34" charset="0"/>
                <a:cs typeface="Helvetica" panose="020B0604020202020204" pitchFamily="34" charset="0"/>
              </a:rPr>
              <a:t>C'(100 </a:t>
            </a:r>
            <a:r>
              <a:rPr lang="en-GB" sz="2400" b="1" dirty="0" smtClean="0">
                <a:latin typeface="Helvetica" panose="020B0604020202020204" pitchFamily="34" charset="0"/>
                <a:ea typeface="Calibri" panose="020F0502020204030204" pitchFamily="34" charset="0"/>
                <a:cs typeface="Helvetica" panose="020B0604020202020204" pitchFamily="34" charset="0"/>
              </a:rPr>
              <a:t>kHz)</a:t>
            </a:r>
            <a:r>
              <a:rPr lang="en-GB" sz="2400" dirty="0" smtClean="0">
                <a:latin typeface="Helvetica" panose="020B0604020202020204" pitchFamily="34" charset="0"/>
                <a:ea typeface="Calibri" panose="020F0502020204030204" pitchFamily="34" charset="0"/>
                <a:cs typeface="Helvetica" panose="020B0604020202020204" pitchFamily="34" charset="0"/>
              </a:rPr>
              <a:t>, from the real spectra. </a:t>
            </a:r>
            <a:r>
              <a:rPr lang="en-GB" sz="2400" dirty="0">
                <a:latin typeface="Helvetica" panose="020B0604020202020204" pitchFamily="34" charset="0"/>
                <a:cs typeface="Helvetica" panose="020B0604020202020204" pitchFamily="34" charset="0"/>
              </a:rPr>
              <a:t>C"</a:t>
            </a:r>
            <a:r>
              <a:rPr lang="en-GB" sz="2400" baseline="-25000" dirty="0">
                <a:latin typeface="Helvetica" panose="020B0604020202020204" pitchFamily="34" charset="0"/>
                <a:cs typeface="Helvetica" panose="020B0604020202020204" pitchFamily="34" charset="0"/>
              </a:rPr>
              <a:t>PEAK </a:t>
            </a:r>
            <a:r>
              <a:rPr lang="en-GB" sz="2400" dirty="0">
                <a:latin typeface="Helvetica" panose="020B0604020202020204" pitchFamily="34" charset="0"/>
                <a:cs typeface="Helvetica" panose="020B0604020202020204" pitchFamily="34" charset="0"/>
              </a:rPr>
              <a:t>and C'(100 kHz) are </a:t>
            </a:r>
            <a:r>
              <a:rPr lang="en-GB" sz="2400" dirty="0" smtClean="0">
                <a:latin typeface="Helvetica" panose="020B0604020202020204" pitchFamily="34" charset="0"/>
                <a:cs typeface="Helvetica" panose="020B0604020202020204" pitchFamily="34" charset="0"/>
              </a:rPr>
              <a:t>considered to be highly sensitive to the </a:t>
            </a:r>
            <a:r>
              <a:rPr lang="en-GB" sz="2400" dirty="0">
                <a:latin typeface="Helvetica" panose="020B0604020202020204" pitchFamily="34" charset="0"/>
                <a:cs typeface="Helvetica" panose="020B0604020202020204" pitchFamily="34" charset="0"/>
              </a:rPr>
              <a:t>amount of ice remaining in the </a:t>
            </a:r>
            <a:r>
              <a:rPr lang="en-GB" sz="2400" dirty="0" smtClean="0">
                <a:latin typeface="Helvetica" panose="020B0604020202020204" pitchFamily="34" charset="0"/>
                <a:cs typeface="Helvetica" panose="020B0604020202020204" pitchFamily="34" charset="0"/>
              </a:rPr>
              <a:t>vial. </a:t>
            </a:r>
            <a:r>
              <a:rPr lang="en-GB" sz="2400" b="1" dirty="0" smtClean="0">
                <a:latin typeface="Helvetica" panose="020B0604020202020204" pitchFamily="34" charset="0"/>
                <a:ea typeface="Calibri" panose="020F0502020204030204" pitchFamily="34" charset="0"/>
                <a:cs typeface="Helvetica" panose="020B0604020202020204" pitchFamily="34" charset="0"/>
              </a:rPr>
              <a:t>Results: </a:t>
            </a:r>
            <a:r>
              <a:rPr lang="en-GB" sz="2400" dirty="0" smtClean="0">
                <a:latin typeface="Helvetica" panose="020B0604020202020204" pitchFamily="34" charset="0"/>
                <a:cs typeface="Helvetica" panose="020B0604020202020204" pitchFamily="34" charset="0"/>
              </a:rPr>
              <a:t>Both the normalised time profiles</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 of </a:t>
            </a:r>
            <a:r>
              <a:rPr lang="en-GB" sz="2400" dirty="0">
                <a:latin typeface="Helvetica" panose="020B0604020202020204" pitchFamily="34" charset="0"/>
                <a:cs typeface="Helvetica" panose="020B0604020202020204" pitchFamily="34" charset="0"/>
              </a:rPr>
              <a:t>C"</a:t>
            </a:r>
            <a:r>
              <a:rPr lang="en-GB" sz="2400" baseline="-25000" dirty="0">
                <a:latin typeface="Helvetica" panose="020B0604020202020204" pitchFamily="34" charset="0"/>
                <a:cs typeface="Helvetica" panose="020B0604020202020204" pitchFamily="34" charset="0"/>
              </a:rPr>
              <a:t>PEAK </a:t>
            </a:r>
            <a:r>
              <a:rPr lang="en-GB" sz="2400" dirty="0">
                <a:latin typeface="Helvetica" panose="020B0604020202020204" pitchFamily="34" charset="0"/>
                <a:cs typeface="Helvetica" panose="020B0604020202020204" pitchFamily="34" charset="0"/>
              </a:rPr>
              <a:t>and C'(100 kHz) </a:t>
            </a:r>
            <a:r>
              <a:rPr lang="en-GB" sz="2400" dirty="0" smtClean="0">
                <a:latin typeface="Helvetica" panose="020B0604020202020204" pitchFamily="34" charset="0"/>
                <a:cs typeface="Helvetica" panose="020B0604020202020204" pitchFamily="34" charset="0"/>
              </a:rPr>
              <a:t>followed the same trajectory within the first 15-20 % of ice sublimation and were therefore, used to estimate the sublimation rate and K</a:t>
            </a:r>
            <a:r>
              <a:rPr lang="en-GB" sz="2400" baseline="-25000" dirty="0" smtClean="0">
                <a:latin typeface="Helvetica" panose="020B0604020202020204" pitchFamily="34" charset="0"/>
                <a:cs typeface="Helvetica" panose="020B0604020202020204" pitchFamily="34" charset="0"/>
              </a:rPr>
              <a:t>V</a:t>
            </a:r>
            <a:r>
              <a:rPr lang="en-GB" sz="2400" dirty="0" smtClean="0">
                <a:latin typeface="Helvetica" panose="020B0604020202020204" pitchFamily="34" charset="0"/>
                <a:cs typeface="Helvetica" panose="020B0604020202020204" pitchFamily="34" charset="0"/>
              </a:rPr>
              <a:t>.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Whereas, the </a:t>
            </a:r>
            <a:r>
              <a:rPr lang="en-GB" sz="2400" dirty="0">
                <a:effectLst/>
                <a:latin typeface="Helvetica" panose="020B0604020202020204" pitchFamily="34" charset="0"/>
                <a:ea typeface="Calibri" panose="020F0502020204030204" pitchFamily="34" charset="0"/>
                <a:cs typeface="Helvetica" panose="020B0604020202020204" pitchFamily="34" charset="0"/>
              </a:rPr>
              <a:t>time profile of C'(100 kHz)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alone was </a:t>
            </a:r>
            <a:r>
              <a:rPr lang="en-GB" sz="2400" dirty="0">
                <a:effectLst/>
                <a:latin typeface="Helvetica" panose="020B0604020202020204" pitchFamily="34" charset="0"/>
                <a:ea typeface="Calibri" panose="020F0502020204030204" pitchFamily="34" charset="0"/>
                <a:cs typeface="Helvetica" panose="020B0604020202020204" pitchFamily="34" charset="0"/>
              </a:rPr>
              <a:t>used to determine the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endpoint of primary drying. A peak in the time profile of </a:t>
            </a:r>
            <a:r>
              <a:rPr lang="en-GB" sz="2400" dirty="0">
                <a:solidFill>
                  <a:prstClr val="black"/>
                </a:solidFill>
                <a:latin typeface="Helvetica" panose="020B0604020202020204" pitchFamily="34" charset="0"/>
                <a:ea typeface="Calibri" panose="020F0502020204030204" pitchFamily="34" charset="0"/>
                <a:cs typeface="Helvetica" panose="020B0604020202020204" pitchFamily="34" charset="0"/>
              </a:rPr>
              <a:t>C'(100 kHz)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towards the end of primary drying occurred around the same time as ice disappeared, as evidenced by time-lapse photography; </a:t>
            </a:r>
            <a:r>
              <a:rPr lang="en-GB" sz="2400" b="1" dirty="0">
                <a:effectLst/>
                <a:latin typeface="Helvetica" panose="020B0604020202020204" pitchFamily="34" charset="0"/>
                <a:ea typeface="Calibri" panose="020F0502020204030204" pitchFamily="34" charset="0"/>
                <a:cs typeface="Helvetica" panose="020B0604020202020204" pitchFamily="34" charset="0"/>
              </a:rPr>
              <a:t>Conclusions:</a:t>
            </a:r>
            <a:r>
              <a:rPr lang="en-GB" sz="2400" dirty="0">
                <a:effectLst/>
                <a:latin typeface="Helvetica" panose="020B0604020202020204" pitchFamily="34" charset="0"/>
                <a:ea typeface="Calibri" panose="020F0502020204030204" pitchFamily="34" charset="0"/>
                <a:cs typeface="Helvetica" panose="020B0604020202020204" pitchFamily="34" charset="0"/>
              </a:rPr>
              <a:t> K</a:t>
            </a:r>
            <a:r>
              <a:rPr lang="en-GB" sz="2400" baseline="-25000" dirty="0">
                <a:effectLst/>
                <a:latin typeface="Helvetica" panose="020B0604020202020204" pitchFamily="34" charset="0"/>
                <a:ea typeface="Calibri" panose="020F0502020204030204" pitchFamily="34" charset="0"/>
                <a:cs typeface="Helvetica" panose="020B0604020202020204" pitchFamily="34" charset="0"/>
              </a:rPr>
              <a:t>V </a:t>
            </a:r>
            <a:r>
              <a:rPr lang="en-GB" sz="2400" baseline="-25000" dirty="0" smtClean="0">
                <a:effectLst/>
                <a:latin typeface="Helvetica" panose="020B0604020202020204" pitchFamily="34" charset="0"/>
                <a:ea typeface="Calibri" panose="020F0502020204030204" pitchFamily="34" charset="0"/>
                <a:cs typeface="Helvetica" panose="020B0604020202020204" pitchFamily="34" charset="0"/>
              </a:rPr>
              <a:t>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should </a:t>
            </a:r>
            <a:r>
              <a:rPr lang="en-GB" sz="2400" dirty="0">
                <a:effectLst/>
                <a:latin typeface="Helvetica" panose="020B0604020202020204" pitchFamily="34" charset="0"/>
                <a:ea typeface="Calibri" panose="020F0502020204030204" pitchFamily="34" charset="0"/>
                <a:cs typeface="Helvetica" panose="020B0604020202020204" pitchFamily="34" charset="0"/>
              </a:rPr>
              <a:t>be calculated only within the first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15-20% </a:t>
            </a:r>
            <a:r>
              <a:rPr lang="en-GB" sz="2400" dirty="0">
                <a:effectLst/>
                <a:latin typeface="Helvetica" panose="020B0604020202020204" pitchFamily="34" charset="0"/>
                <a:ea typeface="Calibri" panose="020F0502020204030204" pitchFamily="34" charset="0"/>
                <a:cs typeface="Helvetica" panose="020B0604020202020204" pitchFamily="34" charset="0"/>
              </a:rPr>
              <a:t>of primary drying and C'(100 kHz) can be followed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to track the end point.</a:t>
            </a:r>
            <a:endParaRPr lang="en-GB" sz="2400" dirty="0">
              <a:effectLst/>
              <a:latin typeface="Helvetica" panose="020B0604020202020204" pitchFamily="34" charset="0"/>
              <a:ea typeface="Calibri" panose="020F0502020204030204" pitchFamily="34" charset="0"/>
              <a:cs typeface="Helvetica" panose="020B0604020202020204" pitchFamily="34" charset="0"/>
            </a:endParaRPr>
          </a:p>
          <a:p>
            <a:pPr algn="just">
              <a:lnSpc>
                <a:spcPct val="125000"/>
              </a:lnSpc>
              <a:spcAft>
                <a:spcPts val="1000"/>
              </a:spcAft>
            </a:pPr>
            <a:r>
              <a:rPr lang="en-GB" sz="2400" dirty="0">
                <a:effectLst/>
                <a:latin typeface="Helvetica" panose="020B0604020202020204" pitchFamily="34" charset="0"/>
                <a:ea typeface="Calibri" panose="020F0502020204030204" pitchFamily="34" charset="0"/>
                <a:cs typeface="Helvetica" panose="020B0604020202020204" pitchFamily="34" charset="0"/>
              </a:rPr>
              <a:t>KEYWORDS: Freeze-drying, PAT, Drying Rate, Endpoint</a:t>
            </a:r>
          </a:p>
          <a:p>
            <a:pPr>
              <a:lnSpc>
                <a:spcPct val="125000"/>
              </a:lnSpc>
              <a:spcBef>
                <a:spcPts val="1800"/>
              </a:spcBef>
              <a:spcAft>
                <a:spcPts val="1000"/>
              </a:spcAft>
            </a:pPr>
            <a:r>
              <a:rPr lang="en-GB" sz="3600" b="1" dirty="0">
                <a:solidFill>
                  <a:schemeClr val="accent2">
                    <a:lumMod val="75000"/>
                  </a:schemeClr>
                </a:solidFill>
                <a:effectLst/>
                <a:latin typeface="Lucida Bright" panose="02040602050505020304" pitchFamily="18" charset="0"/>
                <a:cs typeface="Calibri" panose="020F0502020204030204" pitchFamily="34" charset="0"/>
              </a:rPr>
              <a:t>INTRODUCTION</a:t>
            </a:r>
          </a:p>
          <a:p>
            <a:pPr algn="just" defTabSz="360000">
              <a:lnSpc>
                <a:spcPct val="125000"/>
              </a:lnSpc>
            </a:pPr>
            <a:r>
              <a:rPr lang="en-GB" sz="3400" dirty="0">
                <a:latin typeface="Helvetica" panose="020B0604020202020204" pitchFamily="34" charset="0"/>
                <a:cs typeface="Helvetica" panose="020B0604020202020204" pitchFamily="34" charset="0"/>
              </a:rPr>
              <a:t>	</a:t>
            </a:r>
            <a:r>
              <a:rPr lang="en-GB" sz="2400" dirty="0">
                <a:latin typeface="Helvetica" panose="020B0604020202020204" pitchFamily="34" charset="0"/>
                <a:cs typeface="Helvetica" panose="020B0604020202020204" pitchFamily="34" charset="0"/>
              </a:rPr>
              <a:t>The freeze-drying cycle comprises (1) freezing to form ice and crystallise out any solutes, (2) primary  drying to remove the ice phase by sublimation and (3) secondary drying to remove the remaining unfrozen water which is bound to the remaining matrix of crystalline and amorphous solids, </a:t>
            </a:r>
            <a:r>
              <a:rPr lang="en-GB" sz="2400" dirty="0" smtClean="0">
                <a:latin typeface="Helvetica" panose="020B0604020202020204" pitchFamily="34" charset="0"/>
                <a:cs typeface="Helvetica" panose="020B0604020202020204" pitchFamily="34" charset="0"/>
              </a:rPr>
              <a:t>Rey and May (2004). A </a:t>
            </a:r>
            <a:r>
              <a:rPr lang="en-GB" sz="2400" dirty="0">
                <a:latin typeface="Helvetica" panose="020B0604020202020204" pitchFamily="34" charset="0"/>
                <a:cs typeface="Helvetica" panose="020B0604020202020204" pitchFamily="34" charset="0"/>
              </a:rPr>
              <a:t>better fundamental understanding of the coupled heat and mass transfer processes </a:t>
            </a:r>
            <a:r>
              <a:rPr lang="en-GB" sz="2400" dirty="0" smtClean="0">
                <a:latin typeface="Helvetica" panose="020B0604020202020204" pitchFamily="34" charset="0"/>
                <a:cs typeface="Helvetica" panose="020B0604020202020204" pitchFamily="34" charset="0"/>
              </a:rPr>
              <a:t>in primary</a:t>
            </a:r>
            <a:r>
              <a:rPr lang="en-GB" sz="2400" baseline="30000" dirty="0" smtClean="0">
                <a:latin typeface="Helvetica" panose="020B0604020202020204" pitchFamily="34" charset="0"/>
                <a:cs typeface="Helvetica" panose="020B0604020202020204" pitchFamily="34" charset="0"/>
              </a:rPr>
              <a:t> </a:t>
            </a:r>
            <a:r>
              <a:rPr lang="en-GB" sz="2400" dirty="0">
                <a:latin typeface="Helvetica" panose="020B0604020202020204" pitchFamily="34" charset="0"/>
                <a:cs typeface="Helvetica" panose="020B0604020202020204" pitchFamily="34" charset="0"/>
              </a:rPr>
              <a:t>drying requires the characterisation of the vial heat transfer coefficient (K</a:t>
            </a:r>
            <a:r>
              <a:rPr lang="en-GB" sz="2400" baseline="-25000" dirty="0">
                <a:latin typeface="Helvetica" panose="020B0604020202020204" pitchFamily="34" charset="0"/>
                <a:cs typeface="Helvetica" panose="020B0604020202020204" pitchFamily="34" charset="0"/>
              </a:rPr>
              <a:t>V</a:t>
            </a:r>
            <a:r>
              <a:rPr lang="en-GB" sz="2400" dirty="0">
                <a:latin typeface="Helvetica" panose="020B0604020202020204" pitchFamily="34" charset="0"/>
                <a:cs typeface="Helvetica" panose="020B0604020202020204" pitchFamily="34" charset="0"/>
              </a:rPr>
              <a:t>). In industry, K</a:t>
            </a:r>
            <a:r>
              <a:rPr lang="en-GB" sz="2400" baseline="-25000" dirty="0">
                <a:latin typeface="Helvetica" panose="020B0604020202020204" pitchFamily="34" charset="0"/>
                <a:cs typeface="Helvetica" panose="020B0604020202020204" pitchFamily="34" charset="0"/>
              </a:rPr>
              <a:t>V </a:t>
            </a:r>
            <a:r>
              <a:rPr lang="en-GB" sz="2400" dirty="0">
                <a:latin typeface="Helvetica" panose="020B0604020202020204" pitchFamily="34" charset="0"/>
                <a:cs typeface="Helvetica" panose="020B0604020202020204" pitchFamily="34" charset="0"/>
              </a:rPr>
              <a:t>is determined </a:t>
            </a:r>
            <a:r>
              <a:rPr lang="en-GB" sz="2400" dirty="0" smtClean="0">
                <a:latin typeface="Helvetica" panose="020B0604020202020204" pitchFamily="34" charset="0"/>
                <a:cs typeface="Helvetica" panose="020B0604020202020204" pitchFamily="34" charset="0"/>
              </a:rPr>
              <a:t>after </a:t>
            </a:r>
            <a:r>
              <a:rPr lang="en-GB" sz="2400" dirty="0">
                <a:latin typeface="Helvetica" panose="020B0604020202020204" pitchFamily="34" charset="0"/>
                <a:cs typeface="Helvetica" panose="020B0604020202020204" pitchFamily="34" charset="0"/>
              </a:rPr>
              <a:t>the completion of ~30% of ice sublimation from the classic heat/mass balance equation, </a:t>
            </a:r>
          </a:p>
          <a:p>
            <a:pPr algn="ctr">
              <a:lnSpc>
                <a:spcPct val="125000"/>
              </a:lnSpc>
            </a:pPr>
            <a:r>
              <a:rPr lang="en-GB" sz="2400" dirty="0" smtClean="0">
                <a:latin typeface="Helvetica" panose="020B0604020202020204" pitchFamily="34" charset="0"/>
                <a:cs typeface="Helvetica" panose="020B0604020202020204" pitchFamily="34" charset="0"/>
              </a:rPr>
              <a:t>K</a:t>
            </a:r>
            <a:r>
              <a:rPr lang="en-GB" sz="2400" baseline="-25000" dirty="0" smtClean="0">
                <a:latin typeface="Helvetica" panose="020B0604020202020204" pitchFamily="34" charset="0"/>
                <a:cs typeface="Helvetica" panose="020B0604020202020204" pitchFamily="34" charset="0"/>
              </a:rPr>
              <a:t>V</a:t>
            </a:r>
            <a:r>
              <a:rPr lang="el-GR" sz="2400" dirty="0" smtClean="0">
                <a:latin typeface="Helvetica" panose="020B0604020202020204" pitchFamily="34" charset="0"/>
                <a:cs typeface="Helvetica" panose="020B0604020202020204" pitchFamily="34" charset="0"/>
              </a:rPr>
              <a:t> </a:t>
            </a:r>
            <a:r>
              <a:rPr lang="en-GB" sz="2400" dirty="0" smtClean="0">
                <a:latin typeface="Helvetica" panose="020B0604020202020204" pitchFamily="34" charset="0"/>
                <a:cs typeface="Helvetica" panose="020B0604020202020204" pitchFamily="34" charset="0"/>
              </a:rPr>
              <a:t>=  </a:t>
            </a:r>
            <a:r>
              <a:rPr lang="en-GB" sz="2400" dirty="0" err="1" smtClean="0">
                <a:latin typeface="Helvetica" panose="020B0604020202020204" pitchFamily="34" charset="0"/>
                <a:cs typeface="Helvetica" panose="020B0604020202020204" pitchFamily="34" charset="0"/>
              </a:rPr>
              <a:t>dq</a:t>
            </a:r>
            <a:r>
              <a:rPr lang="en-GB" sz="2400" dirty="0" smtClean="0">
                <a:latin typeface="Helvetica" panose="020B0604020202020204" pitchFamily="34" charset="0"/>
                <a:cs typeface="Helvetica" panose="020B0604020202020204" pitchFamily="34" charset="0"/>
              </a:rPr>
              <a:t>/</a:t>
            </a:r>
            <a:r>
              <a:rPr lang="en-GB" sz="2400" dirty="0" err="1" smtClean="0">
                <a:latin typeface="Helvetica" panose="020B0604020202020204" pitchFamily="34" charset="0"/>
                <a:cs typeface="Helvetica" panose="020B0604020202020204" pitchFamily="34" charset="0"/>
              </a:rPr>
              <a:t>dt</a:t>
            </a:r>
            <a:r>
              <a:rPr lang="en-GB" sz="2400" dirty="0" smtClean="0">
                <a:latin typeface="Helvetica" panose="020B0604020202020204" pitchFamily="34" charset="0"/>
                <a:cs typeface="Helvetica" panose="020B0604020202020204" pitchFamily="34" charset="0"/>
              </a:rPr>
              <a:t>/ A.</a:t>
            </a:r>
            <a:r>
              <a:rPr lang="el-GR" sz="2400" dirty="0" smtClean="0">
                <a:latin typeface="Helvetica" panose="020B0604020202020204" pitchFamily="34" charset="0"/>
                <a:cs typeface="Helvetica" panose="020B0604020202020204" pitchFamily="34" charset="0"/>
              </a:rPr>
              <a:t>Δ</a:t>
            </a:r>
            <a:r>
              <a:rPr lang="en-GB" sz="2400" dirty="0" smtClean="0">
                <a:latin typeface="Helvetica" panose="020B0604020202020204" pitchFamily="34" charset="0"/>
                <a:cs typeface="Helvetica" panose="020B0604020202020204" pitchFamily="34" charset="0"/>
              </a:rPr>
              <a:t>T= (L.dm/</a:t>
            </a:r>
            <a:r>
              <a:rPr lang="en-GB" sz="2400" dirty="0" err="1" smtClean="0">
                <a:latin typeface="Helvetica" panose="020B0604020202020204" pitchFamily="34" charset="0"/>
                <a:cs typeface="Helvetica" panose="020B0604020202020204" pitchFamily="34" charset="0"/>
              </a:rPr>
              <a:t>dt</a:t>
            </a:r>
            <a:r>
              <a:rPr lang="en-GB" sz="2400" dirty="0" smtClean="0">
                <a:latin typeface="Helvetica" panose="020B0604020202020204" pitchFamily="34" charset="0"/>
                <a:cs typeface="Helvetica" panose="020B0604020202020204" pitchFamily="34" charset="0"/>
              </a:rPr>
              <a:t>)/</a:t>
            </a:r>
            <a:r>
              <a:rPr lang="en-GB" sz="2400" dirty="0">
                <a:latin typeface="Helvetica" panose="020B0604020202020204" pitchFamily="34" charset="0"/>
                <a:cs typeface="Helvetica" panose="020B0604020202020204" pitchFamily="34" charset="0"/>
              </a:rPr>
              <a:t> A</a:t>
            </a:r>
            <a:r>
              <a:rPr lang="en-GB" sz="2400" dirty="0" smtClean="0">
                <a:latin typeface="Helvetica" panose="020B0604020202020204" pitchFamily="34" charset="0"/>
                <a:cs typeface="Helvetica" panose="020B0604020202020204" pitchFamily="34" charset="0"/>
              </a:rPr>
              <a:t>.(</a:t>
            </a:r>
            <a:r>
              <a:rPr lang="en-GB" sz="2400" dirty="0" err="1" smtClean="0">
                <a:latin typeface="Helvetica" panose="020B0604020202020204" pitchFamily="34" charset="0"/>
                <a:cs typeface="Helvetica" panose="020B0604020202020204" pitchFamily="34" charset="0"/>
              </a:rPr>
              <a:t>T</a:t>
            </a:r>
            <a:r>
              <a:rPr lang="en-GB" sz="2400" baseline="-25000" dirty="0" err="1" smtClean="0">
                <a:latin typeface="Helvetica" panose="020B0604020202020204" pitchFamily="34" charset="0"/>
                <a:cs typeface="Helvetica" panose="020B0604020202020204" pitchFamily="34" charset="0"/>
              </a:rPr>
              <a:t>s</a:t>
            </a:r>
            <a:r>
              <a:rPr lang="en-GB" sz="2400" dirty="0" smtClean="0">
                <a:latin typeface="Helvetica" panose="020B0604020202020204" pitchFamily="34" charset="0"/>
                <a:cs typeface="Helvetica" panose="020B0604020202020204" pitchFamily="34" charset="0"/>
              </a:rPr>
              <a:t>-T</a:t>
            </a:r>
            <a:r>
              <a:rPr lang="en-GB" sz="2400" baseline="-25000" dirty="0" smtClean="0">
                <a:latin typeface="Helvetica" panose="020B0604020202020204" pitchFamily="34" charset="0"/>
                <a:cs typeface="Helvetica" panose="020B0604020202020204" pitchFamily="34" charset="0"/>
              </a:rPr>
              <a:t>b</a:t>
            </a:r>
            <a:r>
              <a:rPr lang="en-GB" sz="2400" dirty="0" smtClean="0">
                <a:latin typeface="Helvetica" panose="020B0604020202020204" pitchFamily="34" charset="0"/>
                <a:cs typeface="Helvetica" panose="020B0604020202020204" pitchFamily="34" charset="0"/>
              </a:rPr>
              <a:t>)</a:t>
            </a:r>
            <a:endParaRPr lang="en-GB" sz="2400" dirty="0">
              <a:latin typeface="Helvetica" panose="020B0604020202020204" pitchFamily="34" charset="0"/>
              <a:cs typeface="Helvetica" panose="020B0604020202020204" pitchFamily="34" charset="0"/>
            </a:endParaRPr>
          </a:p>
          <a:p>
            <a:pPr algn="just">
              <a:lnSpc>
                <a:spcPct val="125000"/>
              </a:lnSpc>
            </a:pPr>
            <a:r>
              <a:rPr lang="en-GB" sz="2400" dirty="0">
                <a:latin typeface="Helvetica" panose="020B0604020202020204" pitchFamily="34" charset="0"/>
                <a:cs typeface="Helvetica" panose="020B0604020202020204" pitchFamily="34" charset="0"/>
              </a:rPr>
              <a:t>where </a:t>
            </a:r>
            <a:r>
              <a:rPr lang="en-GB" sz="2400" dirty="0" err="1" smtClean="0">
                <a:latin typeface="Helvetica" panose="020B0604020202020204" pitchFamily="34" charset="0"/>
                <a:cs typeface="Helvetica" panose="020B0604020202020204" pitchFamily="34" charset="0"/>
              </a:rPr>
              <a:t>dq</a:t>
            </a:r>
            <a:r>
              <a:rPr lang="en-GB" sz="2400" dirty="0" smtClean="0">
                <a:latin typeface="Helvetica" panose="020B0604020202020204" pitchFamily="34" charset="0"/>
                <a:cs typeface="Helvetica" panose="020B0604020202020204" pitchFamily="34" charset="0"/>
              </a:rPr>
              <a:t>/</a:t>
            </a:r>
            <a:r>
              <a:rPr lang="en-GB" sz="2400" dirty="0" err="1" smtClean="0">
                <a:latin typeface="Helvetica" panose="020B0604020202020204" pitchFamily="34" charset="0"/>
                <a:cs typeface="Helvetica" panose="020B0604020202020204" pitchFamily="34" charset="0"/>
              </a:rPr>
              <a:t>dt</a:t>
            </a:r>
            <a:r>
              <a:rPr lang="en-GB" sz="2400" dirty="0" smtClean="0">
                <a:latin typeface="Helvetica" panose="020B0604020202020204" pitchFamily="34" charset="0"/>
                <a:cs typeface="Helvetica" panose="020B0604020202020204" pitchFamily="34" charset="0"/>
              </a:rPr>
              <a:t>  </a:t>
            </a:r>
            <a:r>
              <a:rPr lang="en-GB" sz="2400" dirty="0">
                <a:latin typeface="Helvetica" panose="020B0604020202020204" pitchFamily="34" charset="0"/>
                <a:cs typeface="Helvetica" panose="020B0604020202020204" pitchFamily="34" charset="0"/>
              </a:rPr>
              <a:t>is the rate of heat transfer from the shelf to the bottom of a given </a:t>
            </a:r>
            <a:r>
              <a:rPr lang="en-GB" sz="2400" dirty="0" smtClean="0">
                <a:latin typeface="Helvetica" panose="020B0604020202020204" pitchFamily="34" charset="0"/>
                <a:cs typeface="Helvetica" panose="020B0604020202020204" pitchFamily="34" charset="0"/>
              </a:rPr>
              <a:t>vial and is equal to the product of the latent heat of sublimation, L and the drying rate, </a:t>
            </a:r>
            <a:r>
              <a:rPr lang="en-GB" sz="2400" dirty="0" err="1" smtClean="0">
                <a:latin typeface="Helvetica" panose="020B0604020202020204" pitchFamily="34" charset="0"/>
                <a:cs typeface="Helvetica" panose="020B0604020202020204" pitchFamily="34" charset="0"/>
              </a:rPr>
              <a:t>dm</a:t>
            </a:r>
            <a:r>
              <a:rPr lang="en-GB" sz="2400" dirty="0" smtClean="0">
                <a:latin typeface="Helvetica" panose="020B0604020202020204" pitchFamily="34" charset="0"/>
                <a:cs typeface="Helvetica" panose="020B0604020202020204" pitchFamily="34" charset="0"/>
              </a:rPr>
              <a:t>/</a:t>
            </a:r>
            <a:r>
              <a:rPr lang="en-GB" sz="2400" dirty="0" err="1" smtClean="0">
                <a:latin typeface="Helvetica" panose="020B0604020202020204" pitchFamily="34" charset="0"/>
                <a:cs typeface="Helvetica" panose="020B0604020202020204" pitchFamily="34" charset="0"/>
              </a:rPr>
              <a:t>dt</a:t>
            </a:r>
            <a:r>
              <a:rPr lang="en-GB" sz="2400" dirty="0" smtClean="0">
                <a:latin typeface="Helvetica" panose="020B0604020202020204" pitchFamily="34" charset="0"/>
                <a:cs typeface="Helvetica" panose="020B0604020202020204" pitchFamily="34" charset="0"/>
              </a:rPr>
              <a:t>, divided by the product of </a:t>
            </a:r>
            <a:r>
              <a:rPr lang="en-GB" sz="2400" dirty="0">
                <a:latin typeface="Helvetica" panose="020B0604020202020204" pitchFamily="34" charset="0"/>
                <a:cs typeface="Helvetica" panose="020B0604020202020204" pitchFamily="34" charset="0"/>
              </a:rPr>
              <a:t>the vial’s cross-sectional </a:t>
            </a:r>
            <a:r>
              <a:rPr lang="en-GB" sz="2400" dirty="0" smtClean="0">
                <a:latin typeface="Helvetica" panose="020B0604020202020204" pitchFamily="34" charset="0"/>
                <a:cs typeface="Helvetica" panose="020B0604020202020204" pitchFamily="34" charset="0"/>
              </a:rPr>
              <a:t>area, A and the </a:t>
            </a:r>
            <a:r>
              <a:rPr lang="en-GB" sz="2400" dirty="0">
                <a:latin typeface="Helvetica" panose="020B0604020202020204" pitchFamily="34" charset="0"/>
                <a:cs typeface="Helvetica" panose="020B0604020202020204" pitchFamily="34" charset="0"/>
              </a:rPr>
              <a:t>difference between the product </a:t>
            </a:r>
            <a:r>
              <a:rPr lang="en-GB" sz="2400" dirty="0" smtClean="0">
                <a:latin typeface="Helvetica" panose="020B0604020202020204" pitchFamily="34" charset="0"/>
                <a:cs typeface="Helvetica" panose="020B0604020202020204" pitchFamily="34" charset="0"/>
              </a:rPr>
              <a:t>temperature, T</a:t>
            </a:r>
            <a:r>
              <a:rPr lang="en-GB" sz="2400" baseline="-25000" dirty="0" smtClean="0">
                <a:latin typeface="Helvetica" panose="020B0604020202020204" pitchFamily="34" charset="0"/>
                <a:cs typeface="Helvetica" panose="020B0604020202020204" pitchFamily="34" charset="0"/>
              </a:rPr>
              <a:t>b</a:t>
            </a:r>
            <a:r>
              <a:rPr lang="en-GB" sz="2400" dirty="0" smtClean="0">
                <a:latin typeface="Helvetica" panose="020B0604020202020204" pitchFamily="34" charset="0"/>
                <a:cs typeface="Helvetica" panose="020B0604020202020204" pitchFamily="34" charset="0"/>
              </a:rPr>
              <a:t> and </a:t>
            </a:r>
            <a:r>
              <a:rPr lang="en-GB" sz="2400" dirty="0">
                <a:latin typeface="Helvetica" panose="020B0604020202020204" pitchFamily="34" charset="0"/>
                <a:cs typeface="Helvetica" panose="020B0604020202020204" pitchFamily="34" charset="0"/>
              </a:rPr>
              <a:t>the shelf  </a:t>
            </a:r>
            <a:r>
              <a:rPr lang="en-GB" sz="2400" dirty="0" smtClean="0">
                <a:latin typeface="Helvetica" panose="020B0604020202020204" pitchFamily="34" charset="0"/>
                <a:cs typeface="Helvetica" panose="020B0604020202020204" pitchFamily="34" charset="0"/>
              </a:rPr>
              <a:t>temperature, </a:t>
            </a:r>
            <a:r>
              <a:rPr lang="en-GB" sz="2400" dirty="0" err="1" smtClean="0">
                <a:latin typeface="Helvetica" panose="020B0604020202020204" pitchFamily="34" charset="0"/>
                <a:cs typeface="Helvetica" panose="020B0604020202020204" pitchFamily="34" charset="0"/>
              </a:rPr>
              <a:t>T</a:t>
            </a:r>
            <a:r>
              <a:rPr lang="en-GB" sz="2400" baseline="-25000" dirty="0" err="1" smtClean="0">
                <a:latin typeface="Helvetica" panose="020B0604020202020204" pitchFamily="34" charset="0"/>
                <a:cs typeface="Helvetica" panose="020B0604020202020204" pitchFamily="34" charset="0"/>
              </a:rPr>
              <a:t>s</a:t>
            </a:r>
            <a:r>
              <a:rPr lang="en-GB" sz="2400" dirty="0" smtClean="0">
                <a:latin typeface="Helvetica" panose="020B0604020202020204" pitchFamily="34" charset="0"/>
                <a:cs typeface="Helvetica" panose="020B0604020202020204" pitchFamily="34" charset="0"/>
              </a:rPr>
              <a:t>, </a:t>
            </a:r>
            <a:r>
              <a:rPr lang="en-GB" sz="2400" dirty="0" err="1">
                <a:latin typeface="Helvetica" panose="020B0604020202020204" pitchFamily="34" charset="0"/>
                <a:cs typeface="Helvetica" panose="020B0604020202020204" pitchFamily="34" charset="0"/>
              </a:rPr>
              <a:t>Pikal</a:t>
            </a:r>
            <a:r>
              <a:rPr lang="en-GB" sz="2400" dirty="0">
                <a:latin typeface="Helvetica" panose="020B0604020202020204" pitchFamily="34" charset="0"/>
                <a:cs typeface="Helvetica" panose="020B0604020202020204" pitchFamily="34" charset="0"/>
              </a:rPr>
              <a:t> (1984). However, this calculation assumes </a:t>
            </a:r>
            <a:r>
              <a:rPr lang="en-GB" sz="2400" dirty="0" smtClean="0">
                <a:latin typeface="Helvetica" panose="020B0604020202020204" pitchFamily="34" charset="0"/>
                <a:cs typeface="Helvetica" panose="020B0604020202020204" pitchFamily="34" charset="0"/>
              </a:rPr>
              <a:t>that the ice </a:t>
            </a:r>
            <a:r>
              <a:rPr lang="en-GB" sz="2400" dirty="0">
                <a:latin typeface="Helvetica" panose="020B0604020202020204" pitchFamily="34" charset="0"/>
                <a:cs typeface="Helvetica" panose="020B0604020202020204" pitchFamily="34" charset="0"/>
              </a:rPr>
              <a:t>layer has been drying in a horizontal plane from the beginning to the time corresponding to 30% of ice sublimation. </a:t>
            </a:r>
            <a:r>
              <a:rPr lang="en-GB" sz="2400" i="1" dirty="0">
                <a:latin typeface="Helvetica" panose="020B0604020202020204" pitchFamily="34" charset="0"/>
                <a:cs typeface="Helvetica" panose="020B0604020202020204" pitchFamily="34" charset="0"/>
              </a:rPr>
              <a:t>The first objective of this work is to present a new methodology based on </a:t>
            </a:r>
            <a:r>
              <a:rPr lang="en-GB" sz="2400" i="1" dirty="0" smtClean="0">
                <a:latin typeface="Helvetica" panose="020B0604020202020204" pitchFamily="34" charset="0"/>
                <a:cs typeface="Helvetica" panose="020B0604020202020204" pitchFamily="34" charset="0"/>
              </a:rPr>
              <a:t>TVIS </a:t>
            </a:r>
            <a:r>
              <a:rPr lang="en-GB" sz="2400" i="1" dirty="0">
                <a:latin typeface="Helvetica" panose="020B0604020202020204" pitchFamily="34" charset="0"/>
                <a:cs typeface="Helvetica" panose="020B0604020202020204" pitchFamily="34" charset="0"/>
              </a:rPr>
              <a:t>that was used to test whether the assumption is </a:t>
            </a:r>
            <a:r>
              <a:rPr lang="en-GB" sz="2400" i="1" dirty="0" smtClean="0">
                <a:latin typeface="Helvetica" panose="020B0604020202020204" pitchFamily="34" charset="0"/>
                <a:cs typeface="Helvetica" panose="020B0604020202020204" pitchFamily="34" charset="0"/>
              </a:rPr>
              <a:t>true</a:t>
            </a:r>
            <a:r>
              <a:rPr lang="en-GB" sz="2400" dirty="0" smtClean="0">
                <a:latin typeface="Helvetica" panose="020B0604020202020204" pitchFamily="34" charset="0"/>
                <a:cs typeface="Helvetica" panose="020B0604020202020204" pitchFamily="34" charset="0"/>
              </a:rPr>
              <a:t>.</a:t>
            </a:r>
          </a:p>
          <a:p>
            <a:pPr algn="just">
              <a:lnSpc>
                <a:spcPct val="125000"/>
              </a:lnSpc>
            </a:pPr>
            <a:endParaRPr lang="en-GB" sz="2400" dirty="0">
              <a:latin typeface="Helvetica" panose="020B0604020202020204" pitchFamily="34" charset="0"/>
              <a:cs typeface="Helvetica" panose="020B0604020202020204" pitchFamily="34" charset="0"/>
            </a:endParaRPr>
          </a:p>
          <a:p>
            <a:pPr algn="just" defTabSz="360000">
              <a:lnSpc>
                <a:spcPct val="125000"/>
              </a:lnSpc>
            </a:pPr>
            <a:r>
              <a:rPr lang="en-GB" sz="2400" dirty="0" smtClean="0">
                <a:latin typeface="Helvetica" panose="020B0604020202020204" pitchFamily="34" charset="0"/>
                <a:cs typeface="Helvetica" panose="020B0604020202020204" pitchFamily="34" charset="0"/>
              </a:rPr>
              <a:t>	Two</a:t>
            </a:r>
            <a:r>
              <a:rPr lang="en-GB" sz="2400" dirty="0" smtClean="0">
                <a:latin typeface="Helvetica" panose="020B0604020202020204" pitchFamily="34" charset="0"/>
                <a:ea typeface="Calibri" panose="020F0502020204030204" pitchFamily="34" charset="0"/>
                <a:cs typeface="Helvetica" panose="020B0604020202020204" pitchFamily="34" charset="0"/>
              </a:rPr>
              <a:t> </a:t>
            </a:r>
            <a:r>
              <a:rPr lang="en-GB" sz="2400" dirty="0">
                <a:latin typeface="Helvetica" panose="020B0604020202020204" pitchFamily="34" charset="0"/>
                <a:ea typeface="Calibri" panose="020F0502020204030204" pitchFamily="34" charset="0"/>
                <a:cs typeface="Helvetica" panose="020B0604020202020204" pitchFamily="34" charset="0"/>
              </a:rPr>
              <a:t>parameters, C'(100 kHz) and C"</a:t>
            </a:r>
            <a:r>
              <a:rPr lang="en-GB" sz="2400" baseline="-25000" dirty="0">
                <a:latin typeface="Helvetica" panose="020B0604020202020204" pitchFamily="34" charset="0"/>
                <a:ea typeface="Calibri" panose="020F0502020204030204" pitchFamily="34" charset="0"/>
                <a:cs typeface="Helvetica" panose="020B0604020202020204" pitchFamily="34" charset="0"/>
              </a:rPr>
              <a:t>PEAK</a:t>
            </a:r>
            <a:r>
              <a:rPr lang="en-GB" sz="2400" dirty="0">
                <a:latin typeface="Helvetica" panose="020B0604020202020204" pitchFamily="34" charset="0"/>
                <a:ea typeface="Calibri" panose="020F0502020204030204" pitchFamily="34" charset="0"/>
                <a:cs typeface="Helvetica" panose="020B0604020202020204" pitchFamily="34" charset="0"/>
              </a:rPr>
              <a:t>, of the real and the imaginary capacitance spectra of the TVIS vial, respectively, are considered to be proportional to the amount of ice remaining in the vial, Smith (</a:t>
            </a:r>
            <a:r>
              <a:rPr lang="en-GB" sz="2400" dirty="0" smtClean="0">
                <a:latin typeface="Helvetica" panose="020B0604020202020204" pitchFamily="34" charset="0"/>
                <a:ea typeface="Calibri" panose="020F0502020204030204" pitchFamily="34" charset="0"/>
                <a:cs typeface="Helvetica" panose="020B0604020202020204" pitchFamily="34" charset="0"/>
              </a:rPr>
              <a:t>2016). </a:t>
            </a:r>
            <a:r>
              <a:rPr lang="en-GB" sz="2400" dirty="0">
                <a:latin typeface="Helvetica" panose="020B0604020202020204" pitchFamily="34" charset="0"/>
                <a:ea typeface="Calibri" panose="020F0502020204030204" pitchFamily="34" charset="0"/>
                <a:cs typeface="Helvetica" panose="020B0604020202020204" pitchFamily="34" charset="0"/>
              </a:rPr>
              <a:t>It is assumed that C"</a:t>
            </a:r>
            <a:r>
              <a:rPr lang="en-GB" sz="2400" baseline="-25000" dirty="0">
                <a:latin typeface="Helvetica" panose="020B0604020202020204" pitchFamily="34" charset="0"/>
                <a:ea typeface="Calibri" panose="020F0502020204030204" pitchFamily="34" charset="0"/>
                <a:cs typeface="Helvetica" panose="020B0604020202020204" pitchFamily="34" charset="0"/>
              </a:rPr>
              <a:t>PEAK</a:t>
            </a:r>
            <a:r>
              <a:rPr lang="en-GB" sz="2400" dirty="0">
                <a:latin typeface="Helvetica" panose="020B0604020202020204" pitchFamily="34" charset="0"/>
                <a:ea typeface="Calibri" panose="020F0502020204030204" pitchFamily="34" charset="0"/>
                <a:cs typeface="Helvetica" panose="020B0604020202020204" pitchFamily="34" charset="0"/>
              </a:rPr>
              <a:t> is proportional to the height of the ice layer that is in contact with the glass wall (Figure </a:t>
            </a:r>
            <a:r>
              <a:rPr lang="en-GB" sz="2400" dirty="0" smtClean="0">
                <a:latin typeface="Helvetica" panose="020B0604020202020204" pitchFamily="34" charset="0"/>
                <a:ea typeface="Calibri" panose="020F0502020204030204" pitchFamily="34" charset="0"/>
                <a:cs typeface="Helvetica" panose="020B0604020202020204" pitchFamily="34" charset="0"/>
              </a:rPr>
              <a:t>1) </a:t>
            </a:r>
            <a:r>
              <a:rPr lang="en-GB" sz="2400" dirty="0">
                <a:latin typeface="Helvetica" panose="020B0604020202020204" pitchFamily="34" charset="0"/>
                <a:ea typeface="Calibri" panose="020F0502020204030204" pitchFamily="34" charset="0"/>
                <a:cs typeface="Helvetica" panose="020B0604020202020204" pitchFamily="34" charset="0"/>
              </a:rPr>
              <a:t>whereas C'(100 kHz) measures the bulk of the ice in the vial whether in contact with the vial wall or not. The surface area, A, is assumed to be constant and therefore, it is expected that C"</a:t>
            </a:r>
            <a:r>
              <a:rPr lang="en-GB" sz="2400" baseline="-25000" dirty="0">
                <a:latin typeface="Helvetica" panose="020B0604020202020204" pitchFamily="34" charset="0"/>
                <a:ea typeface="Calibri" panose="020F0502020204030204" pitchFamily="34" charset="0"/>
                <a:cs typeface="Helvetica" panose="020B0604020202020204" pitchFamily="34" charset="0"/>
              </a:rPr>
              <a:t>PEAK</a:t>
            </a:r>
            <a:r>
              <a:rPr lang="en-GB" sz="2400" dirty="0">
                <a:latin typeface="Helvetica" panose="020B0604020202020204" pitchFamily="34" charset="0"/>
                <a:ea typeface="Calibri" panose="020F0502020204030204" pitchFamily="34" charset="0"/>
                <a:cs typeface="Helvetica" panose="020B0604020202020204" pitchFamily="34" charset="0"/>
              </a:rPr>
              <a:t> will decrease at the same rate as C'(100 kHz).</a:t>
            </a:r>
            <a:endParaRPr lang="en-GB" sz="2400" dirty="0">
              <a:solidFill>
                <a:srgbClr val="FF0000"/>
              </a:solidFill>
              <a:latin typeface="Helvetica" panose="020B0604020202020204" pitchFamily="34" charset="0"/>
              <a:ea typeface="Calibri" panose="020F0502020204030204" pitchFamily="34" charset="0"/>
              <a:cs typeface="Helvetica" panose="020B0604020202020204" pitchFamily="34" charset="0"/>
            </a:endParaRPr>
          </a:p>
          <a:p>
            <a:pPr algn="just">
              <a:lnSpc>
                <a:spcPct val="125000"/>
              </a:lnSpc>
            </a:pPr>
            <a:endParaRPr lang="en-GB" sz="2400" dirty="0" smtClean="0">
              <a:latin typeface="Helvetica" panose="020B0604020202020204" pitchFamily="34" charset="0"/>
              <a:cs typeface="Helvetica" panose="020B0604020202020204" pitchFamily="34" charset="0"/>
            </a:endParaRPr>
          </a:p>
          <a:p>
            <a:pPr algn="just">
              <a:lnSpc>
                <a:spcPct val="125000"/>
              </a:lnSpc>
            </a:pPr>
            <a:endParaRPr lang="en-GB" sz="2400" dirty="0">
              <a:latin typeface="Helvetica" panose="020B0604020202020204" pitchFamily="34" charset="0"/>
              <a:cs typeface="Helvetica" panose="020B0604020202020204" pitchFamily="34" charset="0"/>
            </a:endParaRPr>
          </a:p>
          <a:p>
            <a:pPr algn="just">
              <a:lnSpc>
                <a:spcPct val="125000"/>
              </a:lnSpc>
            </a:pPr>
            <a:endParaRPr lang="en-GB" sz="2400" dirty="0" smtClean="0">
              <a:latin typeface="Helvetica" panose="020B0604020202020204" pitchFamily="34" charset="0"/>
              <a:cs typeface="Helvetica" panose="020B0604020202020204" pitchFamily="34" charset="0"/>
            </a:endParaRPr>
          </a:p>
          <a:p>
            <a:pPr algn="just">
              <a:lnSpc>
                <a:spcPct val="125000"/>
              </a:lnSpc>
            </a:pPr>
            <a:endParaRPr lang="en-GB" sz="2400" dirty="0">
              <a:latin typeface="Helvetica" panose="020B0604020202020204" pitchFamily="34" charset="0"/>
              <a:cs typeface="Helvetica" panose="020B0604020202020204" pitchFamily="34" charset="0"/>
            </a:endParaRPr>
          </a:p>
          <a:p>
            <a:pPr algn="just">
              <a:lnSpc>
                <a:spcPct val="125000"/>
              </a:lnSpc>
            </a:pPr>
            <a:endParaRPr lang="en-GB" sz="2400" dirty="0" smtClean="0">
              <a:latin typeface="Helvetica" panose="020B0604020202020204" pitchFamily="34" charset="0"/>
              <a:cs typeface="Helvetica" panose="020B0604020202020204" pitchFamily="34" charset="0"/>
            </a:endParaRPr>
          </a:p>
          <a:p>
            <a:pPr algn="just">
              <a:lnSpc>
                <a:spcPct val="125000"/>
              </a:lnSpc>
            </a:pPr>
            <a:endParaRPr lang="en-GB" sz="2400" dirty="0">
              <a:latin typeface="Helvetica" panose="020B0604020202020204" pitchFamily="34" charset="0"/>
              <a:cs typeface="Helvetica" panose="020B0604020202020204" pitchFamily="34" charset="0"/>
            </a:endParaRPr>
          </a:p>
          <a:p>
            <a:pPr algn="just">
              <a:lnSpc>
                <a:spcPct val="125000"/>
              </a:lnSpc>
            </a:pPr>
            <a:endParaRPr lang="en-GB" sz="2400" dirty="0" smtClean="0">
              <a:latin typeface="Helvetica" panose="020B0604020202020204" pitchFamily="34" charset="0"/>
              <a:cs typeface="Helvetica" panose="020B0604020202020204" pitchFamily="34" charset="0"/>
            </a:endParaRPr>
          </a:p>
          <a:p>
            <a:pPr algn="just">
              <a:lnSpc>
                <a:spcPct val="125000"/>
              </a:lnSpc>
            </a:pPr>
            <a:endParaRPr lang="en-GB" sz="2400" dirty="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r>
              <a:rPr lang="en-GB" sz="2400" dirty="0">
                <a:latin typeface="Helvetica" panose="020B0604020202020204" pitchFamily="34" charset="0"/>
                <a:cs typeface="Helvetica" panose="020B0604020202020204" pitchFamily="34" charset="0"/>
              </a:rPr>
              <a:t>	</a:t>
            </a:r>
            <a:r>
              <a:rPr lang="en-GB" sz="2400" dirty="0" smtClean="0">
                <a:latin typeface="Helvetica" panose="020B0604020202020204" pitchFamily="34" charset="0"/>
                <a:cs typeface="Helvetica" panose="020B0604020202020204" pitchFamily="34" charset="0"/>
              </a:rPr>
              <a:t>Frequently</a:t>
            </a:r>
            <a:r>
              <a:rPr lang="en-GB" sz="2400" dirty="0">
                <a:latin typeface="Helvetica" panose="020B0604020202020204" pitchFamily="34" charset="0"/>
                <a:cs typeface="Helvetica" panose="020B0604020202020204" pitchFamily="34" charset="0"/>
              </a:rPr>
              <a:t>, the endpoint of primary drying is determined from product thermocouples among several other Process Analytical Technologies (PATs), none of which are free from limitations. </a:t>
            </a:r>
            <a:r>
              <a:rPr lang="en-GB" sz="2400" i="1" dirty="0">
                <a:latin typeface="Helvetica" panose="020B0604020202020204" pitchFamily="34" charset="0"/>
                <a:cs typeface="Helvetica" panose="020B0604020202020204" pitchFamily="34" charset="0"/>
              </a:rPr>
              <a:t>The second objective of this work is to present a new methodology using TVIS to determine the endpoint of primary drying.</a:t>
            </a:r>
          </a:p>
          <a:p>
            <a:pPr algn="just"/>
            <a:endParaRPr lang="en-GB" sz="2400" i="1" dirty="0">
              <a:solidFill>
                <a:schemeClr val="accent2">
                  <a:lumMod val="75000"/>
                </a:schemeClr>
              </a:solidFill>
              <a:latin typeface="Helvetica" panose="020B0604020202020204" pitchFamily="34" charset="0"/>
              <a:cs typeface="Helvetica" panose="020B0604020202020204" pitchFamily="34" charset="0"/>
            </a:endParaRPr>
          </a:p>
          <a:p>
            <a:pPr algn="just"/>
            <a:r>
              <a:rPr lang="en-GB" sz="3600" b="1" dirty="0">
                <a:solidFill>
                  <a:schemeClr val="accent2">
                    <a:lumMod val="75000"/>
                  </a:schemeClr>
                </a:solidFill>
                <a:latin typeface="Lucida Bright" panose="02040602050505020304" pitchFamily="18" charset="0"/>
                <a:cs typeface="Calibri" panose="020F0502020204030204" pitchFamily="34" charset="0"/>
              </a:rPr>
              <a:t>MATERIALS AND METHODS</a:t>
            </a: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r>
              <a:rPr lang="en-GB" sz="2400" dirty="0">
                <a:latin typeface="Helvetica" panose="020B0604020202020204" pitchFamily="34" charset="0"/>
                <a:cs typeface="Helvetica" panose="020B0604020202020204" pitchFamily="34" charset="0"/>
              </a:rPr>
              <a:t>	</a:t>
            </a:r>
            <a:r>
              <a:rPr lang="en-GB" sz="2400" dirty="0" smtClean="0">
                <a:latin typeface="Helvetica" panose="020B0604020202020204" pitchFamily="34" charset="0"/>
                <a:cs typeface="Helvetica" panose="020B0604020202020204" pitchFamily="34" charset="0"/>
              </a:rPr>
              <a:t>Double </a:t>
            </a:r>
            <a:r>
              <a:rPr lang="en-GB" sz="2400" dirty="0">
                <a:latin typeface="Helvetica" panose="020B0604020202020204" pitchFamily="34" charset="0"/>
                <a:cs typeface="Helvetica" panose="020B0604020202020204" pitchFamily="34" charset="0"/>
              </a:rPr>
              <a:t>distilled water from “all glass apparatus” was used in this study.  The TVIS system comprises a bespoke multichannel high precision impedance analyser which was connected to a TVIS measurement vial, which is a standard 10 mL freeze drying vial (manufactured by Schott) that has been modified with copper electrodes (19 x 10 mm and 10 mm from the base of the vial) attached to the outside of the glass wall (Figure </a:t>
            </a:r>
            <a:r>
              <a:rPr lang="en-GB" sz="2400" dirty="0" smtClean="0">
                <a:latin typeface="Helvetica" panose="020B0604020202020204" pitchFamily="34" charset="0"/>
                <a:cs typeface="Helvetica" panose="020B0604020202020204" pitchFamily="34" charset="0"/>
              </a:rPr>
              <a:t>2). </a:t>
            </a:r>
            <a:endParaRPr lang="en-GB" sz="2400" dirty="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endParaRPr lang="en-GB" sz="2400" dirty="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endParaRPr lang="en-GB" sz="2400" dirty="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endParaRPr lang="en-GB" sz="2400" dirty="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endParaRPr lang="en-GB" sz="2400" dirty="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pPr>
            <a:r>
              <a:rPr lang="en-GB" sz="2400" dirty="0" smtClean="0">
                <a:latin typeface="Helvetica" panose="020B0604020202020204" pitchFamily="34" charset="0"/>
                <a:cs typeface="Helvetica" panose="020B0604020202020204" pitchFamily="34" charset="0"/>
              </a:rPr>
              <a:t>	Two </a:t>
            </a:r>
            <a:r>
              <a:rPr lang="en-GB" sz="2400" dirty="0">
                <a:latin typeface="Helvetica" panose="020B0604020202020204" pitchFamily="34" charset="0"/>
                <a:cs typeface="Helvetica" panose="020B0604020202020204" pitchFamily="34" charset="0"/>
              </a:rPr>
              <a:t>Type K thermocouples (TC) were submersed at a range of heights within </a:t>
            </a:r>
            <a:r>
              <a:rPr lang="en-GB" sz="2400" dirty="0" smtClean="0">
                <a:latin typeface="Helvetica" panose="020B0604020202020204" pitchFamily="34" charset="0"/>
                <a:cs typeface="Helvetica" panose="020B0604020202020204" pitchFamily="34" charset="0"/>
              </a:rPr>
              <a:t>~6.6 </a:t>
            </a:r>
            <a:r>
              <a:rPr lang="en-GB" sz="2400" dirty="0">
                <a:latin typeface="Helvetica" panose="020B0604020202020204" pitchFamily="34" charset="0"/>
                <a:cs typeface="Helvetica" panose="020B0604020202020204" pitchFamily="34" charset="0"/>
              </a:rPr>
              <a:t>g of distilled water contained in a clear </a:t>
            </a:r>
            <a:r>
              <a:rPr lang="en-GB" sz="2400" dirty="0" smtClean="0">
                <a:latin typeface="Helvetica" panose="020B0604020202020204" pitchFamily="34" charset="0"/>
                <a:cs typeface="Helvetica" panose="020B0604020202020204" pitchFamily="34" charset="0"/>
              </a:rPr>
              <a:t>vial so that the difference in temperature between the top and the bottom could be determined.  </a:t>
            </a:r>
            <a:r>
              <a:rPr lang="en-GB" sz="2400" dirty="0">
                <a:latin typeface="Helvetica" panose="020B0604020202020204" pitchFamily="34" charset="0"/>
                <a:cs typeface="Helvetica" panose="020B0604020202020204" pitchFamily="34" charset="0"/>
              </a:rPr>
              <a:t>A TVIS vial was also filled with </a:t>
            </a:r>
            <a:r>
              <a:rPr lang="en-GB" sz="2400" dirty="0" smtClean="0">
                <a:latin typeface="Helvetica" panose="020B0604020202020204" pitchFamily="34" charset="0"/>
                <a:cs typeface="Helvetica" panose="020B0604020202020204" pitchFamily="34" charset="0"/>
              </a:rPr>
              <a:t>~6.6 g </a:t>
            </a:r>
            <a:r>
              <a:rPr lang="en-GB" sz="2400" dirty="0">
                <a:latin typeface="Helvetica" panose="020B0604020202020204" pitchFamily="34" charset="0"/>
                <a:cs typeface="Helvetica" panose="020B0604020202020204" pitchFamily="34" charset="0"/>
              </a:rPr>
              <a:t>of distilled water. Both the vials were then freeze dried in a </a:t>
            </a:r>
            <a:r>
              <a:rPr lang="en-GB" sz="2400" dirty="0" err="1">
                <a:latin typeface="Helvetica" panose="020B0604020202020204" pitchFamily="34" charset="0"/>
                <a:cs typeface="Helvetica" panose="020B0604020202020204" pitchFamily="34" charset="0"/>
              </a:rPr>
              <a:t>Virtis</a:t>
            </a:r>
            <a:r>
              <a:rPr lang="en-GB" sz="2400" dirty="0">
                <a:latin typeface="Helvetica" panose="020B0604020202020204" pitchFamily="34" charset="0"/>
                <a:cs typeface="Helvetica" panose="020B0604020202020204" pitchFamily="34" charset="0"/>
              </a:rPr>
              <a:t> Advantage Plus benchtop freeze dryer (Figure </a:t>
            </a:r>
            <a:r>
              <a:rPr lang="en-GB" sz="2400" dirty="0" smtClean="0">
                <a:latin typeface="Helvetica" panose="020B0604020202020204" pitchFamily="34" charset="0"/>
                <a:cs typeface="Helvetica" panose="020B0604020202020204" pitchFamily="34" charset="0"/>
              </a:rPr>
              <a:t>2), </a:t>
            </a:r>
            <a:r>
              <a:rPr lang="en-GB" sz="2400" dirty="0">
                <a:latin typeface="Helvetica" panose="020B0604020202020204" pitchFamily="34" charset="0"/>
                <a:cs typeface="Helvetica" panose="020B0604020202020204" pitchFamily="34" charset="0"/>
              </a:rPr>
              <a:t>by freezing at a shelf temperature of −40 </a:t>
            </a:r>
            <a:r>
              <a:rPr lang="en-GB" sz="2400" baseline="30000" dirty="0" err="1">
                <a:latin typeface="Helvetica" panose="020B0604020202020204" pitchFamily="34" charset="0"/>
                <a:cs typeface="Helvetica" panose="020B0604020202020204" pitchFamily="34" charset="0"/>
              </a:rPr>
              <a:t>o</a:t>
            </a:r>
            <a:r>
              <a:rPr lang="en-GB" sz="2400" dirty="0" err="1">
                <a:latin typeface="Helvetica" panose="020B0604020202020204" pitchFamily="34" charset="0"/>
                <a:cs typeface="Helvetica" panose="020B0604020202020204" pitchFamily="34" charset="0"/>
              </a:rPr>
              <a:t>C</a:t>
            </a:r>
            <a:r>
              <a:rPr lang="en-GB" sz="2400" dirty="0">
                <a:latin typeface="Helvetica" panose="020B0604020202020204" pitchFamily="34" charset="0"/>
                <a:cs typeface="Helvetica" panose="020B0604020202020204" pitchFamily="34" charset="0"/>
              </a:rPr>
              <a:t> at a ramp of </a:t>
            </a:r>
            <a:r>
              <a:rPr lang="en-GB" sz="2400" dirty="0" smtClean="0">
                <a:latin typeface="Helvetica" panose="020B0604020202020204" pitchFamily="34" charset="0"/>
                <a:cs typeface="Helvetica" panose="020B0604020202020204" pitchFamily="34" charset="0"/>
              </a:rPr>
              <a:t>~36 </a:t>
            </a:r>
            <a:r>
              <a:rPr lang="en-GB" sz="2400" dirty="0">
                <a:latin typeface="Helvetica" panose="020B0604020202020204" pitchFamily="34" charset="0"/>
                <a:cs typeface="Helvetica" panose="020B0604020202020204" pitchFamily="34" charset="0"/>
              </a:rPr>
              <a:t>°C h</a:t>
            </a:r>
            <a:r>
              <a:rPr lang="en-GB" sz="2400" baseline="30000" dirty="0">
                <a:latin typeface="Helvetica" panose="020B0604020202020204" pitchFamily="34" charset="0"/>
                <a:cs typeface="Helvetica" panose="020B0604020202020204" pitchFamily="34" charset="0"/>
              </a:rPr>
              <a:t>−1</a:t>
            </a:r>
            <a:r>
              <a:rPr lang="en-GB" sz="2400" dirty="0">
                <a:latin typeface="Helvetica" panose="020B0604020202020204" pitchFamily="34" charset="0"/>
                <a:cs typeface="Helvetica" panose="020B0604020202020204" pitchFamily="34" charset="0"/>
              </a:rPr>
              <a:t>, then temperature cycling to −10</a:t>
            </a:r>
            <a:r>
              <a:rPr lang="en-GB" sz="2400" baseline="30000" dirty="0">
                <a:latin typeface="Helvetica" panose="020B0604020202020204" pitchFamily="34" charset="0"/>
                <a:cs typeface="Helvetica" panose="020B0604020202020204" pitchFamily="34" charset="0"/>
              </a:rPr>
              <a:t> </a:t>
            </a:r>
            <a:r>
              <a:rPr lang="en-GB" sz="2400" baseline="30000" dirty="0" err="1">
                <a:latin typeface="Helvetica" panose="020B0604020202020204" pitchFamily="34" charset="0"/>
                <a:cs typeface="Helvetica" panose="020B0604020202020204" pitchFamily="34" charset="0"/>
              </a:rPr>
              <a:t>o</a:t>
            </a:r>
            <a:r>
              <a:rPr lang="en-GB" sz="2400" dirty="0" err="1">
                <a:latin typeface="Helvetica" panose="020B0604020202020204" pitchFamily="34" charset="0"/>
                <a:cs typeface="Helvetica" panose="020B0604020202020204" pitchFamily="34" charset="0"/>
              </a:rPr>
              <a:t>C</a:t>
            </a:r>
            <a:r>
              <a:rPr lang="en-GB" sz="2400" dirty="0">
                <a:latin typeface="Helvetica" panose="020B0604020202020204" pitchFamily="34" charset="0"/>
                <a:cs typeface="Helvetica" panose="020B0604020202020204" pitchFamily="34" charset="0"/>
              </a:rPr>
              <a:t> at a ramp of 30°C h</a:t>
            </a:r>
            <a:r>
              <a:rPr lang="en-GB" sz="2400" baseline="30000" dirty="0">
                <a:latin typeface="Helvetica" panose="020B0604020202020204" pitchFamily="34" charset="0"/>
                <a:cs typeface="Helvetica" panose="020B0604020202020204" pitchFamily="34" charset="0"/>
              </a:rPr>
              <a:t>−1</a:t>
            </a:r>
            <a:r>
              <a:rPr lang="en-GB" sz="2400" dirty="0">
                <a:latin typeface="Helvetica" panose="020B0604020202020204" pitchFamily="34" charset="0"/>
                <a:cs typeface="Helvetica" panose="020B0604020202020204" pitchFamily="34" charset="0"/>
              </a:rPr>
              <a:t>, (with a hold time of 1 h) and then subjected to primary drying at −15</a:t>
            </a:r>
            <a:r>
              <a:rPr lang="en-GB" sz="2400" baseline="30000" dirty="0">
                <a:latin typeface="Helvetica" panose="020B0604020202020204" pitchFamily="34" charset="0"/>
                <a:cs typeface="Helvetica" panose="020B0604020202020204" pitchFamily="34" charset="0"/>
              </a:rPr>
              <a:t> </a:t>
            </a:r>
            <a:r>
              <a:rPr lang="en-GB" sz="2400" baseline="30000" dirty="0" err="1">
                <a:latin typeface="Helvetica" panose="020B0604020202020204" pitchFamily="34" charset="0"/>
                <a:cs typeface="Helvetica" panose="020B0604020202020204" pitchFamily="34" charset="0"/>
              </a:rPr>
              <a:t>o</a:t>
            </a:r>
            <a:r>
              <a:rPr lang="en-GB" sz="2400" dirty="0" err="1">
                <a:latin typeface="Helvetica" panose="020B0604020202020204" pitchFamily="34" charset="0"/>
                <a:cs typeface="Helvetica" panose="020B0604020202020204" pitchFamily="34" charset="0"/>
              </a:rPr>
              <a:t>C</a:t>
            </a:r>
            <a:r>
              <a:rPr lang="en-GB" sz="2400" dirty="0">
                <a:latin typeface="Helvetica" panose="020B0604020202020204" pitchFamily="34" charset="0"/>
                <a:cs typeface="Helvetica" panose="020B0604020202020204" pitchFamily="34" charset="0"/>
              </a:rPr>
              <a:t> </a:t>
            </a:r>
            <a:r>
              <a:rPr lang="en-GB" sz="2400" dirty="0" smtClean="0">
                <a:latin typeface="Helvetica" panose="020B0604020202020204" pitchFamily="34" charset="0"/>
                <a:cs typeface="Helvetica" panose="020B0604020202020204" pitchFamily="34" charset="0"/>
              </a:rPr>
              <a:t>(40 Pa) until </a:t>
            </a:r>
            <a:r>
              <a:rPr lang="en-GB" sz="2400" dirty="0">
                <a:latin typeface="Helvetica" panose="020B0604020202020204" pitchFamily="34" charset="0"/>
                <a:cs typeface="Helvetica" panose="020B0604020202020204" pitchFamily="34" charset="0"/>
              </a:rPr>
              <a:t>all of the ice disappeared. TVIS capacitance spectra and photographs of the ice sublimation process (using a Canon EOS 550D) were collected every two minutes throughout the freeze-drying </a:t>
            </a:r>
            <a:r>
              <a:rPr lang="en-GB" sz="2400" dirty="0" smtClean="0">
                <a:latin typeface="Helvetica" panose="020B0604020202020204" pitchFamily="34" charset="0"/>
                <a:cs typeface="Helvetica" panose="020B0604020202020204" pitchFamily="34" charset="0"/>
              </a:rPr>
              <a:t>process. </a:t>
            </a:r>
          </a:p>
          <a:p>
            <a:pPr algn="just" defTabSz="360000">
              <a:lnSpc>
                <a:spcPct val="125000"/>
              </a:lnSpc>
            </a:pPr>
            <a:endParaRPr lang="en-GB" sz="2400" dirty="0" smtClean="0">
              <a:latin typeface="Helvetica" panose="020B0604020202020204" pitchFamily="34" charset="0"/>
              <a:cs typeface="Helvetica" panose="020B0604020202020204" pitchFamily="34" charset="0"/>
            </a:endParaRPr>
          </a:p>
          <a:p>
            <a:pPr algn="just" defTabSz="360000">
              <a:lnSpc>
                <a:spcPct val="125000"/>
              </a:lnSpc>
              <a:spcAft>
                <a:spcPts val="1000"/>
              </a:spcAft>
            </a:pPr>
            <a:r>
              <a:rPr lang="en-GB" sz="2400" dirty="0">
                <a:latin typeface="Helvetica" panose="020B0604020202020204" pitchFamily="34" charset="0"/>
                <a:cs typeface="Helvetica" panose="020B0604020202020204" pitchFamily="34" charset="0"/>
              </a:rPr>
              <a:t>	</a:t>
            </a: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pPr>
            <a:endParaRPr lang="en-GB" sz="2400" dirty="0">
              <a:solidFill>
                <a:schemeClr val="accent2">
                  <a:lumMod val="75000"/>
                </a:schemeClr>
              </a:solidFill>
              <a:latin typeface="Helvetica" panose="020B0604020202020204" pitchFamily="34" charset="0"/>
              <a:cs typeface="Helvetica" panose="020B0604020202020204" pitchFamily="34" charset="0"/>
            </a:endParaRPr>
          </a:p>
          <a:p>
            <a:pPr algn="just">
              <a:lnSpc>
                <a:spcPct val="125000"/>
              </a:lnSpc>
            </a:pPr>
            <a:endParaRPr lang="en-GB" sz="2400" dirty="0">
              <a:solidFill>
                <a:schemeClr val="accent2">
                  <a:lumMod val="75000"/>
                </a:schemeClr>
              </a:solidFill>
              <a:latin typeface="Helvetica" panose="020B0604020202020204" pitchFamily="34" charset="0"/>
              <a:cs typeface="Helvetica" panose="020B0604020202020204" pitchFamily="34" charset="0"/>
            </a:endParaRPr>
          </a:p>
          <a:p>
            <a:pPr algn="just">
              <a:lnSpc>
                <a:spcPct val="125000"/>
              </a:lnSpc>
            </a:pPr>
            <a:endParaRPr lang="en-GB" sz="2400" dirty="0">
              <a:solidFill>
                <a:schemeClr val="accent2">
                  <a:lumMod val="75000"/>
                </a:schemeClr>
              </a:solidFill>
              <a:latin typeface="Helvetica" panose="020B0604020202020204" pitchFamily="34" charset="0"/>
              <a:cs typeface="Helvetica" panose="020B0604020202020204" pitchFamily="34" charset="0"/>
            </a:endParaRPr>
          </a:p>
        </p:txBody>
      </p:sp>
      <p:sp>
        <p:nvSpPr>
          <p:cNvPr id="24" name="Rectangle 23"/>
          <p:cNvSpPr/>
          <p:nvPr/>
        </p:nvSpPr>
        <p:spPr>
          <a:xfrm>
            <a:off x="15185294" y="6782914"/>
            <a:ext cx="14480457" cy="36666448"/>
          </a:xfrm>
          <a:prstGeom prst="rect">
            <a:avLst/>
          </a:prstGeom>
          <a:ln>
            <a:solidFill>
              <a:schemeClr val="bg1"/>
            </a:solidFill>
          </a:ln>
        </p:spPr>
        <p:txBody>
          <a:bodyPr wrap="square">
            <a:spAutoFit/>
          </a:bodyPr>
          <a:lstStyle/>
          <a:p>
            <a:pPr algn="just" defTabSz="360000">
              <a:lnSpc>
                <a:spcPct val="125000"/>
              </a:lnSpc>
              <a:spcAft>
                <a:spcPts val="1000"/>
              </a:spcAft>
            </a:pPr>
            <a:r>
              <a:rPr lang="en-GB" sz="3600" b="1" dirty="0">
                <a:solidFill>
                  <a:schemeClr val="accent2">
                    <a:lumMod val="75000"/>
                  </a:schemeClr>
                </a:solidFill>
                <a:latin typeface="Lucida Bright" panose="02040602050505020304" pitchFamily="18" charset="0"/>
                <a:cs typeface="Calibri" panose="020F0502020204030204" pitchFamily="34" charset="0"/>
              </a:rPr>
              <a:t>RESULTS AND DISCUSSION</a:t>
            </a:r>
          </a:p>
          <a:p>
            <a:pPr marL="342900" indent="-342900" algn="just" defTabSz="360000">
              <a:lnSpc>
                <a:spcPct val="125000"/>
              </a:lnSpc>
              <a:spcAft>
                <a:spcPts val="1000"/>
              </a:spcAft>
              <a:buFont typeface="Arial" panose="020B0604020202020204" pitchFamily="34" charset="0"/>
              <a:buChar char="•"/>
            </a:pPr>
            <a:r>
              <a:rPr lang="en-GB" sz="2400" dirty="0" smtClean="0">
                <a:latin typeface="Helvetica" panose="020B0604020202020204" pitchFamily="34" charset="0"/>
                <a:cs typeface="Helvetica" panose="020B0604020202020204" pitchFamily="34" charset="0"/>
              </a:rPr>
              <a:t>The photographic evidence in Figure 3a shows that at the beginning of the primary drying (0 h) the solid ice block in the TVIS vial was made up of an ice cylinder (black dashed region) in intimate contact with the glass wall and an ice cone on top (dashed red lines). </a:t>
            </a:r>
          </a:p>
          <a:p>
            <a:pPr marL="342900" indent="-342900" algn="just" defTabSz="360000">
              <a:lnSpc>
                <a:spcPct val="125000"/>
              </a:lnSpc>
              <a:spcAft>
                <a:spcPts val="1000"/>
              </a:spcAft>
              <a:buFont typeface="Arial" panose="020B0604020202020204" pitchFamily="34" charset="0"/>
              <a:buChar char="•"/>
            </a:pPr>
            <a:r>
              <a:rPr lang="en-GB" sz="2400" dirty="0" smtClean="0">
                <a:latin typeface="Helvetica" panose="020B0604020202020204" pitchFamily="34" charset="0"/>
                <a:cs typeface="Helvetica" panose="020B0604020202020204" pitchFamily="34" charset="0"/>
              </a:rPr>
              <a:t>The shape of the sublimation interface (the dashed top edge of the ice cylinder) does not change over the first 15-20% of sublimation (i.e. ~0.3-0.5 h). Over this period,  C"</a:t>
            </a:r>
            <a:r>
              <a:rPr lang="en-GB" sz="2400" baseline="-25000" dirty="0" smtClean="0">
                <a:latin typeface="Helvetica" panose="020B0604020202020204" pitchFamily="34" charset="0"/>
                <a:cs typeface="Helvetica" panose="020B0604020202020204" pitchFamily="34" charset="0"/>
              </a:rPr>
              <a:t>PEAK</a:t>
            </a:r>
            <a:r>
              <a:rPr lang="en-GB" sz="2400" dirty="0" smtClean="0">
                <a:latin typeface="Helvetica" panose="020B0604020202020204" pitchFamily="34" charset="0"/>
                <a:cs typeface="Helvetica" panose="020B0604020202020204" pitchFamily="34" charset="0"/>
              </a:rPr>
              <a:t> was found to be proportional to C'(100 kHz) on the normalised scale (equivalent to 15-18% of ice sublimation)  (Figure 3b).   During this brief period, the gradient (i.e. drying rate: 2.02 g/h) was determined from the assumption C"</a:t>
            </a:r>
            <a:r>
              <a:rPr lang="en-GB" sz="2400" baseline="-25000" dirty="0" smtClean="0">
                <a:latin typeface="Helvetica" panose="020B0604020202020204" pitchFamily="34" charset="0"/>
                <a:cs typeface="Helvetica" panose="020B0604020202020204" pitchFamily="34" charset="0"/>
              </a:rPr>
              <a:t>PEAK </a:t>
            </a:r>
            <a:r>
              <a:rPr lang="en-GB" sz="2400" dirty="0" smtClean="0">
                <a:latin typeface="Helvetica" panose="020B0604020202020204" pitchFamily="34" charset="0"/>
                <a:cs typeface="Helvetica" panose="020B0604020202020204" pitchFamily="34" charset="0"/>
              </a:rPr>
              <a:t>and C'(100 kHz) are both proportional to the amount of ice remaining in the vial. </a:t>
            </a:r>
          </a:p>
          <a:p>
            <a:pPr marL="342900" indent="-342900" algn="just" defTabSz="360000">
              <a:lnSpc>
                <a:spcPct val="125000"/>
              </a:lnSpc>
              <a:spcAft>
                <a:spcPts val="1000"/>
              </a:spcAft>
              <a:buFont typeface="Arial" panose="020B0604020202020204" pitchFamily="34" charset="0"/>
              <a:buChar char="•"/>
            </a:pPr>
            <a:r>
              <a:rPr lang="en-GB" sz="2400" dirty="0" smtClean="0">
                <a:latin typeface="Helvetica" panose="020B0604020202020204" pitchFamily="34" charset="0"/>
                <a:cs typeface="Helvetica" panose="020B0604020202020204" pitchFamily="34" charset="0"/>
              </a:rPr>
              <a:t>Figure 3b </a:t>
            </a:r>
            <a:r>
              <a:rPr lang="en-GB" sz="2400" dirty="0">
                <a:latin typeface="Helvetica" panose="020B0604020202020204" pitchFamily="34" charset="0"/>
                <a:cs typeface="Helvetica" panose="020B0604020202020204" pitchFamily="34" charset="0"/>
              </a:rPr>
              <a:t>shows a divergence of C"</a:t>
            </a:r>
            <a:r>
              <a:rPr lang="en-GB" sz="2400" baseline="-25000" dirty="0">
                <a:latin typeface="Helvetica" panose="020B0604020202020204" pitchFamily="34" charset="0"/>
                <a:cs typeface="Helvetica" panose="020B0604020202020204" pitchFamily="34" charset="0"/>
              </a:rPr>
              <a:t>PEAK </a:t>
            </a:r>
            <a:r>
              <a:rPr lang="en-GB" sz="2400" dirty="0">
                <a:latin typeface="Helvetica" panose="020B0604020202020204" pitchFamily="34" charset="0"/>
                <a:cs typeface="Helvetica" panose="020B0604020202020204" pitchFamily="34" charset="0"/>
              </a:rPr>
              <a:t>and C'(100 kHz) </a:t>
            </a:r>
            <a:r>
              <a:rPr lang="en-GB" sz="2400" dirty="0" smtClean="0">
                <a:latin typeface="Helvetica" panose="020B0604020202020204" pitchFamily="34" charset="0"/>
                <a:cs typeface="Helvetica" panose="020B0604020202020204" pitchFamily="34" charset="0"/>
              </a:rPr>
              <a:t>at 0.5 h owing to </a:t>
            </a:r>
            <a:r>
              <a:rPr lang="en-GB" sz="2400" dirty="0">
                <a:latin typeface="Helvetica" panose="020B0604020202020204" pitchFamily="34" charset="0"/>
                <a:cs typeface="Helvetica" panose="020B0604020202020204" pitchFamily="34" charset="0"/>
              </a:rPr>
              <a:t>the fact that the </a:t>
            </a:r>
            <a:r>
              <a:rPr lang="en-GB" sz="2400" dirty="0" smtClean="0">
                <a:latin typeface="Helvetica" panose="020B0604020202020204" pitchFamily="34" charset="0"/>
                <a:cs typeface="Helvetica" panose="020B0604020202020204" pitchFamily="34" charset="0"/>
              </a:rPr>
              <a:t>surface area of the sublimation interface increased from 0.5 h onwards, as </a:t>
            </a:r>
            <a:r>
              <a:rPr lang="en-GB" sz="2400" dirty="0">
                <a:latin typeface="Helvetica" panose="020B0604020202020204" pitchFamily="34" charset="0"/>
                <a:cs typeface="Helvetica" panose="020B0604020202020204" pitchFamily="34" charset="0"/>
              </a:rPr>
              <a:t>confirmed by the </a:t>
            </a:r>
            <a:r>
              <a:rPr lang="en-GB" sz="2400" dirty="0" smtClean="0">
                <a:latin typeface="Helvetica" panose="020B0604020202020204" pitchFamily="34" charset="0"/>
                <a:cs typeface="Helvetica" panose="020B0604020202020204" pitchFamily="34" charset="0"/>
              </a:rPr>
              <a:t>photographs. </a:t>
            </a:r>
          </a:p>
          <a:p>
            <a:pPr marL="342900" indent="-342900" algn="just" defTabSz="360000">
              <a:lnSpc>
                <a:spcPct val="125000"/>
              </a:lnSpc>
              <a:spcAft>
                <a:spcPts val="1000"/>
              </a:spcAft>
              <a:buFont typeface="Arial" panose="020B0604020202020204" pitchFamily="34" charset="0"/>
              <a:buChar char="•"/>
            </a:pPr>
            <a:r>
              <a:rPr lang="en-GB" sz="2400" dirty="0" smtClean="0">
                <a:latin typeface="Helvetica" panose="020B0604020202020204" pitchFamily="34" charset="0"/>
                <a:cs typeface="Helvetica" panose="020B0604020202020204" pitchFamily="34" charset="0"/>
              </a:rPr>
              <a:t>The temperature difference between </a:t>
            </a:r>
            <a:r>
              <a:rPr lang="en-GB" sz="2400" dirty="0" err="1" smtClean="0">
                <a:latin typeface="Helvetica" panose="020B0604020202020204" pitchFamily="34" charset="0"/>
                <a:cs typeface="Helvetica" panose="020B0604020202020204" pitchFamily="34" charset="0"/>
              </a:rPr>
              <a:t>TC</a:t>
            </a:r>
            <a:r>
              <a:rPr lang="en-GB" sz="2400" baseline="-25000" dirty="0" err="1" smtClean="0">
                <a:latin typeface="Helvetica" panose="020B0604020202020204" pitchFamily="34" charset="0"/>
                <a:cs typeface="Helvetica" panose="020B0604020202020204" pitchFamily="34" charset="0"/>
              </a:rPr>
              <a:t>top</a:t>
            </a:r>
            <a:r>
              <a:rPr lang="en-GB" sz="2400" dirty="0" smtClean="0">
                <a:latin typeface="Helvetica" panose="020B0604020202020204" pitchFamily="34" charset="0"/>
                <a:cs typeface="Helvetica" panose="020B0604020202020204" pitchFamily="34" charset="0"/>
              </a:rPr>
              <a:t> and </a:t>
            </a:r>
            <a:r>
              <a:rPr lang="en-GB" sz="2400" dirty="0" err="1" smtClean="0">
                <a:latin typeface="Helvetica" panose="020B0604020202020204" pitchFamily="34" charset="0"/>
                <a:cs typeface="Helvetica" panose="020B0604020202020204" pitchFamily="34" charset="0"/>
              </a:rPr>
              <a:t>TC</a:t>
            </a:r>
            <a:r>
              <a:rPr lang="en-GB" sz="2400" baseline="-25000" dirty="0" err="1" smtClean="0">
                <a:latin typeface="Helvetica" panose="020B0604020202020204" pitchFamily="34" charset="0"/>
                <a:cs typeface="Helvetica" panose="020B0604020202020204" pitchFamily="34" charset="0"/>
              </a:rPr>
              <a:t>base</a:t>
            </a:r>
            <a:r>
              <a:rPr lang="en-GB" sz="2400" dirty="0" smtClean="0">
                <a:latin typeface="Helvetica" panose="020B0604020202020204" pitchFamily="34" charset="0"/>
                <a:cs typeface="Helvetica" panose="020B0604020202020204" pitchFamily="34" charset="0"/>
              </a:rPr>
              <a:t> was ~2</a:t>
            </a:r>
            <a:r>
              <a:rPr lang="en-GB" sz="2400" baseline="30000" dirty="0" smtClean="0">
                <a:latin typeface="Helvetica" panose="020B0604020202020204" pitchFamily="34" charset="0"/>
                <a:cs typeface="Helvetica" panose="020B0604020202020204" pitchFamily="34" charset="0"/>
              </a:rPr>
              <a:t>o</a:t>
            </a:r>
            <a:r>
              <a:rPr lang="en-GB" sz="2400" dirty="0" smtClean="0">
                <a:latin typeface="Helvetica" panose="020B0604020202020204" pitchFamily="34" charset="0"/>
                <a:cs typeface="Helvetica" panose="020B0604020202020204" pitchFamily="34" charset="0"/>
              </a:rPr>
              <a:t>C </a:t>
            </a:r>
            <a:r>
              <a:rPr lang="en-GB" sz="2400" smtClean="0">
                <a:latin typeface="Helvetica" panose="020B0604020202020204" pitchFamily="34" charset="0"/>
                <a:cs typeface="Helvetica" panose="020B0604020202020204" pitchFamily="34" charset="0"/>
              </a:rPr>
              <a:t>over the first </a:t>
            </a:r>
            <a:r>
              <a:rPr lang="en-GB" sz="2400" dirty="0" smtClean="0">
                <a:latin typeface="Helvetica" panose="020B0604020202020204" pitchFamily="34" charset="0"/>
                <a:cs typeface="Helvetica" panose="020B0604020202020204" pitchFamily="34" charset="0"/>
              </a:rPr>
              <a:t>0.2 h of primary drying (Figure 3c) after which TC-top started to increase owing to the fact that the TC-top was no longer in contact with the ice layer (photograph not shown) </a:t>
            </a:r>
          </a:p>
          <a:p>
            <a:pPr marL="342900" indent="-342900" algn="just" defTabSz="360000">
              <a:lnSpc>
                <a:spcPct val="125000"/>
              </a:lnSpc>
              <a:spcAft>
                <a:spcPts val="1000"/>
              </a:spcAft>
              <a:buFont typeface="Arial" panose="020B0604020202020204" pitchFamily="34" charset="0"/>
              <a:buChar char="•"/>
            </a:pPr>
            <a:r>
              <a:rPr lang="en-GB" sz="2400" dirty="0" smtClean="0">
                <a:latin typeface="Helvetica" panose="020B0604020202020204" pitchFamily="34" charset="0"/>
                <a:cs typeface="Helvetica" panose="020B0604020202020204" pitchFamily="34" charset="0"/>
              </a:rPr>
              <a:t>The K</a:t>
            </a:r>
            <a:r>
              <a:rPr lang="en-GB" sz="2400" baseline="-25000" dirty="0" smtClean="0">
                <a:latin typeface="Helvetica" panose="020B0604020202020204" pitchFamily="34" charset="0"/>
                <a:cs typeface="Helvetica" panose="020B0604020202020204" pitchFamily="34" charset="0"/>
              </a:rPr>
              <a:t>V </a:t>
            </a:r>
            <a:r>
              <a:rPr lang="en-GB" sz="2400" dirty="0" smtClean="0">
                <a:latin typeface="Helvetica" panose="020B0604020202020204" pitchFamily="34" charset="0"/>
                <a:cs typeface="Helvetica" panose="020B0604020202020204" pitchFamily="34" charset="0"/>
              </a:rPr>
              <a:t>(~261.3 W m</a:t>
            </a:r>
            <a:r>
              <a:rPr lang="en-GB" sz="2400" baseline="30000" dirty="0" smtClean="0">
                <a:latin typeface="Helvetica" panose="020B0604020202020204" pitchFamily="34" charset="0"/>
                <a:cs typeface="Helvetica" panose="020B0604020202020204" pitchFamily="34" charset="0"/>
              </a:rPr>
              <a:t>-2 </a:t>
            </a:r>
            <a:r>
              <a:rPr lang="en-GB" sz="2400" dirty="0" smtClean="0">
                <a:latin typeface="Helvetica" panose="020B0604020202020204" pitchFamily="34" charset="0"/>
                <a:cs typeface="Helvetica" panose="020B0604020202020204" pitchFamily="34" charset="0"/>
              </a:rPr>
              <a:t>K</a:t>
            </a:r>
            <a:r>
              <a:rPr lang="en-GB" sz="2400" baseline="30000" dirty="0" smtClean="0">
                <a:latin typeface="Helvetica" panose="020B0604020202020204" pitchFamily="34" charset="0"/>
                <a:cs typeface="Helvetica" panose="020B0604020202020204" pitchFamily="34" charset="0"/>
              </a:rPr>
              <a:t>-1</a:t>
            </a:r>
            <a:r>
              <a:rPr lang="en-GB" sz="2400" dirty="0" smtClean="0">
                <a:latin typeface="Helvetica" panose="020B0604020202020204" pitchFamily="34" charset="0"/>
                <a:cs typeface="Helvetica" panose="020B0604020202020204" pitchFamily="34" charset="0"/>
              </a:rPr>
              <a:t>) value was determined over the first 0.5 h from the heat/mass balance equation, where L = 2844 Jg</a:t>
            </a:r>
            <a:r>
              <a:rPr lang="en-GB" sz="2400" baseline="30000" dirty="0" smtClean="0">
                <a:latin typeface="Helvetica" panose="020B0604020202020204" pitchFamily="34" charset="0"/>
                <a:cs typeface="Helvetica" panose="020B0604020202020204" pitchFamily="34" charset="0"/>
              </a:rPr>
              <a:t>-1</a:t>
            </a:r>
            <a:r>
              <a:rPr lang="en-GB" sz="2400" dirty="0" smtClean="0">
                <a:latin typeface="Helvetica" panose="020B0604020202020204" pitchFamily="34" charset="0"/>
                <a:cs typeface="Helvetica" panose="020B0604020202020204" pitchFamily="34" charset="0"/>
              </a:rPr>
              <a:t> and </a:t>
            </a:r>
            <a:r>
              <a:rPr lang="en-GB" sz="2400" dirty="0" err="1" smtClean="0">
                <a:latin typeface="Helvetica" panose="020B0604020202020204" pitchFamily="34" charset="0"/>
                <a:cs typeface="Helvetica" panose="020B0604020202020204" pitchFamily="34" charset="0"/>
              </a:rPr>
              <a:t>dq</a:t>
            </a:r>
            <a:r>
              <a:rPr lang="en-GB" sz="2400" dirty="0" smtClean="0">
                <a:latin typeface="Helvetica" panose="020B0604020202020204" pitchFamily="34" charset="0"/>
                <a:cs typeface="Helvetica" panose="020B0604020202020204" pitchFamily="34" charset="0"/>
              </a:rPr>
              <a:t>/</a:t>
            </a:r>
            <a:r>
              <a:rPr lang="en-GB" sz="2400" dirty="0" err="1" smtClean="0">
                <a:latin typeface="Helvetica" panose="020B0604020202020204" pitchFamily="34" charset="0"/>
                <a:cs typeface="Helvetica" panose="020B0604020202020204" pitchFamily="34" charset="0"/>
              </a:rPr>
              <a:t>dt</a:t>
            </a:r>
            <a:r>
              <a:rPr lang="en-GB" sz="2400" dirty="0" smtClean="0">
                <a:latin typeface="Helvetica" panose="020B0604020202020204" pitchFamily="34" charset="0"/>
                <a:cs typeface="Helvetica" panose="020B0604020202020204" pitchFamily="34" charset="0"/>
              </a:rPr>
              <a:t> = 5745 Jh</a:t>
            </a:r>
            <a:r>
              <a:rPr lang="en-GB" sz="2400" baseline="30000" dirty="0" smtClean="0">
                <a:latin typeface="Helvetica" panose="020B0604020202020204" pitchFamily="34" charset="0"/>
                <a:cs typeface="Helvetica" panose="020B0604020202020204" pitchFamily="34" charset="0"/>
              </a:rPr>
              <a:t>-1</a:t>
            </a:r>
            <a:r>
              <a:rPr lang="en-GB" sz="2400" dirty="0" smtClean="0">
                <a:latin typeface="Helvetica" panose="020B0604020202020204" pitchFamily="34" charset="0"/>
                <a:cs typeface="Helvetica" panose="020B0604020202020204" pitchFamily="34" charset="0"/>
              </a:rPr>
              <a:t>, </a:t>
            </a:r>
            <a:r>
              <a:rPr lang="en-GB" sz="2400" dirty="0" smtClean="0">
                <a:latin typeface="Arial" panose="020B0604020202020204" pitchFamily="34" charset="0"/>
                <a:ea typeface="Calibri" panose="020F0502020204030204" pitchFamily="34" charset="0"/>
              </a:rPr>
              <a:t>ice temperature was 244.5 K (recorded from </a:t>
            </a:r>
            <a:r>
              <a:rPr lang="en-GB" sz="2400" dirty="0" err="1" smtClean="0">
                <a:latin typeface="Arial" panose="020B0604020202020204" pitchFamily="34" charset="0"/>
                <a:ea typeface="Calibri" panose="020F0502020204030204" pitchFamily="34" charset="0"/>
              </a:rPr>
              <a:t>TC</a:t>
            </a:r>
            <a:r>
              <a:rPr lang="en-GB" sz="2400" baseline="-25000" dirty="0" err="1" smtClean="0">
                <a:latin typeface="Arial" panose="020B0604020202020204" pitchFamily="34" charset="0"/>
                <a:ea typeface="Calibri" panose="020F0502020204030204" pitchFamily="34" charset="0"/>
              </a:rPr>
              <a:t>base</a:t>
            </a:r>
            <a:r>
              <a:rPr lang="en-GB" sz="2400" dirty="0" smtClean="0">
                <a:latin typeface="Helvetica" panose="020B0604020202020204" pitchFamily="34" charset="0"/>
                <a:cs typeface="Helvetica" panose="020B0604020202020204" pitchFamily="34" charset="0"/>
              </a:rPr>
              <a:t>), shelf temperature was 258 K and A = 0.00045 m</a:t>
            </a:r>
            <a:r>
              <a:rPr lang="en-GB" sz="2400" baseline="30000" dirty="0" smtClean="0">
                <a:latin typeface="Helvetica" panose="020B0604020202020204" pitchFamily="34" charset="0"/>
                <a:cs typeface="Helvetica" panose="020B0604020202020204" pitchFamily="34" charset="0"/>
              </a:rPr>
              <a:t>-2</a:t>
            </a:r>
            <a:r>
              <a:rPr lang="en-GB" sz="2400" dirty="0" smtClean="0">
                <a:latin typeface="Helvetica" panose="020B0604020202020204" pitchFamily="34" charset="0"/>
                <a:cs typeface="Helvetica" panose="020B0604020202020204" pitchFamily="34" charset="0"/>
              </a:rPr>
              <a:t>. As expected, K</a:t>
            </a:r>
            <a:r>
              <a:rPr lang="en-GB" sz="2400" baseline="-25000" dirty="0" smtClean="0">
                <a:latin typeface="Helvetica" panose="020B0604020202020204" pitchFamily="34" charset="0"/>
                <a:cs typeface="Helvetica" panose="020B0604020202020204" pitchFamily="34" charset="0"/>
              </a:rPr>
              <a:t>V</a:t>
            </a:r>
            <a:r>
              <a:rPr lang="en-GB" sz="2400" dirty="0" smtClean="0">
                <a:latin typeface="Helvetica" panose="020B0604020202020204" pitchFamily="34" charset="0"/>
                <a:cs typeface="Helvetica" panose="020B0604020202020204" pitchFamily="34" charset="0"/>
              </a:rPr>
              <a:t> was 8-10 times higher than the range of values found in the literature (15-25 W m</a:t>
            </a:r>
            <a:r>
              <a:rPr lang="en-GB" sz="2400" baseline="30000" dirty="0" smtClean="0">
                <a:latin typeface="Helvetica" panose="020B0604020202020204" pitchFamily="34" charset="0"/>
                <a:cs typeface="Helvetica" panose="020B0604020202020204" pitchFamily="34" charset="0"/>
              </a:rPr>
              <a:t>-2 </a:t>
            </a:r>
            <a:r>
              <a:rPr lang="en-GB" sz="2400" dirty="0" smtClean="0">
                <a:latin typeface="Helvetica" panose="020B0604020202020204" pitchFamily="34" charset="0"/>
                <a:cs typeface="Helvetica" panose="020B0604020202020204" pitchFamily="34" charset="0"/>
              </a:rPr>
              <a:t>K</a:t>
            </a:r>
            <a:r>
              <a:rPr lang="en-GB" sz="2400" baseline="30000" dirty="0" smtClean="0">
                <a:latin typeface="Helvetica" panose="020B0604020202020204" pitchFamily="34" charset="0"/>
                <a:cs typeface="Helvetica" panose="020B0604020202020204" pitchFamily="34" charset="0"/>
              </a:rPr>
              <a:t>-1</a:t>
            </a:r>
            <a:r>
              <a:rPr lang="en-GB" sz="2400" dirty="0" smtClean="0">
                <a:latin typeface="Helvetica" panose="020B0604020202020204" pitchFamily="34" charset="0"/>
                <a:cs typeface="Helvetica" panose="020B0604020202020204" pitchFamily="34" charset="0"/>
              </a:rPr>
              <a:t> at 40 Pa), </a:t>
            </a:r>
            <a:r>
              <a:rPr lang="en-GB" sz="2400" dirty="0" err="1" smtClean="0">
                <a:latin typeface="Helvetica" panose="020B0604020202020204" pitchFamily="34" charset="0"/>
                <a:cs typeface="Helvetica" panose="020B0604020202020204" pitchFamily="34" charset="0"/>
              </a:rPr>
              <a:t>Brülls</a:t>
            </a:r>
            <a:r>
              <a:rPr lang="en-GB" sz="2400" dirty="0" smtClean="0">
                <a:latin typeface="Helvetica" panose="020B0604020202020204" pitchFamily="34" charset="0"/>
                <a:cs typeface="Helvetica" panose="020B0604020202020204" pitchFamily="34" charset="0"/>
              </a:rPr>
              <a:t> (2002) as a consequence of the fact that the current study was undertaken on an isolated vial whereby the radiant heat from the side walls would contribute significantly to the heat transfer co-efficient. </a:t>
            </a:r>
          </a:p>
          <a:p>
            <a:pPr algn="just" defTabSz="360000">
              <a:lnSpc>
                <a:spcPct val="125000"/>
              </a:lnSpc>
            </a:pPr>
            <a:r>
              <a:rPr lang="en-GB" sz="2400" dirty="0">
                <a:effectLst/>
                <a:latin typeface="Helvetica" panose="020B0604020202020204" pitchFamily="34" charset="0"/>
                <a:ea typeface="Calibri" panose="020F0502020204030204" pitchFamily="34" charset="0"/>
                <a:cs typeface="Helvetica" panose="020B0604020202020204" pitchFamily="34" charset="0"/>
              </a:rPr>
              <a:t>	</a:t>
            </a: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r>
              <a:rPr lang="en-GB" sz="2400" dirty="0">
                <a:effectLst/>
                <a:latin typeface="Helvetica" panose="020B0604020202020204" pitchFamily="34" charset="0"/>
                <a:ea typeface="Calibri" panose="020F0502020204030204" pitchFamily="34" charset="0"/>
                <a:cs typeface="Helvetica" panose="020B0604020202020204" pitchFamily="34" charset="0"/>
              </a:rPr>
              <a:t>	</a:t>
            </a: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r>
              <a:rPr lang="en-GB" sz="2400" dirty="0" smtClean="0">
                <a:effectLst/>
                <a:latin typeface="Helvetica" panose="020B0604020202020204" pitchFamily="34" charset="0"/>
                <a:ea typeface="Calibri" panose="020F0502020204030204" pitchFamily="34" charset="0"/>
                <a:cs typeface="Helvetica" panose="020B0604020202020204" pitchFamily="34" charset="0"/>
              </a:rPr>
              <a:t>The </a:t>
            </a:r>
            <a:r>
              <a:rPr lang="en-GB" sz="2400" dirty="0">
                <a:effectLst/>
                <a:latin typeface="Helvetica" panose="020B0604020202020204" pitchFamily="34" charset="0"/>
                <a:ea typeface="Calibri" panose="020F0502020204030204" pitchFamily="34" charset="0"/>
                <a:cs typeface="Helvetica" panose="020B0604020202020204" pitchFamily="34" charset="0"/>
              </a:rPr>
              <a:t>second objective of this work was to present a new methodology for determining the endpoint of primary drying based on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the TVIS parameter </a:t>
            </a:r>
            <a:r>
              <a:rPr lang="en-GB" sz="2400" dirty="0">
                <a:effectLst/>
                <a:latin typeface="Helvetica" panose="020B0604020202020204" pitchFamily="34" charset="0"/>
                <a:ea typeface="Calibri" panose="020F0502020204030204" pitchFamily="34" charset="0"/>
                <a:cs typeface="Helvetica" panose="020B0604020202020204" pitchFamily="34" charset="0"/>
              </a:rPr>
              <a:t>C'(100 kHz</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 which ends in </a:t>
            </a:r>
            <a:r>
              <a:rPr lang="en-GB" sz="2400" dirty="0">
                <a:latin typeface="Helvetica" panose="020B0604020202020204" pitchFamily="34" charset="0"/>
                <a:ea typeface="Calibri" panose="020F0502020204030204" pitchFamily="34" charset="0"/>
                <a:cs typeface="Helvetica" panose="020B0604020202020204" pitchFamily="34" charset="0"/>
              </a:rPr>
              <a:t>a </a:t>
            </a:r>
            <a:r>
              <a:rPr lang="en-GB" sz="2400" dirty="0" smtClean="0">
                <a:latin typeface="Helvetica" panose="020B0604020202020204" pitchFamily="34" charset="0"/>
                <a:ea typeface="Calibri" panose="020F0502020204030204" pitchFamily="34" charset="0"/>
                <a:cs typeface="Helvetica" panose="020B0604020202020204" pitchFamily="34" charset="0"/>
              </a:rPr>
              <a:t>plateau towards </a:t>
            </a:r>
            <a:r>
              <a:rPr lang="en-GB" sz="2400" dirty="0">
                <a:latin typeface="Helvetica" panose="020B0604020202020204" pitchFamily="34" charset="0"/>
                <a:ea typeface="Calibri" panose="020F0502020204030204" pitchFamily="34" charset="0"/>
                <a:cs typeface="Helvetica" panose="020B0604020202020204" pitchFamily="34" charset="0"/>
              </a:rPr>
              <a:t>the end of </a:t>
            </a:r>
            <a:r>
              <a:rPr lang="en-GB" sz="2400" dirty="0" smtClean="0">
                <a:latin typeface="Helvetica" panose="020B0604020202020204" pitchFamily="34" charset="0"/>
                <a:ea typeface="Calibri" panose="020F0502020204030204" pitchFamily="34" charset="0"/>
                <a:cs typeface="Helvetica" panose="020B0604020202020204" pitchFamily="34" charset="0"/>
              </a:rPr>
              <a:t>primary </a:t>
            </a:r>
            <a:r>
              <a:rPr lang="en-GB" sz="2400" dirty="0">
                <a:latin typeface="Helvetica" panose="020B0604020202020204" pitchFamily="34" charset="0"/>
                <a:ea typeface="Calibri" panose="020F0502020204030204" pitchFamily="34" charset="0"/>
                <a:cs typeface="Helvetica" panose="020B0604020202020204" pitchFamily="34" charset="0"/>
              </a:rPr>
              <a:t>drying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(Figure 4a). An enlarged version of the plot (Figure 4b) shows a point </a:t>
            </a:r>
            <a:r>
              <a:rPr lang="en-GB" sz="2400" dirty="0">
                <a:effectLst/>
                <a:latin typeface="Helvetica" panose="020B0604020202020204" pitchFamily="34" charset="0"/>
                <a:ea typeface="Calibri" panose="020F0502020204030204" pitchFamily="34" charset="0"/>
                <a:cs typeface="Helvetica" panose="020B0604020202020204" pitchFamily="34" charset="0"/>
              </a:rPr>
              <a:t>at which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C</a:t>
            </a:r>
            <a:r>
              <a:rPr lang="en-GB" sz="2400" dirty="0">
                <a:effectLst/>
                <a:latin typeface="Helvetica" panose="020B0604020202020204" pitchFamily="34" charset="0"/>
                <a:ea typeface="Calibri" panose="020F0502020204030204" pitchFamily="34" charset="0"/>
                <a:cs typeface="Helvetica" panose="020B0604020202020204" pitchFamily="34" charset="0"/>
              </a:rPr>
              <a:t>'(100 kHz)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reaches </a:t>
            </a:r>
            <a:r>
              <a:rPr lang="en-GB" sz="2400" dirty="0">
                <a:effectLst/>
                <a:latin typeface="Helvetica" panose="020B0604020202020204" pitchFamily="34" charset="0"/>
                <a:ea typeface="Calibri" panose="020F0502020204030204" pitchFamily="34" charset="0"/>
                <a:cs typeface="Helvetica" panose="020B0604020202020204" pitchFamily="34" charset="0"/>
              </a:rPr>
              <a:t>a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peak (before decreasing) which corresponds </a:t>
            </a:r>
            <a:r>
              <a:rPr lang="en-GB" sz="2400" dirty="0">
                <a:effectLst/>
                <a:latin typeface="Helvetica" panose="020B0604020202020204" pitchFamily="34" charset="0"/>
                <a:ea typeface="Calibri" panose="020F0502020204030204" pitchFamily="34" charset="0"/>
                <a:cs typeface="Helvetica" panose="020B0604020202020204" pitchFamily="34" charset="0"/>
              </a:rPr>
              <a:t>to the point at which the ice </a:t>
            </a:r>
            <a:r>
              <a:rPr lang="en-GB" sz="2400" dirty="0" smtClean="0">
                <a:effectLst/>
                <a:latin typeface="Helvetica" panose="020B0604020202020204" pitchFamily="34" charset="0"/>
                <a:ea typeface="Calibri" panose="020F0502020204030204" pitchFamily="34" charset="0"/>
                <a:cs typeface="Helvetica" panose="020B0604020202020204" pitchFamily="34" charset="0"/>
              </a:rPr>
              <a:t>disappears as </a:t>
            </a:r>
            <a:r>
              <a:rPr lang="en-GB" sz="2400" dirty="0" smtClean="0">
                <a:latin typeface="Helvetica" panose="020B0604020202020204" pitchFamily="34" charset="0"/>
                <a:ea typeface="Calibri" panose="020F0502020204030204" pitchFamily="34" charset="0"/>
                <a:cs typeface="Helvetica" panose="020B0604020202020204" pitchFamily="34" charset="0"/>
              </a:rPr>
              <a:t>evidenced by time-lapse photography. </a:t>
            </a: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a:latin typeface="Helvetica" panose="020B0604020202020204" pitchFamily="34" charset="0"/>
              <a:ea typeface="Calibri" panose="020F0502020204030204" pitchFamily="34" charset="0"/>
              <a:cs typeface="Helvetica" panose="020B0604020202020204" pitchFamily="34" charset="0"/>
            </a:endParaRPr>
          </a:p>
          <a:p>
            <a:pPr algn="just" defTabSz="360000">
              <a:lnSpc>
                <a:spcPct val="125000"/>
              </a:lnSpc>
              <a:spcAft>
                <a:spcPts val="1000"/>
              </a:spcAft>
            </a:pPr>
            <a:endParaRPr lang="en-GB" sz="2400" dirty="0" smtClean="0">
              <a:effectLst/>
              <a:latin typeface="Helvetica" panose="020B0604020202020204" pitchFamily="34" charset="0"/>
              <a:ea typeface="Calibri" panose="020F0502020204030204" pitchFamily="34" charset="0"/>
              <a:cs typeface="Helvetica" panose="020B0604020202020204" pitchFamily="34" charset="0"/>
            </a:endParaRPr>
          </a:p>
          <a:p>
            <a:pPr defTabSz="360000">
              <a:lnSpc>
                <a:spcPct val="125000"/>
              </a:lnSpc>
              <a:spcBef>
                <a:spcPts val="1200"/>
              </a:spcBef>
              <a:spcAft>
                <a:spcPts val="0"/>
              </a:spcAft>
            </a:pPr>
            <a:endParaRPr lang="en-GB" sz="3600" b="1" dirty="0" smtClean="0">
              <a:solidFill>
                <a:schemeClr val="accent2">
                  <a:lumMod val="75000"/>
                </a:schemeClr>
              </a:solidFill>
              <a:effectLst/>
              <a:latin typeface="Lucida Bright" panose="02040602050505020304" pitchFamily="18" charset="0"/>
              <a:cs typeface="Calibri" panose="020F0502020204030204" pitchFamily="34" charset="0"/>
            </a:endParaRPr>
          </a:p>
          <a:p>
            <a:pPr defTabSz="360000">
              <a:lnSpc>
                <a:spcPct val="125000"/>
              </a:lnSpc>
              <a:spcBef>
                <a:spcPts val="1200"/>
              </a:spcBef>
              <a:spcAft>
                <a:spcPts val="0"/>
              </a:spcAft>
            </a:pPr>
            <a:endParaRPr lang="en-GB" sz="3600" b="1" dirty="0" smtClean="0">
              <a:solidFill>
                <a:schemeClr val="accent2">
                  <a:lumMod val="75000"/>
                </a:schemeClr>
              </a:solidFill>
              <a:effectLst/>
              <a:latin typeface="Lucida Bright" panose="02040602050505020304" pitchFamily="18" charset="0"/>
              <a:cs typeface="Calibri" panose="020F0502020204030204" pitchFamily="34" charset="0"/>
            </a:endParaRPr>
          </a:p>
          <a:p>
            <a:pPr defTabSz="360000">
              <a:lnSpc>
                <a:spcPct val="125000"/>
              </a:lnSpc>
              <a:spcBef>
                <a:spcPts val="1200"/>
              </a:spcBef>
              <a:spcAft>
                <a:spcPts val="0"/>
              </a:spcAft>
            </a:pPr>
            <a:r>
              <a:rPr lang="en-GB" sz="3600" b="1" dirty="0" smtClean="0">
                <a:solidFill>
                  <a:schemeClr val="accent2">
                    <a:lumMod val="75000"/>
                  </a:schemeClr>
                </a:solidFill>
                <a:effectLst/>
                <a:latin typeface="Lucida Bright" panose="02040602050505020304" pitchFamily="18" charset="0"/>
                <a:cs typeface="Calibri" panose="020F0502020204030204" pitchFamily="34" charset="0"/>
              </a:rPr>
              <a:t>CONCLUSIONS </a:t>
            </a:r>
            <a:endParaRPr lang="en-GB" sz="3600" b="1" dirty="0">
              <a:solidFill>
                <a:schemeClr val="accent2">
                  <a:lumMod val="75000"/>
                </a:schemeClr>
              </a:solidFill>
              <a:effectLst/>
              <a:latin typeface="Lucida Bright" panose="02040602050505020304" pitchFamily="18" charset="0"/>
              <a:cs typeface="Calibri" panose="020F0502020204030204" pitchFamily="34" charset="0"/>
            </a:endParaRPr>
          </a:p>
          <a:p>
            <a:pPr algn="just" defTabSz="360000">
              <a:lnSpc>
                <a:spcPct val="125000"/>
              </a:lnSpc>
              <a:spcBef>
                <a:spcPts val="1200"/>
              </a:spcBef>
              <a:spcAft>
                <a:spcPts val="0"/>
              </a:spcAft>
            </a:pPr>
            <a:r>
              <a:rPr lang="en-GB" sz="2400" b="0" dirty="0">
                <a:effectLst/>
                <a:latin typeface="Helvetica" panose="020B0604020202020204" pitchFamily="34" charset="0"/>
                <a:cs typeface="Helvetica" panose="020B0604020202020204" pitchFamily="34" charset="0"/>
              </a:rPr>
              <a:t>	Two conclusions may be made from this work (</a:t>
            </a:r>
            <a:r>
              <a:rPr lang="en-GB" sz="2400" b="0" dirty="0" err="1">
                <a:effectLst/>
                <a:latin typeface="Helvetica" panose="020B0604020202020204" pitchFamily="34" charset="0"/>
                <a:cs typeface="Helvetica" panose="020B0604020202020204" pitchFamily="34" charset="0"/>
              </a:rPr>
              <a:t>i</a:t>
            </a:r>
            <a:r>
              <a:rPr lang="en-GB" sz="2400" b="0" dirty="0">
                <a:effectLst/>
                <a:latin typeface="Helvetica" panose="020B0604020202020204" pitchFamily="34" charset="0"/>
                <a:cs typeface="Helvetica" panose="020B0604020202020204" pitchFamily="34" charset="0"/>
              </a:rPr>
              <a:t>) In the case of an isolated vial, K</a:t>
            </a:r>
            <a:r>
              <a:rPr lang="en-GB" sz="2400" b="0" baseline="-25000" dirty="0">
                <a:effectLst/>
                <a:latin typeface="Helvetica" panose="020B0604020202020204" pitchFamily="34" charset="0"/>
                <a:cs typeface="Helvetica" panose="020B0604020202020204" pitchFamily="34" charset="0"/>
              </a:rPr>
              <a:t>V</a:t>
            </a:r>
            <a:r>
              <a:rPr lang="en-GB" sz="2400" b="0" dirty="0">
                <a:effectLst/>
                <a:latin typeface="Helvetica" panose="020B0604020202020204" pitchFamily="34" charset="0"/>
                <a:cs typeface="Helvetica" panose="020B0604020202020204" pitchFamily="34" charset="0"/>
              </a:rPr>
              <a:t> should be determined within the first </a:t>
            </a:r>
            <a:r>
              <a:rPr lang="en-GB" sz="2400" b="0" dirty="0" smtClean="0">
                <a:effectLst/>
                <a:latin typeface="Helvetica" panose="020B0604020202020204" pitchFamily="34" charset="0"/>
                <a:cs typeface="Helvetica" panose="020B0604020202020204" pitchFamily="34" charset="0"/>
              </a:rPr>
              <a:t>15-20% </a:t>
            </a:r>
            <a:r>
              <a:rPr lang="en-GB" sz="2400" b="0" dirty="0">
                <a:effectLst/>
                <a:latin typeface="Helvetica" panose="020B0604020202020204" pitchFamily="34" charset="0"/>
                <a:cs typeface="Helvetica" panose="020B0604020202020204" pitchFamily="34" charset="0"/>
              </a:rPr>
              <a:t>of primary drying before the ice interface starts to deviate from a planar drying that would otherwise result in uncertainties in the estimation of the surface area of the ice interface, (ii) The time profile of C'(100 kHz) may be used to detect the endpoint of primary drying. </a:t>
            </a:r>
            <a:endParaRPr lang="en-GB" sz="3600" b="1" dirty="0">
              <a:solidFill>
                <a:schemeClr val="accent2">
                  <a:lumMod val="75000"/>
                </a:schemeClr>
              </a:solidFill>
              <a:effectLst/>
              <a:latin typeface="Lucida Bright" panose="02040602050505020304" pitchFamily="18" charset="0"/>
              <a:cs typeface="Calibri" panose="020F0502020204030204" pitchFamily="34" charset="0"/>
            </a:endParaRPr>
          </a:p>
          <a:p>
            <a:pPr>
              <a:lnSpc>
                <a:spcPct val="125000"/>
              </a:lnSpc>
              <a:spcBef>
                <a:spcPts val="1200"/>
              </a:spcBef>
              <a:spcAft>
                <a:spcPts val="0"/>
              </a:spcAft>
            </a:pPr>
            <a:r>
              <a:rPr lang="en-GB" sz="3600" b="1" dirty="0" smtClean="0">
                <a:solidFill>
                  <a:schemeClr val="accent2">
                    <a:lumMod val="75000"/>
                  </a:schemeClr>
                </a:solidFill>
                <a:effectLst/>
                <a:latin typeface="Lucida Bright" panose="02040602050505020304" pitchFamily="18" charset="0"/>
                <a:cs typeface="Calibri" panose="020F0502020204030204" pitchFamily="34" charset="0"/>
              </a:rPr>
              <a:t>ACKNOWLEDGEMENTS</a:t>
            </a:r>
          </a:p>
          <a:p>
            <a:pPr>
              <a:lnSpc>
                <a:spcPct val="125000"/>
              </a:lnSpc>
              <a:spcBef>
                <a:spcPts val="1200"/>
              </a:spcBef>
              <a:spcAft>
                <a:spcPts val="0"/>
              </a:spcAft>
            </a:pPr>
            <a:r>
              <a:rPr lang="en-GB" sz="2400" b="0" dirty="0" smtClean="0">
                <a:effectLst/>
                <a:latin typeface="Book Antiqua" panose="02040602050305030304" pitchFamily="18" charset="0"/>
                <a:cs typeface="Calibri" panose="020F0502020204030204" pitchFamily="34" charset="0"/>
              </a:rPr>
              <a:t>A </a:t>
            </a:r>
            <a:r>
              <a:rPr lang="en-GB" sz="2400" b="0" dirty="0">
                <a:effectLst/>
                <a:latin typeface="Book Antiqua" panose="02040602050305030304" pitchFamily="18" charset="0"/>
                <a:cs typeface="Calibri" panose="020F0502020204030204" pitchFamily="34" charset="0"/>
              </a:rPr>
              <a:t>GEA Pharma Systems and Astra Zeneca collaboration and co-funded by Innovate UK. </a:t>
            </a:r>
            <a:endParaRPr lang="en-GB" sz="3600" b="1" dirty="0">
              <a:solidFill>
                <a:schemeClr val="accent2">
                  <a:lumMod val="75000"/>
                </a:schemeClr>
              </a:solidFill>
              <a:effectLst/>
              <a:latin typeface="Lucida Bright" panose="02040602050505020304" pitchFamily="18" charset="0"/>
              <a:cs typeface="Calibri" panose="020F0502020204030204" pitchFamily="34" charset="0"/>
            </a:endParaRPr>
          </a:p>
          <a:p>
            <a:pPr>
              <a:lnSpc>
                <a:spcPct val="125000"/>
              </a:lnSpc>
              <a:spcBef>
                <a:spcPts val="1200"/>
              </a:spcBef>
              <a:spcAft>
                <a:spcPts val="0"/>
              </a:spcAft>
            </a:pPr>
            <a:r>
              <a:rPr lang="en-GB" sz="3600" b="1" dirty="0" smtClean="0">
                <a:solidFill>
                  <a:schemeClr val="accent2">
                    <a:lumMod val="75000"/>
                  </a:schemeClr>
                </a:solidFill>
                <a:effectLst/>
                <a:latin typeface="Lucida Bright" panose="02040602050505020304" pitchFamily="18" charset="0"/>
                <a:cs typeface="Calibri" panose="020F0502020204030204" pitchFamily="34" charset="0"/>
              </a:rPr>
              <a:t>REFERENCES</a:t>
            </a:r>
            <a:endParaRPr lang="en-GB" sz="2400" dirty="0">
              <a:effectLst/>
              <a:latin typeface="Helvetica" panose="020B0604020202020204" pitchFamily="34" charset="0"/>
              <a:ea typeface="Calibri" panose="020F0502020204030204" pitchFamily="34" charset="0"/>
              <a:cs typeface="Helvetica" panose="020B0604020202020204" pitchFamily="34" charset="0"/>
            </a:endParaRPr>
          </a:p>
          <a:p>
            <a:pPr marL="90170" indent="-90170" algn="just">
              <a:lnSpc>
                <a:spcPct val="125000"/>
              </a:lnSpc>
              <a:spcAft>
                <a:spcPts val="0"/>
              </a:spcAft>
            </a:pPr>
            <a:r>
              <a:rPr lang="en-GB" sz="2200" dirty="0" err="1">
                <a:effectLst/>
                <a:latin typeface="Helvetica" panose="020B0604020202020204" pitchFamily="34" charset="0"/>
                <a:ea typeface="Calibri" panose="020F0502020204030204" pitchFamily="34" charset="0"/>
                <a:cs typeface="Helvetica" panose="020B0604020202020204" pitchFamily="34" charset="0"/>
              </a:rPr>
              <a:t>Brülls</a:t>
            </a:r>
            <a:r>
              <a:rPr lang="en-GB" sz="2200" dirty="0">
                <a:effectLst/>
                <a:latin typeface="Helvetica" panose="020B0604020202020204" pitchFamily="34" charset="0"/>
                <a:ea typeface="Calibri" panose="020F0502020204030204" pitchFamily="34" charset="0"/>
                <a:cs typeface="Helvetica" panose="020B0604020202020204" pitchFamily="34" charset="0"/>
              </a:rPr>
              <a:t>, M., </a:t>
            </a:r>
            <a:r>
              <a:rPr lang="en-GB" sz="2200" dirty="0" err="1">
                <a:effectLst/>
                <a:latin typeface="Helvetica" panose="020B0604020202020204" pitchFamily="34" charset="0"/>
                <a:ea typeface="Calibri" panose="020F0502020204030204" pitchFamily="34" charset="0"/>
                <a:cs typeface="Helvetica" panose="020B0604020202020204" pitchFamily="34" charset="0"/>
              </a:rPr>
              <a:t>Ramusson</a:t>
            </a:r>
            <a:r>
              <a:rPr lang="en-GB" sz="2200" dirty="0">
                <a:effectLst/>
                <a:latin typeface="Helvetica" panose="020B0604020202020204" pitchFamily="34" charset="0"/>
                <a:ea typeface="Calibri" panose="020F0502020204030204" pitchFamily="34" charset="0"/>
                <a:cs typeface="Helvetica" panose="020B0604020202020204" pitchFamily="34" charset="0"/>
              </a:rPr>
              <a:t>, A., 2002. Heat Transfer in Lyophilization. Int J Pharm, 246 (1-2), 1-16.</a:t>
            </a:r>
          </a:p>
          <a:p>
            <a:pPr marL="90170" indent="-90170" algn="just">
              <a:lnSpc>
                <a:spcPct val="125000"/>
              </a:lnSpc>
              <a:spcAft>
                <a:spcPts val="0"/>
              </a:spcAft>
            </a:pPr>
            <a:r>
              <a:rPr lang="en-GB" sz="2200" dirty="0" err="1">
                <a:effectLst/>
                <a:latin typeface="Helvetica" panose="020B0604020202020204" pitchFamily="34" charset="0"/>
                <a:ea typeface="Calibri" panose="020F0502020204030204" pitchFamily="34" charset="0"/>
                <a:cs typeface="Helvetica" panose="020B0604020202020204" pitchFamily="34" charset="0"/>
              </a:rPr>
              <a:t>Pikal</a:t>
            </a:r>
            <a:r>
              <a:rPr lang="en-GB" sz="2200" dirty="0">
                <a:effectLst/>
                <a:latin typeface="Helvetica" panose="020B0604020202020204" pitchFamily="34" charset="0"/>
                <a:ea typeface="Calibri" panose="020F0502020204030204" pitchFamily="34" charset="0"/>
                <a:cs typeface="Helvetica" panose="020B0604020202020204" pitchFamily="34" charset="0"/>
              </a:rPr>
              <a:t>, M.J., Roy, M.L., Shah, S., 1984. Mass and Heat Transfer in Vial Freeze-Drying of Pharmaceuticals: Role of the Vial. J Pharm </a:t>
            </a:r>
            <a:r>
              <a:rPr lang="en-GB" sz="2200" dirty="0" err="1">
                <a:effectLst/>
                <a:latin typeface="Helvetica" panose="020B0604020202020204" pitchFamily="34" charset="0"/>
                <a:ea typeface="Calibri" panose="020F0502020204030204" pitchFamily="34" charset="0"/>
                <a:cs typeface="Helvetica" panose="020B0604020202020204" pitchFamily="34" charset="0"/>
              </a:rPr>
              <a:t>Sci</a:t>
            </a:r>
            <a:r>
              <a:rPr lang="en-GB" sz="2200" dirty="0">
                <a:effectLst/>
                <a:latin typeface="Helvetica" panose="020B0604020202020204" pitchFamily="34" charset="0"/>
                <a:ea typeface="Calibri" panose="020F0502020204030204" pitchFamily="34" charset="0"/>
                <a:cs typeface="Helvetica" panose="020B0604020202020204" pitchFamily="34" charset="0"/>
              </a:rPr>
              <a:t>, 73 (9), 1224-1237</a:t>
            </a:r>
            <a:r>
              <a:rPr lang="en-GB" sz="2200" dirty="0" smtClean="0">
                <a:effectLst/>
                <a:latin typeface="Helvetica" panose="020B0604020202020204" pitchFamily="34" charset="0"/>
                <a:ea typeface="Calibri" panose="020F0502020204030204" pitchFamily="34" charset="0"/>
                <a:cs typeface="Helvetica" panose="020B0604020202020204" pitchFamily="34" charset="0"/>
              </a:rPr>
              <a:t>.</a:t>
            </a:r>
          </a:p>
          <a:p>
            <a:pPr marL="90170" indent="-90170" algn="just">
              <a:lnSpc>
                <a:spcPct val="125000"/>
              </a:lnSpc>
              <a:spcAft>
                <a:spcPts val="0"/>
              </a:spcAft>
            </a:pPr>
            <a:r>
              <a:rPr lang="en-GB" sz="2200" dirty="0">
                <a:latin typeface="Helvetica" panose="020B0604020202020204" pitchFamily="34" charset="0"/>
                <a:ea typeface="Calibri" panose="020F0502020204030204" pitchFamily="34" charset="0"/>
                <a:cs typeface="Helvetica" panose="020B0604020202020204" pitchFamily="34" charset="0"/>
              </a:rPr>
              <a:t>Rey and May (2004) </a:t>
            </a:r>
            <a:r>
              <a:rPr lang="en-GB" sz="2200" dirty="0" err="1">
                <a:latin typeface="Helvetica" panose="020B0604020202020204" pitchFamily="34" charset="0"/>
                <a:ea typeface="Calibri" panose="020F0502020204030204" pitchFamily="34" charset="0"/>
                <a:cs typeface="Helvetica" panose="020B0604020202020204" pitchFamily="34" charset="0"/>
              </a:rPr>
              <a:t>Informa</a:t>
            </a:r>
            <a:r>
              <a:rPr lang="en-GB" sz="2200" dirty="0">
                <a:latin typeface="Helvetica" panose="020B0604020202020204" pitchFamily="34" charset="0"/>
                <a:ea typeface="Calibri" panose="020F0502020204030204" pitchFamily="34" charset="0"/>
                <a:cs typeface="Helvetica" panose="020B0604020202020204" pitchFamily="34" charset="0"/>
              </a:rPr>
              <a:t> Healthcare. Freeze Drying-</a:t>
            </a:r>
            <a:r>
              <a:rPr lang="en-GB" sz="2200" dirty="0" err="1">
                <a:latin typeface="Helvetica" panose="020B0604020202020204" pitchFamily="34" charset="0"/>
                <a:ea typeface="Calibri" panose="020F0502020204030204" pitchFamily="34" charset="0"/>
                <a:cs typeface="Helvetica" panose="020B0604020202020204" pitchFamily="34" charset="0"/>
              </a:rPr>
              <a:t>Lyophilization</a:t>
            </a:r>
            <a:r>
              <a:rPr lang="en-GB" sz="2200" dirty="0">
                <a:latin typeface="Helvetica" panose="020B0604020202020204" pitchFamily="34" charset="0"/>
                <a:ea typeface="Calibri" panose="020F0502020204030204" pitchFamily="34" charset="0"/>
                <a:cs typeface="Helvetica" panose="020B0604020202020204" pitchFamily="34" charset="0"/>
              </a:rPr>
              <a:t> of Pharmaceutical and Biological Products (3rd </a:t>
            </a:r>
            <a:r>
              <a:rPr lang="en-GB" sz="2200" dirty="0" err="1">
                <a:latin typeface="Helvetica" panose="020B0604020202020204" pitchFamily="34" charset="0"/>
                <a:ea typeface="Calibri" panose="020F0502020204030204" pitchFamily="34" charset="0"/>
                <a:cs typeface="Helvetica" panose="020B0604020202020204" pitchFamily="34" charset="0"/>
              </a:rPr>
              <a:t>Edt</a:t>
            </a:r>
            <a:r>
              <a:rPr lang="en-GB" sz="2200" dirty="0">
                <a:latin typeface="Helvetica" panose="020B0604020202020204" pitchFamily="34" charset="0"/>
                <a:ea typeface="Calibri" panose="020F0502020204030204" pitchFamily="34" charset="0"/>
                <a:cs typeface="Helvetica" panose="020B0604020202020204" pitchFamily="34" charset="0"/>
              </a:rPr>
              <a:t>)</a:t>
            </a:r>
            <a:endParaRPr lang="en-GB" sz="2200" dirty="0">
              <a:effectLst/>
              <a:latin typeface="Helvetica" panose="020B0604020202020204" pitchFamily="34" charset="0"/>
              <a:ea typeface="Calibri" panose="020F0502020204030204" pitchFamily="34" charset="0"/>
              <a:cs typeface="Helvetica" panose="020B0604020202020204" pitchFamily="34" charset="0"/>
            </a:endParaRPr>
          </a:p>
          <a:p>
            <a:pPr marL="90170" indent="-90170" algn="just">
              <a:lnSpc>
                <a:spcPct val="125000"/>
              </a:lnSpc>
              <a:spcAft>
                <a:spcPts val="0"/>
              </a:spcAft>
            </a:pPr>
            <a:r>
              <a:rPr lang="en-GB" sz="2200" dirty="0">
                <a:latin typeface="Helvetica" panose="020B0604020202020204" pitchFamily="34" charset="0"/>
                <a:ea typeface="Calibri" panose="020F0502020204030204" pitchFamily="34" charset="0"/>
                <a:cs typeface="Helvetica" panose="020B0604020202020204" pitchFamily="34" charset="0"/>
              </a:rPr>
              <a:t>Smith G. Through vial impedance spectroscopy. Podium presentation at: </a:t>
            </a:r>
            <a:r>
              <a:rPr lang="en-GB" sz="2200" dirty="0" err="1">
                <a:latin typeface="Helvetica" panose="020B0604020202020204" pitchFamily="34" charset="0"/>
                <a:ea typeface="Calibri" panose="020F0502020204030204" pitchFamily="34" charset="0"/>
                <a:cs typeface="Helvetica" panose="020B0604020202020204" pitchFamily="34" charset="0"/>
              </a:rPr>
              <a:t>SMi</a:t>
            </a:r>
            <a:r>
              <a:rPr lang="en-GB" sz="2200" dirty="0">
                <a:latin typeface="Helvetica" panose="020B0604020202020204" pitchFamily="34" charset="0"/>
                <a:ea typeface="Calibri" panose="020F0502020204030204" pitchFamily="34" charset="0"/>
                <a:cs typeface="Helvetica" panose="020B0604020202020204" pitchFamily="34" charset="0"/>
              </a:rPr>
              <a:t> Lyophilisation Europe; 2016 Jul 4-5; London, UK. </a:t>
            </a:r>
            <a:endParaRPr lang="en-GB" sz="2200" dirty="0">
              <a:effectLst/>
              <a:latin typeface="Helvetica" panose="020B0604020202020204" pitchFamily="34" charset="0"/>
              <a:ea typeface="Calibri" panose="020F0502020204030204" pitchFamily="34" charset="0"/>
              <a:cs typeface="Helvetica" panose="020B0604020202020204" pitchFamily="34" charset="0"/>
            </a:endParaRPr>
          </a:p>
          <a:p>
            <a:pPr algn="just">
              <a:lnSpc>
                <a:spcPct val="125000"/>
              </a:lnSpc>
            </a:pPr>
            <a:endParaRPr lang="en-GB" sz="2200" dirty="0">
              <a:effectLst/>
              <a:latin typeface="Helvetica" panose="020B0604020202020204" pitchFamily="34" charset="0"/>
              <a:cs typeface="Helvetica" panose="020B0604020202020204" pitchFamily="34" charset="0"/>
            </a:endParaRPr>
          </a:p>
        </p:txBody>
      </p:sp>
      <p:cxnSp>
        <p:nvCxnSpPr>
          <p:cNvPr id="53" name="Straight Arrow Connector 52"/>
          <p:cNvCxnSpPr/>
          <p:nvPr/>
        </p:nvCxnSpPr>
        <p:spPr>
          <a:xfrm>
            <a:off x="29964960" y="28771072"/>
            <a:ext cx="0" cy="599831"/>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5" name="Picture 6" descr="title-screen.jpg"/>
          <p:cNvPicPr>
            <a:picLocks noChangeAspect="1"/>
          </p:cNvPicPr>
          <p:nvPr/>
        </p:nvPicPr>
        <p:blipFill rotWithShape="1">
          <a:blip r:embed="rId2" cstate="print">
            <a:extLst>
              <a:ext uri="{28A0092B-C50C-407E-A947-70E740481C1C}">
                <a14:useLocalDpi xmlns:a14="http://schemas.microsoft.com/office/drawing/2010/main" val="0"/>
              </a:ext>
            </a:extLst>
          </a:blip>
          <a:srcRect t="32572" b="36519"/>
          <a:stretch/>
        </p:blipFill>
        <p:spPr bwMode="auto">
          <a:xfrm>
            <a:off x="0" y="2276"/>
            <a:ext cx="30240288" cy="658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912349" y="-56703"/>
            <a:ext cx="21425730" cy="3808735"/>
          </a:xfrm>
          <a:prstGeom prst="rect">
            <a:avLst/>
          </a:prstGeom>
        </p:spPr>
        <p:txBody>
          <a:bodyPr wrap="square">
            <a:spAutoFit/>
          </a:bodyPr>
          <a:lstStyle/>
          <a:p>
            <a:pPr algn="just">
              <a:lnSpc>
                <a:spcPct val="115000"/>
              </a:lnSpc>
              <a:spcBef>
                <a:spcPts val="2400"/>
              </a:spcBef>
              <a:spcAft>
                <a:spcPts val="600"/>
              </a:spcAft>
            </a:pPr>
            <a:r>
              <a:rPr lang="en-GB" sz="7000" b="1" kern="0" dirty="0">
                <a:solidFill>
                  <a:srgbClr val="FFFFFF"/>
                </a:solidFill>
                <a:effectLst/>
                <a:latin typeface="Lucida Bright" panose="02040602050505020304" pitchFamily="18" charset="0"/>
                <a:cs typeface="Helvetica" panose="020B0604020202020204" pitchFamily="34" charset="0"/>
              </a:rPr>
              <a:t>New Impedance Based Methodologies to Determine the Vial Heat Transfer Coefficient and the Endpoint of Primary Drying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84" y="197421"/>
            <a:ext cx="6300000" cy="2707031"/>
          </a:xfrm>
          <a:prstGeom prst="rect">
            <a:avLst/>
          </a:prstGeom>
        </p:spPr>
      </p:pic>
      <p:grpSp>
        <p:nvGrpSpPr>
          <p:cNvPr id="9" name="Group 8">
            <a:extLst>
              <a:ext uri="{FF2B5EF4-FFF2-40B4-BE49-F238E27FC236}">
                <a16:creationId xmlns:a16="http://schemas.microsoft.com/office/drawing/2014/main" id="{08D5B3D6-FAA4-4F54-9771-973E37408451}"/>
              </a:ext>
            </a:extLst>
          </p:cNvPr>
          <p:cNvGrpSpPr/>
          <p:nvPr/>
        </p:nvGrpSpPr>
        <p:grpSpPr>
          <a:xfrm>
            <a:off x="1706416" y="24236166"/>
            <a:ext cx="12845672" cy="3951605"/>
            <a:chOff x="1717657" y="38944452"/>
            <a:chExt cx="12845672" cy="3951605"/>
          </a:xfrm>
        </p:grpSpPr>
        <p:graphicFrame>
          <p:nvGraphicFramePr>
            <p:cNvPr id="57" name="Chart 56"/>
            <p:cNvGraphicFramePr>
              <a:graphicFrameLocks/>
            </p:cNvGraphicFramePr>
            <p:nvPr>
              <p:extLst>
                <p:ext uri="{D42A27DB-BD31-4B8C-83A1-F6EECF244321}">
                  <p14:modId xmlns:p14="http://schemas.microsoft.com/office/powerpoint/2010/main" val="893508413"/>
                </p:ext>
              </p:extLst>
            </p:nvPr>
          </p:nvGraphicFramePr>
          <p:xfrm>
            <a:off x="2325649" y="38944452"/>
            <a:ext cx="4686646" cy="3320516"/>
          </p:xfrm>
          <a:graphic>
            <a:graphicData uri="http://schemas.openxmlformats.org/drawingml/2006/chart">
              <c:chart xmlns:c="http://schemas.openxmlformats.org/drawingml/2006/chart" xmlns:r="http://schemas.openxmlformats.org/officeDocument/2006/relationships" r:id="rId4"/>
            </a:graphicData>
          </a:graphic>
        </p:graphicFrame>
        <p:sp>
          <p:nvSpPr>
            <p:cNvPr id="63" name="TextBox 16"/>
            <p:cNvSpPr txBox="1"/>
            <p:nvPr/>
          </p:nvSpPr>
          <p:spPr>
            <a:xfrm>
              <a:off x="3743788" y="39379708"/>
              <a:ext cx="1180297" cy="659671"/>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02EAB"/>
                  </a:solidFill>
                  <a:effectLst/>
                  <a:uLnTx/>
                  <a:uFillTx/>
                  <a:latin typeface="Helvetica" panose="020B0604020202020204" pitchFamily="34" charset="0"/>
                  <a:cs typeface="Helvetica" panose="020B0604020202020204" pitchFamily="34" charset="0"/>
                </a:rPr>
                <a:t>C"</a:t>
              </a:r>
              <a:r>
                <a:rPr kumimoji="0" lang="en-GB" sz="2400" b="0" i="0" u="none" strike="noStrike" kern="0" cap="none" spc="0" normalizeH="0" baseline="-25000" noProof="0" dirty="0">
                  <a:ln>
                    <a:noFill/>
                  </a:ln>
                  <a:solidFill>
                    <a:srgbClr val="402EAB"/>
                  </a:solidFill>
                  <a:effectLst/>
                  <a:uLnTx/>
                  <a:uFillTx/>
                  <a:latin typeface="Helvetica" panose="020B0604020202020204" pitchFamily="34" charset="0"/>
                  <a:cs typeface="Helvetica" panose="020B0604020202020204" pitchFamily="34" charset="0"/>
                </a:rPr>
                <a:t>PEAK</a:t>
              </a:r>
              <a:r>
                <a:rPr kumimoji="0" lang="en-GB" sz="2400" b="0" i="0" u="none" strike="noStrike" kern="0" cap="none" spc="0" normalizeH="0" baseline="0" noProof="0" dirty="0">
                  <a:ln>
                    <a:noFill/>
                  </a:ln>
                  <a:solidFill>
                    <a:srgbClr val="402EAB"/>
                  </a:solidFill>
                  <a:effectLst/>
                  <a:uLnTx/>
                  <a:uFillTx/>
                  <a:latin typeface="Helvetica" panose="020B0604020202020204" pitchFamily="34" charset="0"/>
                  <a:cs typeface="Helvetica" panose="020B0604020202020204" pitchFamily="34" charset="0"/>
                </a:rPr>
                <a:t> </a:t>
              </a:r>
            </a:p>
          </p:txBody>
        </p:sp>
        <p:sp>
          <p:nvSpPr>
            <p:cNvPr id="58" name="TextBox 21"/>
            <p:cNvSpPr txBox="1"/>
            <p:nvPr/>
          </p:nvSpPr>
          <p:spPr>
            <a:xfrm>
              <a:off x="5065967" y="39969615"/>
              <a:ext cx="3578871" cy="87038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C"</a:t>
              </a:r>
              <a:r>
                <a:rPr kumimoji="0" lang="en-GB" sz="2400" b="0" i="0" u="none" strike="noStrike" kern="0" cap="none" spc="0" normalizeH="0" baseline="-25000" noProof="0" dirty="0">
                  <a:ln>
                    <a:noFill/>
                  </a:ln>
                  <a:solidFill>
                    <a:sysClr val="windowText" lastClr="000000"/>
                  </a:solidFill>
                  <a:effectLst/>
                  <a:uLnTx/>
                  <a:uFillTx/>
                  <a:latin typeface="Helvetica" panose="020B0604020202020204" pitchFamily="34" charset="0"/>
                  <a:cs typeface="Helvetica" panose="020B0604020202020204" pitchFamily="34" charset="0"/>
                </a:rPr>
                <a:t>PEAK</a:t>
              </a:r>
              <a:r>
                <a:rPr kumimoji="0" lang="en-GB" sz="2400" b="0" i="0" u="none" strike="noStrike" kern="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reduces</a:t>
              </a:r>
            </a:p>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ysClr val="windowText" lastClr="000000"/>
                  </a:solidFill>
                  <a:latin typeface="Helvetica" panose="020B0604020202020204" pitchFamily="34" charset="0"/>
                  <a:cs typeface="Helvetica" panose="020B0604020202020204" pitchFamily="34" charset="0"/>
                </a:rPr>
                <a:t>  </a:t>
              </a:r>
              <a:r>
                <a:rPr kumimoji="0" lang="en-GB" sz="2400" b="0" i="0" u="none" strike="noStrike" kern="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during </a:t>
              </a:r>
            </a:p>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ysClr val="windowText" lastClr="000000"/>
                  </a:solidFill>
                  <a:latin typeface="Helvetica" panose="020B0604020202020204" pitchFamily="34" charset="0"/>
                  <a:cs typeface="Helvetica" panose="020B0604020202020204" pitchFamily="34" charset="0"/>
                </a:rPr>
                <a:t>    </a:t>
              </a:r>
              <a:r>
                <a:rPr kumimoji="0" lang="en-GB" sz="2400" b="0" i="0" u="none" strike="noStrike" kern="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Primary </a:t>
              </a:r>
            </a:p>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ysClr val="windowText" lastClr="000000"/>
                  </a:solidFill>
                  <a:latin typeface="Helvetica" panose="020B0604020202020204" pitchFamily="34" charset="0"/>
                  <a:cs typeface="Helvetica" panose="020B0604020202020204" pitchFamily="34" charset="0"/>
                </a:rPr>
                <a:t>       </a:t>
              </a:r>
              <a:r>
                <a:rPr kumimoji="0" lang="en-GB" sz="2400" b="0" i="0" u="none" strike="noStrike" kern="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Drying</a:t>
              </a:r>
            </a:p>
          </p:txBody>
        </p:sp>
        <p:cxnSp>
          <p:nvCxnSpPr>
            <p:cNvPr id="59" name="Straight Arrow Connector 58"/>
            <p:cNvCxnSpPr/>
            <p:nvPr/>
          </p:nvCxnSpPr>
          <p:spPr>
            <a:xfrm flipH="1">
              <a:off x="4966903" y="40039379"/>
              <a:ext cx="1" cy="1260000"/>
            </a:xfrm>
            <a:prstGeom prst="straightConnector1">
              <a:avLst/>
            </a:prstGeom>
            <a:noFill/>
            <a:ln w="28575" cap="flat" cmpd="sng" algn="ctr">
              <a:solidFill>
                <a:srgbClr val="00359E"/>
              </a:solidFill>
              <a:prstDash val="dash"/>
              <a:miter lim="800000"/>
              <a:tailEnd type="triangle"/>
            </a:ln>
            <a:effectLst/>
          </p:spPr>
        </p:cxnSp>
        <p:cxnSp>
          <p:nvCxnSpPr>
            <p:cNvPr id="60" name="Straight Arrow Connector 59"/>
            <p:cNvCxnSpPr/>
            <p:nvPr/>
          </p:nvCxnSpPr>
          <p:spPr>
            <a:xfrm flipH="1" flipV="1">
              <a:off x="3828325" y="40039379"/>
              <a:ext cx="1152000" cy="0"/>
            </a:xfrm>
            <a:prstGeom prst="straightConnector1">
              <a:avLst/>
            </a:prstGeom>
            <a:noFill/>
            <a:ln w="28575" cap="flat" cmpd="sng" algn="ctr">
              <a:solidFill>
                <a:srgbClr val="1C079B"/>
              </a:solidFill>
              <a:prstDash val="dash"/>
              <a:miter lim="800000"/>
              <a:tailEnd type="triangle"/>
            </a:ln>
            <a:effectLst/>
          </p:spPr>
        </p:cxnSp>
        <p:cxnSp>
          <p:nvCxnSpPr>
            <p:cNvPr id="61" name="Straight Arrow Connector 60"/>
            <p:cNvCxnSpPr/>
            <p:nvPr/>
          </p:nvCxnSpPr>
          <p:spPr>
            <a:xfrm flipH="1" flipV="1">
              <a:off x="3828327" y="40431267"/>
              <a:ext cx="1152000" cy="0"/>
            </a:xfrm>
            <a:prstGeom prst="straightConnector1">
              <a:avLst/>
            </a:prstGeom>
            <a:noFill/>
            <a:ln w="28575" cap="flat" cmpd="sng" algn="ctr">
              <a:solidFill>
                <a:srgbClr val="1C079B">
                  <a:alpha val="60000"/>
                </a:srgbClr>
              </a:solidFill>
              <a:prstDash val="dash"/>
              <a:miter lim="800000"/>
              <a:tailEnd type="triangle"/>
            </a:ln>
            <a:effectLst/>
          </p:spPr>
        </p:cxnSp>
        <p:cxnSp>
          <p:nvCxnSpPr>
            <p:cNvPr id="62" name="Straight Arrow Connector 61"/>
            <p:cNvCxnSpPr/>
            <p:nvPr/>
          </p:nvCxnSpPr>
          <p:spPr>
            <a:xfrm flipH="1" flipV="1">
              <a:off x="3828325" y="40815717"/>
              <a:ext cx="1152000" cy="0"/>
            </a:xfrm>
            <a:prstGeom prst="straightConnector1">
              <a:avLst/>
            </a:prstGeom>
            <a:noFill/>
            <a:ln w="28575" cap="flat" cmpd="sng" algn="ctr">
              <a:solidFill>
                <a:srgbClr val="1C079B">
                  <a:alpha val="30196"/>
                </a:srgbClr>
              </a:solidFill>
              <a:prstDash val="dash"/>
              <a:miter lim="800000"/>
              <a:tailEnd type="triangle"/>
            </a:ln>
            <a:effectLst/>
          </p:spPr>
        </p:cxnSp>
        <p:sp>
          <p:nvSpPr>
            <p:cNvPr id="64" name="TextBox 6"/>
            <p:cNvSpPr txBox="1"/>
            <p:nvPr/>
          </p:nvSpPr>
          <p:spPr>
            <a:xfrm>
              <a:off x="3982084" y="38958621"/>
              <a:ext cx="3379816"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accent2">
                      <a:lumMod val="75000"/>
                    </a:schemeClr>
                  </a:solidFill>
                  <a:effectLst/>
                  <a:uLnTx/>
                  <a:uFillTx/>
                  <a:latin typeface="Helvetica" panose="020B0604020202020204" pitchFamily="34" charset="0"/>
                  <a:cs typeface="Helvetica" panose="020B0604020202020204" pitchFamily="34" charset="0"/>
                </a:rPr>
                <a:t>PRIMARY DRYING</a:t>
              </a:r>
            </a:p>
          </p:txBody>
        </p:sp>
        <p:grpSp>
          <p:nvGrpSpPr>
            <p:cNvPr id="34" name="Group 33"/>
            <p:cNvGrpSpPr/>
            <p:nvPr/>
          </p:nvGrpSpPr>
          <p:grpSpPr>
            <a:xfrm>
              <a:off x="9048335" y="39286823"/>
              <a:ext cx="2156536" cy="2878899"/>
              <a:chOff x="9048335" y="39204135"/>
              <a:chExt cx="2156536" cy="2878899"/>
            </a:xfrm>
          </p:grpSpPr>
          <p:grpSp>
            <p:nvGrpSpPr>
              <p:cNvPr id="84" name="Group 83"/>
              <p:cNvGrpSpPr/>
              <p:nvPr/>
            </p:nvGrpSpPr>
            <p:grpSpPr>
              <a:xfrm>
                <a:off x="9048335" y="39204135"/>
                <a:ext cx="2156536" cy="2878899"/>
                <a:chOff x="3725888" y="1694970"/>
                <a:chExt cx="1440000" cy="1922349"/>
              </a:xfrm>
            </p:grpSpPr>
            <p:grpSp>
              <p:nvGrpSpPr>
                <p:cNvPr id="89" name="Group 88"/>
                <p:cNvGrpSpPr/>
                <p:nvPr/>
              </p:nvGrpSpPr>
              <p:grpSpPr>
                <a:xfrm>
                  <a:off x="3725888" y="1694970"/>
                  <a:ext cx="1440000" cy="1922349"/>
                  <a:chOff x="1511578" y="3730138"/>
                  <a:chExt cx="1440000" cy="1922349"/>
                </a:xfrm>
              </p:grpSpPr>
              <p:grpSp>
                <p:nvGrpSpPr>
                  <p:cNvPr id="106" name="Group 105"/>
                  <p:cNvGrpSpPr/>
                  <p:nvPr/>
                </p:nvGrpSpPr>
                <p:grpSpPr>
                  <a:xfrm>
                    <a:off x="1786268" y="3730138"/>
                    <a:ext cx="874800" cy="1670404"/>
                    <a:chOff x="3185119" y="2399606"/>
                    <a:chExt cx="1073333" cy="2207829"/>
                  </a:xfrm>
                </p:grpSpPr>
                <p:sp>
                  <p:nvSpPr>
                    <p:cNvPr id="108" name="Isosceles Triangle 107"/>
                    <p:cNvSpPr/>
                    <p:nvPr/>
                  </p:nvSpPr>
                  <p:spPr bwMode="auto">
                    <a:xfrm rot="20693224">
                      <a:off x="3336698" y="4409505"/>
                      <a:ext cx="507525" cy="117163"/>
                    </a:xfrm>
                    <a:prstGeom prst="triangle">
                      <a:avLst/>
                    </a:prstGeom>
                    <a:solidFill>
                      <a:srgbClr val="6B6B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09" name="Rectangle 108"/>
                    <p:cNvSpPr/>
                    <p:nvPr/>
                  </p:nvSpPr>
                  <p:spPr bwMode="auto">
                    <a:xfrm rot="274882">
                      <a:off x="3503727" y="4345085"/>
                      <a:ext cx="525594" cy="191459"/>
                    </a:xfrm>
                    <a:prstGeom prst="rect">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nvGrpSpPr>
                    <p:cNvPr id="110" name="Group 109"/>
                    <p:cNvGrpSpPr/>
                    <p:nvPr/>
                  </p:nvGrpSpPr>
                  <p:grpSpPr>
                    <a:xfrm>
                      <a:off x="3187270" y="2399606"/>
                      <a:ext cx="1071182" cy="2098195"/>
                      <a:chOff x="4975504" y="1606653"/>
                      <a:chExt cx="868233" cy="1594565"/>
                    </a:xfrm>
                  </p:grpSpPr>
                  <p:cxnSp>
                    <p:nvCxnSpPr>
                      <p:cNvPr id="124" name="Straight Connector 123"/>
                      <p:cNvCxnSpPr/>
                      <p:nvPr/>
                    </p:nvCxnSpPr>
                    <p:spPr bwMode="auto">
                      <a:xfrm flipH="1">
                        <a:off x="5126853" y="1784713"/>
                        <a:ext cx="0" cy="136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a:off x="4975504" y="1997426"/>
                        <a:ext cx="307" cy="120379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flipH="1">
                        <a:off x="5046129" y="1606653"/>
                        <a:ext cx="0" cy="144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flipH="1">
                        <a:off x="5046129" y="1609319"/>
                        <a:ext cx="7164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8" name="Straight Connector 127"/>
                      <p:cNvCxnSpPr/>
                      <p:nvPr/>
                    </p:nvCxnSpPr>
                    <p:spPr bwMode="auto">
                      <a:xfrm flipH="1">
                        <a:off x="5759863" y="1607735"/>
                        <a:ext cx="0" cy="144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H="1">
                        <a:off x="5684853" y="1785214"/>
                        <a:ext cx="0" cy="136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0" name="Straight Connector 129"/>
                      <p:cNvCxnSpPr/>
                      <p:nvPr/>
                    </p:nvCxnSpPr>
                    <p:spPr bwMode="auto">
                      <a:xfrm flipH="1">
                        <a:off x="5046129" y="1748223"/>
                        <a:ext cx="7164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31" name="Arc 130"/>
                      <p:cNvSpPr/>
                      <p:nvPr/>
                    </p:nvSpPr>
                    <p:spPr bwMode="auto">
                      <a:xfrm rot="16200000">
                        <a:off x="5157656" y="1725898"/>
                        <a:ext cx="187111" cy="550800"/>
                      </a:xfrm>
                      <a:prstGeom prst="arc">
                        <a:avLst>
                          <a:gd name="adj1" fmla="val 16155665"/>
                          <a:gd name="adj2" fmla="val 18285038"/>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cxnSp>
                    <p:nvCxnSpPr>
                      <p:cNvPr id="132" name="Straight Connector 131"/>
                      <p:cNvCxnSpPr/>
                      <p:nvPr/>
                    </p:nvCxnSpPr>
                    <p:spPr bwMode="auto">
                      <a:xfrm flipH="1" flipV="1">
                        <a:off x="5046129" y="1748223"/>
                        <a:ext cx="80724" cy="3649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3" name="Straight Connector 132"/>
                      <p:cNvCxnSpPr/>
                      <p:nvPr/>
                    </p:nvCxnSpPr>
                    <p:spPr bwMode="auto">
                      <a:xfrm flipH="1">
                        <a:off x="5684853" y="1751389"/>
                        <a:ext cx="77676" cy="36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34" name="Arc 133"/>
                      <p:cNvSpPr/>
                      <p:nvPr/>
                    </p:nvSpPr>
                    <p:spPr bwMode="auto">
                      <a:xfrm rot="15773968">
                        <a:off x="5458208" y="1760305"/>
                        <a:ext cx="221821" cy="549237"/>
                      </a:xfrm>
                      <a:prstGeom prst="arc">
                        <a:avLst>
                          <a:gd name="adj1" fmla="val 3135404"/>
                          <a:gd name="adj2" fmla="val 5365103"/>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cxnSp>
                    <p:nvCxnSpPr>
                      <p:cNvPr id="135" name="Straight Connector 134"/>
                      <p:cNvCxnSpPr/>
                      <p:nvPr/>
                    </p:nvCxnSpPr>
                    <p:spPr bwMode="auto">
                      <a:xfrm flipH="1">
                        <a:off x="5841747" y="1997426"/>
                        <a:ext cx="0" cy="12037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11" name="Isosceles Triangle 110"/>
                    <p:cNvSpPr/>
                    <p:nvPr/>
                  </p:nvSpPr>
                  <p:spPr bwMode="auto">
                    <a:xfrm rot="714266">
                      <a:off x="3793170" y="4499920"/>
                      <a:ext cx="234386" cy="58394"/>
                    </a:xfrm>
                    <a:prstGeom prst="triangle">
                      <a:avLst>
                        <a:gd name="adj" fmla="val 49819"/>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2" name="Oval 111"/>
                    <p:cNvSpPr/>
                    <p:nvPr/>
                  </p:nvSpPr>
                  <p:spPr bwMode="auto">
                    <a:xfrm>
                      <a:off x="3185119" y="4348655"/>
                      <a:ext cx="287898" cy="255748"/>
                    </a:xfrm>
                    <a:prstGeom prst="ellipse">
                      <a:avLst/>
                    </a:prstGeom>
                    <a:solidFill>
                      <a:srgbClr val="3E24A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3" name="Oval 112"/>
                    <p:cNvSpPr/>
                    <p:nvPr/>
                  </p:nvSpPr>
                  <p:spPr bwMode="auto">
                    <a:xfrm>
                      <a:off x="3967486" y="4351687"/>
                      <a:ext cx="287898" cy="255748"/>
                    </a:xfrm>
                    <a:prstGeom prst="ellipse">
                      <a:avLst/>
                    </a:prstGeom>
                    <a:solidFill>
                      <a:srgbClr val="3E24A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4" name="Rectangle 113"/>
                    <p:cNvSpPr/>
                    <p:nvPr/>
                  </p:nvSpPr>
                  <p:spPr bwMode="auto">
                    <a:xfrm rot="20521070">
                      <a:off x="3317788" y="4315911"/>
                      <a:ext cx="192832" cy="247189"/>
                    </a:xfrm>
                    <a:prstGeom prst="rect">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5" name="Rectangle 114"/>
                    <p:cNvSpPr/>
                    <p:nvPr/>
                  </p:nvSpPr>
                  <p:spPr bwMode="auto">
                    <a:xfrm>
                      <a:off x="3192293" y="4294964"/>
                      <a:ext cx="134713" cy="196924"/>
                    </a:xfrm>
                    <a:prstGeom prst="rect">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6" name="Rectangle 115"/>
                    <p:cNvSpPr/>
                    <p:nvPr/>
                  </p:nvSpPr>
                  <p:spPr bwMode="auto">
                    <a:xfrm>
                      <a:off x="4149293" y="4387645"/>
                      <a:ext cx="101338" cy="73742"/>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7" name="Isosceles Triangle 116"/>
                    <p:cNvSpPr/>
                    <p:nvPr/>
                  </p:nvSpPr>
                  <p:spPr bwMode="auto">
                    <a:xfrm rot="21127833">
                      <a:off x="3385470" y="4412068"/>
                      <a:ext cx="507525" cy="117163"/>
                    </a:xfrm>
                    <a:prstGeom prst="triangle">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8" name="Isosceles Triangle 117"/>
                    <p:cNvSpPr/>
                    <p:nvPr/>
                  </p:nvSpPr>
                  <p:spPr bwMode="auto">
                    <a:xfrm rot="21192940">
                      <a:off x="3512112" y="4413570"/>
                      <a:ext cx="291705" cy="117163"/>
                    </a:xfrm>
                    <a:prstGeom prst="triangle">
                      <a:avLst>
                        <a:gd name="adj" fmla="val 46920"/>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19" name="Double Bracket 30"/>
                    <p:cNvSpPr/>
                    <p:nvPr/>
                  </p:nvSpPr>
                  <p:spPr>
                    <a:xfrm>
                      <a:off x="3194249" y="4055110"/>
                      <a:ext cx="1058400" cy="426156"/>
                    </a:xfrm>
                    <a:prstGeom prst="rect">
                      <a:avLst/>
                    </a:prstGeom>
                    <a:solidFill>
                      <a:srgbClr val="3E24AC"/>
                    </a:solid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 name="Isosceles Triangle 119"/>
                    <p:cNvSpPr/>
                    <p:nvPr/>
                  </p:nvSpPr>
                  <p:spPr bwMode="auto">
                    <a:xfrm rot="1222203">
                      <a:off x="3817826" y="4406128"/>
                      <a:ext cx="287200" cy="146725"/>
                    </a:xfrm>
                    <a:prstGeom prst="triangle">
                      <a:avLst>
                        <a:gd name="adj" fmla="val 74926"/>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21" name="Isosceles Triangle 120"/>
                    <p:cNvSpPr/>
                    <p:nvPr/>
                  </p:nvSpPr>
                  <p:spPr bwMode="auto">
                    <a:xfrm rot="20841009">
                      <a:off x="3395557" y="4429891"/>
                      <a:ext cx="291705" cy="117163"/>
                    </a:xfrm>
                    <a:prstGeom prst="triangle">
                      <a:avLst>
                        <a:gd name="adj" fmla="val 46920"/>
                      </a:avLst>
                    </a:prstGeom>
                    <a:solidFill>
                      <a:srgbClr val="3E24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122" name="Freeform 914"/>
                    <p:cNvSpPr/>
                    <p:nvPr/>
                  </p:nvSpPr>
                  <p:spPr>
                    <a:xfrm>
                      <a:off x="3370379" y="4535110"/>
                      <a:ext cx="692049" cy="63526"/>
                    </a:xfrm>
                    <a:custGeom>
                      <a:avLst/>
                      <a:gdLst>
                        <a:gd name="connsiteX0" fmla="*/ 0 w 501041"/>
                        <a:gd name="connsiteY0" fmla="*/ 75197 h 75197"/>
                        <a:gd name="connsiteX1" fmla="*/ 225468 w 501041"/>
                        <a:gd name="connsiteY1" fmla="*/ 41 h 75197"/>
                        <a:gd name="connsiteX2" fmla="*/ 501041 w 501041"/>
                        <a:gd name="connsiteY2" fmla="*/ 66846 h 75197"/>
                        <a:gd name="connsiteX0" fmla="*/ 0 w 501041"/>
                        <a:gd name="connsiteY0" fmla="*/ 75238 h 75238"/>
                        <a:gd name="connsiteX1" fmla="*/ 254697 w 501041"/>
                        <a:gd name="connsiteY1" fmla="*/ 41 h 75238"/>
                        <a:gd name="connsiteX2" fmla="*/ 501041 w 501041"/>
                        <a:gd name="connsiteY2" fmla="*/ 66887 h 75238"/>
                        <a:gd name="connsiteX0" fmla="*/ 0 w 501041"/>
                        <a:gd name="connsiteY0" fmla="*/ 75197 h 75197"/>
                        <a:gd name="connsiteX1" fmla="*/ 254697 w 501041"/>
                        <a:gd name="connsiteY1" fmla="*/ 0 h 75197"/>
                        <a:gd name="connsiteX2" fmla="*/ 501041 w 501041"/>
                        <a:gd name="connsiteY2" fmla="*/ 75197 h 75197"/>
                      </a:gdLst>
                      <a:ahLst/>
                      <a:cxnLst>
                        <a:cxn ang="0">
                          <a:pos x="connsiteX0" y="connsiteY0"/>
                        </a:cxn>
                        <a:cxn ang="0">
                          <a:pos x="connsiteX1" y="connsiteY1"/>
                        </a:cxn>
                        <a:cxn ang="0">
                          <a:pos x="connsiteX2" y="connsiteY2"/>
                        </a:cxn>
                      </a:cxnLst>
                      <a:rect l="l" t="t" r="r" b="b"/>
                      <a:pathLst>
                        <a:path w="501041" h="75197">
                          <a:moveTo>
                            <a:pt x="0" y="75197"/>
                          </a:moveTo>
                          <a:cubicBezTo>
                            <a:pt x="70980" y="38315"/>
                            <a:pt x="171190" y="0"/>
                            <a:pt x="254697" y="0"/>
                          </a:cubicBezTo>
                          <a:cubicBezTo>
                            <a:pt x="338204" y="0"/>
                            <a:pt x="405008" y="41098"/>
                            <a:pt x="501041" y="7519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GB" sz="1100" kern="1200" dirty="0">
                          <a:solidFill>
                            <a:srgbClr val="FFFFFF"/>
                          </a:solidFill>
                          <a:effectLst/>
                          <a:ea typeface="Times New Roman" panose="02020603050405020304" pitchFamily="18" charset="0"/>
                          <a:cs typeface="Cordia New" panose="020B0304020202020204" pitchFamily="34" charset="-34"/>
                        </a:rPr>
                        <a:t> </a:t>
                      </a:r>
                      <a:endParaRPr lang="en-US" sz="1200" dirty="0">
                        <a:effectLst/>
                        <a:latin typeface="Times New Roman" panose="02020603050405020304" pitchFamily="18" charset="0"/>
                        <a:ea typeface="Times New Roman" panose="02020603050405020304" pitchFamily="18" charset="0"/>
                      </a:endParaRPr>
                    </a:p>
                  </p:txBody>
                </p:sp>
              </p:grpSp>
              <p:sp>
                <p:nvSpPr>
                  <p:cNvPr id="107" name="Rectangle 106"/>
                  <p:cNvSpPr/>
                  <p:nvPr/>
                </p:nvSpPr>
                <p:spPr bwMode="auto">
                  <a:xfrm>
                    <a:off x="1511578" y="5402356"/>
                    <a:ext cx="1440000" cy="25013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sp>
              <p:nvSpPr>
                <p:cNvPr id="100" name="Up Arrow 99"/>
                <p:cNvSpPr/>
                <p:nvPr/>
              </p:nvSpPr>
              <p:spPr bwMode="auto">
                <a:xfrm flipH="1" flipV="1">
                  <a:off x="4897501" y="2943038"/>
                  <a:ext cx="127504" cy="256261"/>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sp>
            <p:nvSpPr>
              <p:cNvPr id="31" name="Rectangle 30"/>
              <p:cNvSpPr/>
              <p:nvPr/>
            </p:nvSpPr>
            <p:spPr>
              <a:xfrm>
                <a:off x="9450654" y="40927687"/>
                <a:ext cx="130166" cy="6978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10645793" y="40927687"/>
                <a:ext cx="130166" cy="6978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7" name="TextBox 6"/>
            <p:cNvSpPr txBox="1"/>
            <p:nvPr/>
          </p:nvSpPr>
          <p:spPr>
            <a:xfrm>
              <a:off x="11183513" y="41017099"/>
              <a:ext cx="3379816"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lvl="0" defTabSz="914400">
                <a:defRPr/>
              </a:pPr>
              <a:r>
                <a:rPr kumimoji="0" lang="en-GB" sz="2400" b="1" i="0" u="none" strike="noStrike" kern="0" cap="none" spc="0" normalizeH="0" baseline="0" noProof="0" dirty="0">
                  <a:ln>
                    <a:noFill/>
                  </a:ln>
                  <a:solidFill>
                    <a:schemeClr val="accent2">
                      <a:lumMod val="75000"/>
                    </a:schemeClr>
                  </a:solidFill>
                  <a:effectLst/>
                  <a:uLnTx/>
                  <a:uFillTx/>
                  <a:latin typeface="Helvetica" panose="020B0604020202020204" pitchFamily="34" charset="0"/>
                  <a:cs typeface="Helvetica" panose="020B0604020202020204" pitchFamily="34" charset="0"/>
                </a:rPr>
                <a:t>Ice Height assumed to be proportional to </a:t>
              </a:r>
              <a:r>
                <a:rPr lang="en-GB" sz="2400" b="1" kern="0" dirty="0">
                  <a:solidFill>
                    <a:schemeClr val="accent2">
                      <a:lumMod val="75000"/>
                    </a:schemeClr>
                  </a:solidFill>
                  <a:latin typeface="Helvetica" panose="020B0604020202020204" pitchFamily="34" charset="0"/>
                  <a:cs typeface="Helvetica" panose="020B0604020202020204" pitchFamily="34" charset="0"/>
                </a:rPr>
                <a:t>C"</a:t>
              </a:r>
              <a:r>
                <a:rPr lang="en-GB" sz="2400" b="1" kern="0" baseline="-25000" dirty="0">
                  <a:solidFill>
                    <a:schemeClr val="accent2">
                      <a:lumMod val="75000"/>
                    </a:schemeClr>
                  </a:solidFill>
                  <a:latin typeface="Helvetica" panose="020B0604020202020204" pitchFamily="34" charset="0"/>
                  <a:cs typeface="Helvetica" panose="020B0604020202020204" pitchFamily="34" charset="0"/>
                </a:rPr>
                <a:t>PEAK</a:t>
              </a:r>
              <a:r>
                <a:rPr kumimoji="0" lang="en-GB" sz="2400" b="1" i="0" u="none" strike="noStrike" kern="0" cap="none" spc="0" normalizeH="0" baseline="0" noProof="0" dirty="0">
                  <a:ln>
                    <a:noFill/>
                  </a:ln>
                  <a:solidFill>
                    <a:schemeClr val="accent2">
                      <a:lumMod val="75000"/>
                    </a:schemeClr>
                  </a:solidFill>
                  <a:effectLst/>
                  <a:uLnTx/>
                  <a:uFillTx/>
                  <a:latin typeface="Helvetica" panose="020B0604020202020204" pitchFamily="34" charset="0"/>
                  <a:cs typeface="Helvetica" panose="020B0604020202020204" pitchFamily="34" charset="0"/>
                </a:rPr>
                <a:t>  </a:t>
              </a:r>
            </a:p>
          </p:txBody>
        </p:sp>
        <p:sp>
          <p:nvSpPr>
            <p:cNvPr id="139" name="Rectangle 138"/>
            <p:cNvSpPr/>
            <p:nvPr/>
          </p:nvSpPr>
          <p:spPr>
            <a:xfrm>
              <a:off x="1717657" y="42425994"/>
              <a:ext cx="11776365" cy="470063"/>
            </a:xfrm>
            <a:prstGeom prst="rect">
              <a:avLst/>
            </a:prstGeom>
          </p:spPr>
          <p:txBody>
            <a:bodyPr wrap="square">
              <a:spAutoFit/>
            </a:bodyPr>
            <a:lstStyle/>
            <a:p>
              <a:pPr algn="ctr"/>
              <a:r>
                <a:rPr lang="en-GB" sz="2400" dirty="0">
                  <a:latin typeface="Helvetica" panose="020B0604020202020204" pitchFamily="34" charset="0"/>
                  <a:cs typeface="Helvetica" panose="020B0604020202020204" pitchFamily="34" charset="0"/>
                </a:rPr>
                <a:t>Figure </a:t>
              </a:r>
              <a:r>
                <a:rPr lang="en-GB" sz="2400" dirty="0" smtClean="0">
                  <a:latin typeface="Helvetica" panose="020B0604020202020204" pitchFamily="34" charset="0"/>
                  <a:cs typeface="Helvetica" panose="020B0604020202020204" pitchFamily="34" charset="0"/>
                </a:rPr>
                <a:t>1: </a:t>
              </a:r>
              <a:r>
                <a:rPr lang="en-GB" sz="2400" dirty="0">
                  <a:latin typeface="Helvetica" panose="020B0604020202020204" pitchFamily="34" charset="0"/>
                  <a:cs typeface="Helvetica" panose="020B0604020202020204" pitchFamily="34" charset="0"/>
                </a:rPr>
                <a:t>Relationship between </a:t>
              </a:r>
              <a:r>
                <a:rPr lang="en-GB" sz="2400" kern="0" dirty="0">
                  <a:latin typeface="Helvetica" panose="020B0604020202020204" pitchFamily="34" charset="0"/>
                  <a:cs typeface="Helvetica" panose="020B0604020202020204" pitchFamily="34" charset="0"/>
                </a:rPr>
                <a:t>C"</a:t>
              </a:r>
              <a:r>
                <a:rPr lang="en-GB" sz="2400" kern="0" baseline="-25000" dirty="0">
                  <a:latin typeface="Helvetica" panose="020B0604020202020204" pitchFamily="34" charset="0"/>
                  <a:cs typeface="Helvetica" panose="020B0604020202020204" pitchFamily="34" charset="0"/>
                </a:rPr>
                <a:t>PEAK</a:t>
              </a:r>
              <a:r>
                <a:rPr lang="en-GB" sz="2400" kern="0" dirty="0">
                  <a:latin typeface="Helvetica" panose="020B0604020202020204" pitchFamily="34" charset="0"/>
                  <a:cs typeface="Helvetica" panose="020B0604020202020204" pitchFamily="34" charset="0"/>
                </a:rPr>
                <a:t> and the height of the ice layer</a:t>
              </a:r>
              <a:endParaRPr lang="en-GB" sz="2400" dirty="0">
                <a:latin typeface="Helvetica" panose="020B0604020202020204" pitchFamily="34" charset="0"/>
                <a:cs typeface="Helvetica" panose="020B0604020202020204" pitchFamily="34" charset="0"/>
              </a:endParaRPr>
            </a:p>
          </p:txBody>
        </p:sp>
        <p:sp>
          <p:nvSpPr>
            <p:cNvPr id="167" name="TextBox 16"/>
            <p:cNvSpPr txBox="1"/>
            <p:nvPr/>
          </p:nvSpPr>
          <p:spPr>
            <a:xfrm>
              <a:off x="4482240" y="41021011"/>
              <a:ext cx="1462849" cy="659671"/>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02EAB"/>
                  </a:solidFill>
                  <a:effectLst/>
                  <a:uLnTx/>
                  <a:uFillTx/>
                  <a:latin typeface="Helvetica" panose="020B0604020202020204" pitchFamily="34" charset="0"/>
                  <a:cs typeface="Helvetica" panose="020B0604020202020204" pitchFamily="34" charset="0"/>
                </a:rPr>
                <a:t>F</a:t>
              </a:r>
              <a:r>
                <a:rPr kumimoji="0" lang="en-GB" sz="2400" b="0" i="0" u="none" strike="noStrike" kern="0" cap="none" spc="0" normalizeH="0" baseline="-25000" noProof="0" dirty="0">
                  <a:ln>
                    <a:noFill/>
                  </a:ln>
                  <a:solidFill>
                    <a:srgbClr val="402EAB"/>
                  </a:solidFill>
                  <a:effectLst/>
                  <a:uLnTx/>
                  <a:uFillTx/>
                  <a:latin typeface="Helvetica" panose="020B0604020202020204" pitchFamily="34" charset="0"/>
                  <a:cs typeface="Helvetica" panose="020B0604020202020204" pitchFamily="34" charset="0"/>
                </a:rPr>
                <a:t>PEAK</a:t>
              </a:r>
            </a:p>
          </p:txBody>
        </p:sp>
      </p:grpSp>
      <p:sp>
        <p:nvSpPr>
          <p:cNvPr id="2" name="Rectangle 1">
            <a:extLst>
              <a:ext uri="{FF2B5EF4-FFF2-40B4-BE49-F238E27FC236}">
                <a16:creationId xmlns:a16="http://schemas.microsoft.com/office/drawing/2014/main" id="{FBD5B972-D5DD-456D-9311-71A5BE15E119}"/>
              </a:ext>
            </a:extLst>
          </p:cNvPr>
          <p:cNvSpPr/>
          <p:nvPr/>
        </p:nvSpPr>
        <p:spPr>
          <a:xfrm>
            <a:off x="1417394" y="3590115"/>
            <a:ext cx="30240288" cy="2782300"/>
          </a:xfrm>
          <a:prstGeom prst="rect">
            <a:avLst/>
          </a:prstGeom>
        </p:spPr>
        <p:txBody>
          <a:bodyPr wrap="square">
            <a:spAutoFit/>
          </a:bodyPr>
          <a:lstStyle/>
          <a:p>
            <a:pPr lvl="0" algn="ctr">
              <a:lnSpc>
                <a:spcPct val="115000"/>
              </a:lnSpc>
            </a:pPr>
            <a:r>
              <a:rPr lang="en-GB" sz="3600" dirty="0">
                <a:solidFill>
                  <a:prstClr val="white"/>
                </a:solidFill>
                <a:latin typeface="Lucida Bright" panose="02040602050505020304" pitchFamily="18" charset="0"/>
                <a:ea typeface="Calibri" panose="020F0502020204030204" pitchFamily="34" charset="0"/>
                <a:cs typeface="Helvetica" panose="020B0604020202020204" pitchFamily="34" charset="0"/>
              </a:rPr>
              <a:t>Bhaskar Pandya, Geoff Smith*, Eugene </a:t>
            </a:r>
            <a:r>
              <a:rPr lang="en-GB" sz="3600" smtClean="0">
                <a:solidFill>
                  <a:prstClr val="white"/>
                </a:solidFill>
                <a:latin typeface="Lucida Bright" panose="02040602050505020304" pitchFamily="18" charset="0"/>
                <a:ea typeface="Calibri" panose="020F0502020204030204" pitchFamily="34" charset="0"/>
                <a:cs typeface="Helvetica" panose="020B0604020202020204" pitchFamily="34" charset="0"/>
              </a:rPr>
              <a:t>Polygalov</a:t>
            </a:r>
            <a:r>
              <a:rPr lang="en-GB" sz="3600" dirty="0">
                <a:solidFill>
                  <a:prstClr val="white"/>
                </a:solidFill>
                <a:latin typeface="Lucida Bright" panose="02040602050505020304" pitchFamily="18" charset="0"/>
                <a:ea typeface="Calibri" panose="020F0502020204030204" pitchFamily="34" charset="0"/>
                <a:cs typeface="Helvetica" panose="020B0604020202020204" pitchFamily="34" charset="0"/>
              </a:rPr>
              <a:t>, Irina </a:t>
            </a:r>
            <a:r>
              <a:rPr lang="en-GB" sz="3600" dirty="0" err="1">
                <a:solidFill>
                  <a:prstClr val="white"/>
                </a:solidFill>
                <a:latin typeface="Lucida Bright" panose="02040602050505020304" pitchFamily="18" charset="0"/>
                <a:ea typeface="Calibri" panose="020F0502020204030204" pitchFamily="34" charset="0"/>
                <a:cs typeface="Helvetica" panose="020B0604020202020204" pitchFamily="34" charset="0"/>
              </a:rPr>
              <a:t>Ermolina</a:t>
            </a:r>
            <a:endParaRPr lang="en-GB" sz="3600" dirty="0">
              <a:solidFill>
                <a:prstClr val="white"/>
              </a:solidFill>
              <a:latin typeface="Lucida Bright" panose="02040602050505020304" pitchFamily="18" charset="0"/>
              <a:ea typeface="Calibri" panose="020F0502020204030204" pitchFamily="34" charset="0"/>
              <a:cs typeface="Helvetica" panose="020B0604020202020204" pitchFamily="34" charset="0"/>
            </a:endParaRPr>
          </a:p>
          <a:p>
            <a:pPr lvl="0" algn="ctr">
              <a:lnSpc>
                <a:spcPct val="115000"/>
              </a:lnSpc>
            </a:pPr>
            <a:r>
              <a:rPr lang="en-GB" sz="3600" dirty="0">
                <a:solidFill>
                  <a:prstClr val="white"/>
                </a:solidFill>
                <a:latin typeface="Lucida Bright" panose="02040602050505020304" pitchFamily="18" charset="0"/>
                <a:ea typeface="Calibri" panose="020F0502020204030204" pitchFamily="34" charset="0"/>
                <a:cs typeface="Helvetica" panose="020B0604020202020204" pitchFamily="34" charset="0"/>
              </a:rPr>
              <a:t>Leicester School of Pharmacy, De Montfort University, Leicester LE1 9BH, UK</a:t>
            </a:r>
          </a:p>
          <a:p>
            <a:pPr lvl="0" algn="ctr">
              <a:lnSpc>
                <a:spcPct val="115000"/>
              </a:lnSpc>
            </a:pPr>
            <a:r>
              <a:rPr lang="en-GB" sz="3600" dirty="0">
                <a:solidFill>
                  <a:prstClr val="white"/>
                </a:solidFill>
                <a:latin typeface="Lucida Bright" panose="02040602050505020304" pitchFamily="18" charset="0"/>
                <a:ea typeface="Calibri" panose="020F0502020204030204" pitchFamily="34" charset="0"/>
                <a:cs typeface="Helvetica" panose="020B0604020202020204" pitchFamily="34" charset="0"/>
              </a:rPr>
              <a:t> *</a:t>
            </a:r>
            <a:r>
              <a:rPr lang="en-GB" sz="3600" dirty="0">
                <a:solidFill>
                  <a:schemeClr val="bg1"/>
                </a:solidFill>
                <a:latin typeface="Lucida Bright" panose="02040602050505020304" pitchFamily="18" charset="0"/>
                <a:ea typeface="Calibri" panose="020F0502020204030204" pitchFamily="34" charset="0"/>
                <a:cs typeface="Helvetica" panose="020B0604020202020204" pitchFamily="34" charset="0"/>
              </a:rPr>
              <a:t>E-mail: </a:t>
            </a:r>
            <a:r>
              <a:rPr lang="en-GB" sz="3600" dirty="0" smtClean="0">
                <a:solidFill>
                  <a:schemeClr val="bg1"/>
                </a:solidFill>
                <a:latin typeface="Lucida Bright" panose="02040602050505020304" pitchFamily="18" charset="0"/>
                <a:ea typeface="Calibri" panose="020F0502020204030204" pitchFamily="34" charset="0"/>
                <a:cs typeface="Helvetica" panose="020B0604020202020204" pitchFamily="34" charset="0"/>
              </a:rPr>
              <a:t>gsmith02@dmu.ac.uk</a:t>
            </a:r>
          </a:p>
          <a:p>
            <a:pPr lvl="0" algn="ctr">
              <a:lnSpc>
                <a:spcPct val="115000"/>
              </a:lnSpc>
            </a:pPr>
            <a:r>
              <a:rPr lang="en-US" sz="4400" dirty="0">
                <a:solidFill>
                  <a:prstClr val="white"/>
                </a:solidFill>
                <a:latin typeface="Lucida Bright" panose="02040602050505020304" pitchFamily="18" charset="0"/>
                <a:ea typeface="Calibri" panose="020F0502020204030204" pitchFamily="34" charset="0"/>
                <a:cs typeface="Helvetica" panose="020B0604020202020204" pitchFamily="34" charset="0"/>
              </a:rPr>
              <a:t>APS 8th International </a:t>
            </a:r>
            <a:r>
              <a:rPr lang="en-US" sz="4400" dirty="0" err="1">
                <a:solidFill>
                  <a:prstClr val="white"/>
                </a:solidFill>
                <a:latin typeface="Lucida Bright" panose="02040602050505020304" pitchFamily="18" charset="0"/>
                <a:ea typeface="Calibri" panose="020F0502020204030204" pitchFamily="34" charset="0"/>
                <a:cs typeface="Helvetica" panose="020B0604020202020204" pitchFamily="34" charset="0"/>
              </a:rPr>
              <a:t>PharmSci</a:t>
            </a:r>
            <a:r>
              <a:rPr lang="en-US" sz="4400" dirty="0">
                <a:solidFill>
                  <a:prstClr val="white"/>
                </a:solidFill>
                <a:latin typeface="Lucida Bright" panose="02040602050505020304" pitchFamily="18" charset="0"/>
                <a:ea typeface="Calibri" panose="020F0502020204030204" pitchFamily="34" charset="0"/>
                <a:cs typeface="Helvetica" panose="020B0604020202020204" pitchFamily="34" charset="0"/>
              </a:rPr>
              <a:t> Conference, </a:t>
            </a:r>
            <a:r>
              <a:rPr lang="en-US" sz="4400" dirty="0" smtClean="0">
                <a:solidFill>
                  <a:prstClr val="white"/>
                </a:solidFill>
                <a:latin typeface="Lucida Bright" panose="02040602050505020304" pitchFamily="18" charset="0"/>
                <a:ea typeface="Calibri" panose="020F0502020204030204" pitchFamily="34" charset="0"/>
                <a:cs typeface="Helvetica" panose="020B0604020202020204" pitchFamily="34" charset="0"/>
              </a:rPr>
              <a:t>September </a:t>
            </a:r>
            <a:r>
              <a:rPr lang="en-US" sz="4400" dirty="0">
                <a:solidFill>
                  <a:prstClr val="white"/>
                </a:solidFill>
                <a:latin typeface="Lucida Bright" panose="02040602050505020304" pitchFamily="18" charset="0"/>
                <a:ea typeface="Calibri" panose="020F0502020204030204" pitchFamily="34" charset="0"/>
                <a:cs typeface="Helvetica" panose="020B0604020202020204" pitchFamily="34" charset="0"/>
              </a:rPr>
              <a:t>5-7, 2017; Hatfield, UK</a:t>
            </a:r>
            <a:endParaRPr lang="en-GB" sz="4400" dirty="0">
              <a:solidFill>
                <a:prstClr val="white"/>
              </a:solidFill>
              <a:latin typeface="Lucida Bright" panose="02040602050505020304" pitchFamily="18" charset="0"/>
              <a:ea typeface="Calibri" panose="020F0502020204030204" pitchFamily="34" charset="0"/>
              <a:cs typeface="Helvetica" panose="020B0604020202020204" pitchFamily="34" charset="0"/>
            </a:endParaRPr>
          </a:p>
        </p:txBody>
      </p:sp>
      <p:cxnSp>
        <p:nvCxnSpPr>
          <p:cNvPr id="148" name="Straight Connector 147"/>
          <p:cNvCxnSpPr/>
          <p:nvPr/>
        </p:nvCxnSpPr>
        <p:spPr>
          <a:xfrm flipV="1">
            <a:off x="29929034" y="28771072"/>
            <a:ext cx="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29925528" y="29370903"/>
            <a:ext cx="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29921651" y="30200199"/>
            <a:ext cx="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29965635" y="29370903"/>
            <a:ext cx="0" cy="599831"/>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5185294" y="29338479"/>
            <a:ext cx="15279900" cy="4794609"/>
            <a:chOff x="14939712" y="30007047"/>
            <a:chExt cx="15279900" cy="4794609"/>
          </a:xfrm>
        </p:grpSpPr>
        <p:grpSp>
          <p:nvGrpSpPr>
            <p:cNvPr id="54" name="Group 53"/>
            <p:cNvGrpSpPr/>
            <p:nvPr/>
          </p:nvGrpSpPr>
          <p:grpSpPr>
            <a:xfrm>
              <a:off x="14939712" y="30007047"/>
              <a:ext cx="15205177" cy="4134246"/>
              <a:chOff x="14939712" y="29494766"/>
              <a:chExt cx="15205177" cy="4134246"/>
            </a:xfrm>
          </p:grpSpPr>
          <p:graphicFrame>
            <p:nvGraphicFramePr>
              <p:cNvPr id="250" name="Content Placeholder 10"/>
              <p:cNvGraphicFramePr>
                <a:graphicFrameLocks/>
              </p:cNvGraphicFramePr>
              <p:nvPr>
                <p:extLst>
                  <p:ext uri="{D42A27DB-BD31-4B8C-83A1-F6EECF244321}">
                    <p14:modId xmlns:p14="http://schemas.microsoft.com/office/powerpoint/2010/main" val="2614618048"/>
                  </p:ext>
                </p:extLst>
              </p:nvPr>
            </p:nvGraphicFramePr>
            <p:xfrm>
              <a:off x="14939712" y="29623824"/>
              <a:ext cx="8092800" cy="383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3" name="Content Placeholder 10"/>
              <p:cNvGraphicFramePr>
                <a:graphicFrameLocks/>
              </p:cNvGraphicFramePr>
              <p:nvPr>
                <p:extLst>
                  <p:ext uri="{D42A27DB-BD31-4B8C-83A1-F6EECF244321}">
                    <p14:modId xmlns:p14="http://schemas.microsoft.com/office/powerpoint/2010/main" val="2897125091"/>
                  </p:ext>
                </p:extLst>
              </p:nvPr>
            </p:nvGraphicFramePr>
            <p:xfrm>
              <a:off x="22052089" y="29630209"/>
              <a:ext cx="8092800" cy="3837600"/>
            </p:xfrm>
            <a:graphic>
              <a:graphicData uri="http://schemas.openxmlformats.org/drawingml/2006/chart">
                <c:chart xmlns:c="http://schemas.openxmlformats.org/drawingml/2006/chart" xmlns:r="http://schemas.openxmlformats.org/officeDocument/2006/relationships" r:id="rId6"/>
              </a:graphicData>
            </a:graphic>
          </p:graphicFrame>
          <p:cxnSp>
            <p:nvCxnSpPr>
              <p:cNvPr id="264" name="Straight Connector 263"/>
              <p:cNvCxnSpPr>
                <a:cxnSpLocks/>
              </p:cNvCxnSpPr>
              <p:nvPr/>
            </p:nvCxnSpPr>
            <p:spPr bwMode="auto">
              <a:xfrm>
                <a:off x="26656316" y="29924297"/>
                <a:ext cx="0" cy="238680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262" name="TextBox 39"/>
              <p:cNvSpPr txBox="1"/>
              <p:nvPr/>
            </p:nvSpPr>
            <p:spPr>
              <a:xfrm>
                <a:off x="23880107" y="29494766"/>
                <a:ext cx="5532160" cy="461665"/>
              </a:xfrm>
              <a:prstGeom prst="rect">
                <a:avLst/>
              </a:prstGeom>
              <a:noFill/>
            </p:spPr>
            <p:txBody>
              <a:bodyPr wrap="square" rtlCol="0">
                <a:spAutoFit/>
              </a:bodyPr>
              <a:lstStyle/>
              <a:p>
                <a:pPr algn="ctr">
                  <a:spcAft>
                    <a:spcPts val="0"/>
                  </a:spcAft>
                </a:pPr>
                <a:r>
                  <a:rPr lang="en-GB" sz="2400" kern="1200" dirty="0">
                    <a:effectLst/>
                    <a:latin typeface="Helvetica" panose="020B0604020202020204" pitchFamily="34" charset="0"/>
                    <a:ea typeface="Times New Roman" panose="02020603050405020304" pitchFamily="18" charset="0"/>
                    <a:cs typeface="Helvetica" panose="020B0604020202020204" pitchFamily="34" charset="0"/>
                  </a:rPr>
                  <a:t>TVIS </a:t>
                </a:r>
                <a:r>
                  <a:rPr lang="en-GB" sz="2400" kern="1200" dirty="0" smtClean="0">
                    <a:effectLst/>
                    <a:latin typeface="Helvetica" panose="020B0604020202020204" pitchFamily="34" charset="0"/>
                    <a:ea typeface="Times New Roman" panose="02020603050405020304" pitchFamily="18" charset="0"/>
                    <a:cs typeface="Helvetica" panose="020B0604020202020204" pitchFamily="34" charset="0"/>
                  </a:rPr>
                  <a:t>endpoint ~24h</a:t>
                </a:r>
                <a:endParaRPr lang="en-GB" sz="2400" dirty="0">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73" name="TextBox 272"/>
              <p:cNvSpPr txBox="1"/>
              <p:nvPr/>
            </p:nvSpPr>
            <p:spPr>
              <a:xfrm rot="16200000">
                <a:off x="14070431" y="30803286"/>
                <a:ext cx="2219643" cy="461665"/>
              </a:xfrm>
              <a:prstGeom prst="rect">
                <a:avLst/>
              </a:prstGeom>
              <a:noFill/>
            </p:spPr>
            <p:txBody>
              <a:bodyPr wrap="square" rtlCol="0">
                <a:spAutoFit/>
              </a:bodyPr>
              <a:lstStyle/>
              <a:p>
                <a:r>
                  <a:rPr lang="en-GB" sz="2400" dirty="0" smtClean="0">
                    <a:latin typeface="Helvetica" panose="020B0604020202020204" pitchFamily="34" charset="0"/>
                    <a:cs typeface="Helvetica" panose="020B0604020202020204" pitchFamily="34" charset="0"/>
                  </a:rPr>
                  <a:t>C'(100kHz)/pF</a:t>
                </a:r>
                <a:endParaRPr lang="en-GB" sz="2400" dirty="0">
                  <a:latin typeface="Helvetica" panose="020B0604020202020204" pitchFamily="34" charset="0"/>
                  <a:cs typeface="Helvetica" panose="020B0604020202020204" pitchFamily="34" charset="0"/>
                </a:endParaRPr>
              </a:p>
            </p:txBody>
          </p:sp>
          <p:sp>
            <p:nvSpPr>
              <p:cNvPr id="302" name="Rectangle 301"/>
              <p:cNvSpPr/>
              <p:nvPr/>
            </p:nvSpPr>
            <p:spPr>
              <a:xfrm>
                <a:off x="19248151" y="33167347"/>
                <a:ext cx="646331" cy="461665"/>
              </a:xfrm>
              <a:prstGeom prst="rect">
                <a:avLst/>
              </a:prstGeom>
            </p:spPr>
            <p:txBody>
              <a:bodyPr wrap="none">
                <a:spAutoFit/>
              </a:bodyPr>
              <a:lstStyle/>
              <a:p>
                <a:r>
                  <a:rPr lang="en-GB" sz="2400" dirty="0">
                    <a:latin typeface="Helvetica" panose="020B0604020202020204" pitchFamily="34" charset="0"/>
                    <a:cs typeface="Helvetica" panose="020B0604020202020204" pitchFamily="34" charset="0"/>
                  </a:rPr>
                  <a:t>(a) </a:t>
                </a:r>
              </a:p>
            </p:txBody>
          </p:sp>
          <p:sp>
            <p:nvSpPr>
              <p:cNvPr id="50" name="Rectangle 49"/>
              <p:cNvSpPr/>
              <p:nvPr/>
            </p:nvSpPr>
            <p:spPr>
              <a:xfrm>
                <a:off x="20657058" y="31197379"/>
                <a:ext cx="963099" cy="229234"/>
              </a:xfrm>
              <a:prstGeom prst="rect">
                <a:avLst/>
              </a:prstGeom>
              <a:solidFill>
                <a:schemeClr val="accent2">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ight Arrow 50"/>
              <p:cNvSpPr/>
              <p:nvPr/>
            </p:nvSpPr>
            <p:spPr>
              <a:xfrm>
                <a:off x="21803641" y="30997950"/>
                <a:ext cx="611734" cy="42866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Rectangle 302"/>
              <p:cNvSpPr/>
              <p:nvPr/>
            </p:nvSpPr>
            <p:spPr>
              <a:xfrm>
                <a:off x="26385277" y="33167347"/>
                <a:ext cx="646331" cy="461665"/>
              </a:xfrm>
              <a:prstGeom prst="rect">
                <a:avLst/>
              </a:prstGeom>
            </p:spPr>
            <p:txBody>
              <a:bodyPr wrap="none">
                <a:spAutoFit/>
              </a:bodyPr>
              <a:lstStyle/>
              <a:p>
                <a:r>
                  <a:rPr lang="en-GB" sz="2400" dirty="0" smtClean="0">
                    <a:latin typeface="Helvetica" panose="020B0604020202020204" pitchFamily="34" charset="0"/>
                    <a:cs typeface="Helvetica" panose="020B0604020202020204" pitchFamily="34" charset="0"/>
                  </a:rPr>
                  <a:t>(b) </a:t>
                </a:r>
                <a:endParaRPr lang="en-GB" sz="2400" dirty="0">
                  <a:latin typeface="Helvetica" panose="020B0604020202020204" pitchFamily="34" charset="0"/>
                  <a:cs typeface="Helvetica" panose="020B0604020202020204" pitchFamily="34" charset="0"/>
                </a:endParaRPr>
              </a:p>
            </p:txBody>
          </p:sp>
        </p:grpSp>
        <p:sp>
          <p:nvSpPr>
            <p:cNvPr id="306" name="Rectangle 305"/>
            <p:cNvSpPr/>
            <p:nvPr/>
          </p:nvSpPr>
          <p:spPr>
            <a:xfrm>
              <a:off x="15658720" y="34339991"/>
              <a:ext cx="14560892" cy="461665"/>
            </a:xfrm>
            <a:prstGeom prst="rect">
              <a:avLst/>
            </a:prstGeom>
          </p:spPr>
          <p:txBody>
            <a:bodyPr wrap="square">
              <a:spAutoFit/>
            </a:bodyPr>
            <a:lstStyle/>
            <a:p>
              <a:r>
                <a:rPr lang="en-GB" sz="2400" dirty="0">
                  <a:latin typeface="Helvetica" panose="020B0604020202020204" pitchFamily="34" charset="0"/>
                  <a:cs typeface="Helvetica" panose="020B0604020202020204" pitchFamily="34" charset="0"/>
                </a:rPr>
                <a:t>Figure 4: (a) </a:t>
              </a:r>
              <a:r>
                <a:rPr lang="en-GB" sz="2400" dirty="0" smtClean="0">
                  <a:latin typeface="Helvetica" panose="020B0604020202020204" pitchFamily="34" charset="0"/>
                  <a:cs typeface="Helvetica" panose="020B0604020202020204" pitchFamily="34" charset="0"/>
                </a:rPr>
                <a:t>Time profile of </a:t>
              </a:r>
              <a:r>
                <a:rPr lang="en-GB" sz="2400" dirty="0" smtClean="0">
                  <a:latin typeface="Helvetica" panose="020B0604020202020204" pitchFamily="34" charset="0"/>
                  <a:ea typeface="Calibri" panose="020F0502020204030204" pitchFamily="34" charset="0"/>
                  <a:cs typeface="Helvetica" panose="020B0604020202020204" pitchFamily="34" charset="0"/>
                </a:rPr>
                <a:t>C'(100 KHz); (b) and (c)</a:t>
              </a:r>
              <a:r>
                <a:rPr lang="en-GB" sz="2400" dirty="0" smtClean="0">
                  <a:latin typeface="Helvetica" panose="020B0604020202020204" pitchFamily="34" charset="0"/>
                  <a:cs typeface="Helvetica" panose="020B0604020202020204" pitchFamily="34" charset="0"/>
                </a:rPr>
                <a:t> </a:t>
              </a:r>
              <a:r>
                <a:rPr lang="en-GB" sz="2400" dirty="0" smtClean="0">
                  <a:latin typeface="Helvetica" panose="020B0604020202020204" pitchFamily="34" charset="0"/>
                  <a:ea typeface="Calibri" panose="020F0502020204030204" pitchFamily="34" charset="0"/>
                  <a:cs typeface="Helvetica" panose="020B0604020202020204" pitchFamily="34" charset="0"/>
                </a:rPr>
                <a:t>TVIS endpoint agreed with the visual endpoint</a:t>
              </a:r>
              <a:r>
                <a:rPr lang="en-GB" sz="2400" dirty="0" smtClean="0">
                  <a:latin typeface="Helvetica" panose="020B0604020202020204" pitchFamily="34" charset="0"/>
                  <a:cs typeface="Helvetica" panose="020B0604020202020204" pitchFamily="34" charset="0"/>
                </a:rPr>
                <a:t> </a:t>
              </a:r>
              <a:endParaRPr lang="en-GB" sz="2400" dirty="0">
                <a:latin typeface="Helvetica" panose="020B0604020202020204" pitchFamily="34" charset="0"/>
                <a:cs typeface="Helvetica" panose="020B0604020202020204" pitchFamily="34" charset="0"/>
              </a:endParaRPr>
            </a:p>
          </p:txBody>
        </p:sp>
      </p:grpSp>
      <p:grpSp>
        <p:nvGrpSpPr>
          <p:cNvPr id="12" name="Group 11"/>
          <p:cNvGrpSpPr/>
          <p:nvPr/>
        </p:nvGrpSpPr>
        <p:grpSpPr>
          <a:xfrm>
            <a:off x="937329" y="33691177"/>
            <a:ext cx="13604639" cy="4896220"/>
            <a:chOff x="1025224" y="26159508"/>
            <a:chExt cx="13604639" cy="4896220"/>
          </a:xfrm>
        </p:grpSpPr>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28942" t="20857" r="32073" b="10460"/>
            <a:stretch/>
          </p:blipFill>
          <p:spPr>
            <a:xfrm>
              <a:off x="11198763" y="26501885"/>
              <a:ext cx="3163194" cy="3715220"/>
            </a:xfrm>
            <a:prstGeom prst="rect">
              <a:avLst/>
            </a:prstGeom>
          </p:spPr>
        </p:pic>
        <p:pic>
          <p:nvPicPr>
            <p:cNvPr id="147" name="Picture 1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7091" y="26252882"/>
              <a:ext cx="4530369" cy="4220070"/>
            </a:xfrm>
            <a:prstGeom prst="rect">
              <a:avLst/>
            </a:prstGeom>
          </p:spPr>
        </p:pic>
        <p:grpSp>
          <p:nvGrpSpPr>
            <p:cNvPr id="91" name="Group 90"/>
            <p:cNvGrpSpPr/>
            <p:nvPr/>
          </p:nvGrpSpPr>
          <p:grpSpPr>
            <a:xfrm>
              <a:off x="1025224" y="26159508"/>
              <a:ext cx="13604639" cy="4896220"/>
              <a:chOff x="1025224" y="24394611"/>
              <a:chExt cx="13604639" cy="4896220"/>
            </a:xfrm>
          </p:grpSpPr>
          <p:sp>
            <p:nvSpPr>
              <p:cNvPr id="69" name="TextBox 6"/>
              <p:cNvSpPr txBox="1"/>
              <p:nvPr/>
            </p:nvSpPr>
            <p:spPr>
              <a:xfrm>
                <a:off x="3848470" y="28053614"/>
                <a:ext cx="3379816"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rPr>
                  <a:t>Pass Through</a:t>
                </a:r>
              </a:p>
            </p:txBody>
          </p:sp>
          <p:pic>
            <p:nvPicPr>
              <p:cNvPr id="55" name="Picture 54"/>
              <p:cNvPicPr>
                <a:picLocks noChangeAspect="1"/>
              </p:cNvPicPr>
              <p:nvPr/>
            </p:nvPicPr>
            <p:blipFill rotWithShape="1">
              <a:blip r:embed="rId9" cstate="print">
                <a:extLst>
                  <a:ext uri="{28A0092B-C50C-407E-A947-70E740481C1C}">
                    <a14:useLocalDpi xmlns:a14="http://schemas.microsoft.com/office/drawing/2010/main" val="0"/>
                  </a:ext>
                </a:extLst>
              </a:blip>
              <a:srcRect t="30871" b="17958"/>
              <a:stretch/>
            </p:blipFill>
            <p:spPr>
              <a:xfrm>
                <a:off x="1082597" y="24991636"/>
                <a:ext cx="3434226" cy="3124149"/>
              </a:xfrm>
              <a:prstGeom prst="rect">
                <a:avLst/>
              </a:prstGeom>
            </p:spPr>
          </p:pic>
          <p:sp>
            <p:nvSpPr>
              <p:cNvPr id="10" name="Oval 9"/>
              <p:cNvSpPr/>
              <p:nvPr/>
            </p:nvSpPr>
            <p:spPr>
              <a:xfrm>
                <a:off x="8129308" y="25754652"/>
                <a:ext cx="1524664" cy="1255127"/>
              </a:xfrm>
              <a:prstGeom prst="ellipse">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a:stCxn id="10" idx="4"/>
              </p:cNvCxnSpPr>
              <p:nvPr/>
            </p:nvCxnSpPr>
            <p:spPr>
              <a:xfrm>
                <a:off x="8891640" y="27009779"/>
                <a:ext cx="2516172" cy="98973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70" name="TextBox 6"/>
              <p:cNvSpPr txBox="1"/>
              <p:nvPr/>
            </p:nvSpPr>
            <p:spPr>
              <a:xfrm>
                <a:off x="1025224" y="26530318"/>
                <a:ext cx="2141184"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Current to Voltage Converter</a:t>
                </a:r>
              </a:p>
            </p:txBody>
          </p:sp>
          <p:sp>
            <p:nvSpPr>
              <p:cNvPr id="71" name="TextBox 6"/>
              <p:cNvSpPr txBox="1"/>
              <p:nvPr/>
            </p:nvSpPr>
            <p:spPr>
              <a:xfrm>
                <a:off x="7245733" y="28127003"/>
                <a:ext cx="3571749"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Freeze Dryer </a:t>
                </a:r>
                <a:r>
                  <a:rPr kumimoji="0" lang="en-GB" sz="2400" b="1" i="0" u="none" strike="noStrike" kern="0" cap="none" spc="0" normalizeH="0" baseline="0" noProof="0" dirty="0" smtClean="0">
                    <a:ln>
                      <a:noFill/>
                    </a:ln>
                    <a:solidFill>
                      <a:schemeClr val="bg1"/>
                    </a:solidFill>
                    <a:effectLst/>
                    <a:uLnTx/>
                    <a:uFillTx/>
                    <a:latin typeface="Helvetica" panose="020B0604020202020204" pitchFamily="34" charset="0"/>
                    <a:cs typeface="Helvetica" panose="020B0604020202020204" pitchFamily="34" charset="0"/>
                  </a:rPr>
                  <a:t>Chamber</a:t>
                </a:r>
                <a:endParaRPr kumimoji="0" lang="en-GB" sz="24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sp>
            <p:nvSpPr>
              <p:cNvPr id="72" name="TextBox 6"/>
              <p:cNvSpPr txBox="1"/>
              <p:nvPr/>
            </p:nvSpPr>
            <p:spPr>
              <a:xfrm>
                <a:off x="12761492" y="26124609"/>
                <a:ext cx="1512933"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Electrodes</a:t>
                </a:r>
              </a:p>
            </p:txBody>
          </p:sp>
          <p:cxnSp>
            <p:nvCxnSpPr>
              <p:cNvPr id="23" name="Straight Arrow Connector 22"/>
              <p:cNvCxnSpPr/>
              <p:nvPr/>
            </p:nvCxnSpPr>
            <p:spPr>
              <a:xfrm flipV="1">
                <a:off x="11404546" y="27839326"/>
                <a:ext cx="510464" cy="3167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11259004" y="26674174"/>
                <a:ext cx="733419" cy="31183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6"/>
              <p:cNvSpPr txBox="1"/>
              <p:nvPr/>
            </p:nvSpPr>
            <p:spPr>
              <a:xfrm>
                <a:off x="11138528" y="27993898"/>
                <a:ext cx="1977939"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2000" b="1" kern="0" dirty="0" smtClean="0">
                    <a:solidFill>
                      <a:schemeClr val="bg1"/>
                    </a:solidFill>
                    <a:latin typeface="Helvetica" panose="020B0604020202020204" pitchFamily="34" charset="0"/>
                    <a:cs typeface="Helvetica" panose="020B0604020202020204" pitchFamily="34" charset="0"/>
                  </a:rPr>
                  <a:t>TC(bottom</a:t>
                </a:r>
                <a:r>
                  <a:rPr lang="en-GB" sz="2000" b="1" kern="0" dirty="0">
                    <a:solidFill>
                      <a:schemeClr val="bg1"/>
                    </a:solidFill>
                    <a:latin typeface="Helvetica" panose="020B0604020202020204" pitchFamily="34" charset="0"/>
                    <a:cs typeface="Helvetica" panose="020B0604020202020204" pitchFamily="34" charset="0"/>
                  </a:rPr>
                  <a:t>)</a:t>
                </a:r>
                <a:endParaRPr kumimoji="0" lang="en-GB" sz="20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cxnSp>
            <p:nvCxnSpPr>
              <p:cNvPr id="75" name="Straight Arrow Connector 74"/>
              <p:cNvCxnSpPr/>
              <p:nvPr/>
            </p:nvCxnSpPr>
            <p:spPr>
              <a:xfrm flipH="1">
                <a:off x="12968335" y="26548340"/>
                <a:ext cx="287088" cy="4369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0"/>
              </p:cNvCxnSpPr>
              <p:nvPr/>
            </p:nvCxnSpPr>
            <p:spPr>
              <a:xfrm flipV="1">
                <a:off x="8891640" y="24845694"/>
                <a:ext cx="2716591" cy="90895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2409410" y="28820768"/>
                <a:ext cx="11776365" cy="470063"/>
              </a:xfrm>
              <a:prstGeom prst="rect">
                <a:avLst/>
              </a:prstGeom>
            </p:spPr>
            <p:txBody>
              <a:bodyPr wrap="square">
                <a:spAutoFit/>
              </a:bodyPr>
              <a:lstStyle/>
              <a:p>
                <a:pPr algn="ctr"/>
                <a:r>
                  <a:rPr lang="en-GB" sz="2400" dirty="0">
                    <a:latin typeface="Helvetica" panose="020B0604020202020204" pitchFamily="34" charset="0"/>
                    <a:cs typeface="Helvetica" panose="020B0604020202020204" pitchFamily="34" charset="0"/>
                  </a:rPr>
                  <a:t>Figure </a:t>
                </a:r>
                <a:r>
                  <a:rPr lang="en-GB" sz="2400" dirty="0" smtClean="0">
                    <a:latin typeface="Helvetica" panose="020B0604020202020204" pitchFamily="34" charset="0"/>
                    <a:cs typeface="Helvetica" panose="020B0604020202020204" pitchFamily="34" charset="0"/>
                  </a:rPr>
                  <a:t>2: </a:t>
                </a:r>
                <a:r>
                  <a:rPr lang="en-GB" sz="2400" dirty="0">
                    <a:latin typeface="Helvetica" panose="020B0604020202020204" pitchFamily="34" charset="0"/>
                    <a:cs typeface="Helvetica" panose="020B0604020202020204" pitchFamily="34" charset="0"/>
                  </a:rPr>
                  <a:t>Experimental Set Up </a:t>
                </a:r>
              </a:p>
            </p:txBody>
          </p:sp>
          <p:cxnSp>
            <p:nvCxnSpPr>
              <p:cNvPr id="144" name="Straight Arrow Connector 143"/>
              <p:cNvCxnSpPr/>
              <p:nvPr/>
            </p:nvCxnSpPr>
            <p:spPr>
              <a:xfrm>
                <a:off x="13233727" y="26552225"/>
                <a:ext cx="416224" cy="1947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6"/>
              <p:cNvSpPr txBox="1"/>
              <p:nvPr/>
            </p:nvSpPr>
            <p:spPr>
              <a:xfrm>
                <a:off x="12894125" y="26846240"/>
                <a:ext cx="1358287"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chemeClr val="bg1"/>
                    </a:solidFill>
                    <a:effectLst/>
                    <a:uLnTx/>
                    <a:uFillTx/>
                    <a:latin typeface="Helvetica" panose="020B0604020202020204" pitchFamily="34" charset="0"/>
                    <a:cs typeface="Helvetica" panose="020B0604020202020204" pitchFamily="34" charset="0"/>
                  </a:rPr>
                  <a:t>10mm</a:t>
                </a:r>
                <a:endParaRPr kumimoji="0" lang="en-GB" sz="18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sp>
            <p:nvSpPr>
              <p:cNvPr id="157" name="TextBox 6"/>
              <p:cNvSpPr txBox="1"/>
              <p:nvPr/>
            </p:nvSpPr>
            <p:spPr>
              <a:xfrm>
                <a:off x="12887324" y="27331594"/>
                <a:ext cx="1358287"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chemeClr val="bg1"/>
                    </a:solidFill>
                    <a:effectLst/>
                    <a:uLnTx/>
                    <a:uFillTx/>
                    <a:latin typeface="Helvetica" panose="020B0604020202020204" pitchFamily="34" charset="0"/>
                    <a:cs typeface="Helvetica" panose="020B0604020202020204" pitchFamily="34" charset="0"/>
                  </a:rPr>
                  <a:t>10mm</a:t>
                </a:r>
                <a:endParaRPr kumimoji="0" lang="en-GB" sz="18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sp>
            <p:nvSpPr>
              <p:cNvPr id="145" name="TextBox 6"/>
              <p:cNvSpPr txBox="1"/>
              <p:nvPr/>
            </p:nvSpPr>
            <p:spPr>
              <a:xfrm>
                <a:off x="11050111" y="26182909"/>
                <a:ext cx="1336841"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2000" b="1" kern="0" dirty="0" smtClean="0">
                    <a:solidFill>
                      <a:schemeClr val="bg1"/>
                    </a:solidFill>
                    <a:latin typeface="Helvetica" panose="020B0604020202020204" pitchFamily="34" charset="0"/>
                    <a:cs typeface="Helvetica" panose="020B0604020202020204" pitchFamily="34" charset="0"/>
                  </a:rPr>
                  <a:t>TC(top</a:t>
                </a:r>
                <a:r>
                  <a:rPr lang="en-GB" sz="2000" b="1" kern="0" dirty="0">
                    <a:solidFill>
                      <a:schemeClr val="bg1"/>
                    </a:solidFill>
                    <a:latin typeface="Helvetica" panose="020B0604020202020204" pitchFamily="34" charset="0"/>
                    <a:cs typeface="Helvetica" panose="020B0604020202020204" pitchFamily="34" charset="0"/>
                  </a:rPr>
                  <a:t>)</a:t>
                </a:r>
                <a:endParaRPr kumimoji="0" lang="en-GB" sz="20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sp>
            <p:nvSpPr>
              <p:cNvPr id="254" name="TextBox 6"/>
              <p:cNvSpPr txBox="1"/>
              <p:nvPr/>
            </p:nvSpPr>
            <p:spPr>
              <a:xfrm>
                <a:off x="11463360" y="28314944"/>
                <a:ext cx="3166503"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2000" b="1" kern="0" dirty="0" smtClean="0">
                    <a:solidFill>
                      <a:schemeClr val="tx1"/>
                    </a:solidFill>
                    <a:latin typeface="Helvetica" panose="020B0604020202020204" pitchFamily="34" charset="0"/>
                    <a:cs typeface="Helvetica" panose="020B0604020202020204" pitchFamily="34" charset="0"/>
                  </a:rPr>
                  <a:t>Distilled water ~6.6 g</a:t>
                </a:r>
                <a:endParaRPr kumimoji="0" lang="en-GB" sz="2000" b="1" i="0" u="none" strike="noStrike" kern="0" cap="none" spc="0" normalizeH="0" baseline="0" noProof="0" dirty="0">
                  <a:ln>
                    <a:noFill/>
                  </a:ln>
                  <a:solidFill>
                    <a:schemeClr val="tx1"/>
                  </a:solidFill>
                  <a:effectLst/>
                  <a:uLnTx/>
                  <a:uFillTx/>
                  <a:latin typeface="Helvetica" panose="020B0604020202020204" pitchFamily="34" charset="0"/>
                  <a:cs typeface="Helvetica" panose="020B0604020202020204" pitchFamily="34" charset="0"/>
                </a:endParaRPr>
              </a:p>
            </p:txBody>
          </p:sp>
          <p:sp>
            <p:nvSpPr>
              <p:cNvPr id="257" name="TextBox 6"/>
              <p:cNvSpPr txBox="1"/>
              <p:nvPr/>
            </p:nvSpPr>
            <p:spPr>
              <a:xfrm>
                <a:off x="7635711" y="24394611"/>
                <a:ext cx="3571749" cy="60831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chemeClr val="bg1"/>
                    </a:solidFill>
                    <a:effectLst/>
                    <a:uLnTx/>
                    <a:uFillTx/>
                    <a:latin typeface="Helvetica" panose="020B0604020202020204" pitchFamily="34" charset="0"/>
                    <a:cs typeface="Helvetica" panose="020B0604020202020204" pitchFamily="34" charset="0"/>
                  </a:rPr>
                  <a:t>TVIS junction box</a:t>
                </a:r>
                <a:endParaRPr kumimoji="0" lang="en-GB" sz="2400" b="1" i="0" u="none" strike="noStrike" kern="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grpSp>
        <p:cxnSp>
          <p:nvCxnSpPr>
            <p:cNvPr id="14" name="Straight Arrow Connector 13"/>
            <p:cNvCxnSpPr/>
            <p:nvPr/>
          </p:nvCxnSpPr>
          <p:spPr>
            <a:xfrm>
              <a:off x="13694774" y="28528758"/>
              <a:ext cx="0" cy="612000"/>
            </a:xfrm>
            <a:prstGeom prst="straightConnector1">
              <a:avLst/>
            </a:prstGeom>
            <a:ln w="127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13658774" y="29140758"/>
              <a:ext cx="72000"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a:off x="13691666" y="29140758"/>
              <a:ext cx="0" cy="612000"/>
            </a:xfrm>
            <a:prstGeom prst="straightConnector1">
              <a:avLst/>
            </a:prstGeom>
            <a:ln w="127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13662060" y="29749947"/>
              <a:ext cx="72000"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r="32721"/>
            <a:stretch/>
          </p:blipFill>
          <p:spPr>
            <a:xfrm>
              <a:off x="3523585" y="26767691"/>
              <a:ext cx="3153507" cy="3124800"/>
            </a:xfrm>
            <a:prstGeom prst="rect">
              <a:avLst/>
            </a:prstGeom>
          </p:spPr>
        </p:pic>
      </p:grpSp>
      <p:grpSp>
        <p:nvGrpSpPr>
          <p:cNvPr id="17" name="Group 16"/>
          <p:cNvGrpSpPr/>
          <p:nvPr/>
        </p:nvGrpSpPr>
        <p:grpSpPr>
          <a:xfrm>
            <a:off x="13658774" y="16914478"/>
            <a:ext cx="16060723" cy="10654963"/>
            <a:chOff x="13658774" y="17879698"/>
            <a:chExt cx="16060723" cy="10654963"/>
          </a:xfrm>
        </p:grpSpPr>
        <p:grpSp>
          <p:nvGrpSpPr>
            <p:cNvPr id="7" name="Group 6"/>
            <p:cNvGrpSpPr/>
            <p:nvPr/>
          </p:nvGrpSpPr>
          <p:grpSpPr>
            <a:xfrm>
              <a:off x="13658774" y="17879698"/>
              <a:ext cx="16060723" cy="10654963"/>
              <a:chOff x="13658774" y="17879698"/>
              <a:chExt cx="16060723" cy="10654963"/>
            </a:xfrm>
          </p:grpSpPr>
          <p:sp>
            <p:nvSpPr>
              <p:cNvPr id="22" name="Rectangle 21"/>
              <p:cNvSpPr/>
              <p:nvPr/>
            </p:nvSpPr>
            <p:spPr>
              <a:xfrm>
                <a:off x="15238661" y="25882319"/>
                <a:ext cx="14221822" cy="1569660"/>
              </a:xfrm>
              <a:prstGeom prst="rect">
                <a:avLst/>
              </a:prstGeom>
            </p:spPr>
            <p:txBody>
              <a:bodyPr wrap="square">
                <a:spAutoFit/>
              </a:bodyPr>
              <a:lstStyle/>
              <a:p>
                <a:pPr algn="just"/>
                <a:r>
                  <a:rPr lang="en-GB" sz="2400" dirty="0">
                    <a:latin typeface="Helvetica" panose="020B0604020202020204" pitchFamily="34" charset="0"/>
                    <a:cs typeface="Helvetica" panose="020B0604020202020204" pitchFamily="34" charset="0"/>
                  </a:rPr>
                  <a:t>Figure </a:t>
                </a:r>
                <a:r>
                  <a:rPr lang="en-GB" sz="2400" dirty="0" smtClean="0">
                    <a:latin typeface="Helvetica" panose="020B0604020202020204" pitchFamily="34" charset="0"/>
                    <a:cs typeface="Helvetica" panose="020B0604020202020204" pitchFamily="34" charset="0"/>
                  </a:rPr>
                  <a:t>3: </a:t>
                </a:r>
                <a:r>
                  <a:rPr lang="en-GB" sz="2400" dirty="0">
                    <a:latin typeface="Helvetica" panose="020B0604020202020204" pitchFamily="34" charset="0"/>
                    <a:cs typeface="Helvetica" panose="020B0604020202020204" pitchFamily="34" charset="0"/>
                  </a:rPr>
                  <a:t>(a</a:t>
                </a:r>
                <a:r>
                  <a:rPr lang="en-GB" sz="2400" dirty="0" smtClean="0">
                    <a:latin typeface="Helvetica" panose="020B0604020202020204" pitchFamily="34" charset="0"/>
                    <a:cs typeface="Helvetica" panose="020B0604020202020204" pitchFamily="34" charset="0"/>
                  </a:rPr>
                  <a:t>) Photographs of the sublimation interface showing a sublimation interface with a constant surface area over the first 0.5 h of </a:t>
                </a:r>
                <a:r>
                  <a:rPr lang="en-GB" sz="2400" dirty="0" err="1" smtClean="0">
                    <a:latin typeface="Helvetica" panose="020B0604020202020204" pitchFamily="34" charset="0"/>
                    <a:cs typeface="Helvetica" panose="020B0604020202020204" pitchFamily="34" charset="0"/>
                  </a:rPr>
                  <a:t>of</a:t>
                </a:r>
                <a:r>
                  <a:rPr lang="en-GB" sz="2400" dirty="0" smtClean="0">
                    <a:latin typeface="Helvetica" panose="020B0604020202020204" pitchFamily="34" charset="0"/>
                    <a:cs typeface="Helvetica" panose="020B0604020202020204" pitchFamily="34" charset="0"/>
                  </a:rPr>
                  <a:t> primary drying; </a:t>
                </a:r>
                <a:r>
                  <a:rPr lang="en-GB" sz="2400" dirty="0">
                    <a:latin typeface="Helvetica" panose="020B0604020202020204" pitchFamily="34" charset="0"/>
                    <a:cs typeface="Helvetica" panose="020B0604020202020204" pitchFamily="34" charset="0"/>
                  </a:rPr>
                  <a:t>(b) Convergence of C"</a:t>
                </a:r>
                <a:r>
                  <a:rPr lang="en-GB" sz="2400" baseline="-25000" dirty="0">
                    <a:latin typeface="Helvetica" panose="020B0604020202020204" pitchFamily="34" charset="0"/>
                    <a:cs typeface="Helvetica" panose="020B0604020202020204" pitchFamily="34" charset="0"/>
                  </a:rPr>
                  <a:t>PEAK</a:t>
                </a:r>
                <a:r>
                  <a:rPr lang="en-GB" sz="2400" dirty="0">
                    <a:latin typeface="Helvetica" panose="020B0604020202020204" pitchFamily="34" charset="0"/>
                    <a:cs typeface="Helvetica" panose="020B0604020202020204" pitchFamily="34" charset="0"/>
                  </a:rPr>
                  <a:t> and C'(100 kHz) </a:t>
                </a:r>
                <a:r>
                  <a:rPr lang="en-GB" sz="2400" dirty="0" smtClean="0">
                    <a:latin typeface="Helvetica" panose="020B0604020202020204" pitchFamily="34" charset="0"/>
                    <a:cs typeface="Helvetica" panose="020B0604020202020204" pitchFamily="34" charset="0"/>
                  </a:rPr>
                  <a:t>parameters over the first 15-20% of sublimation; (c) Difference between the thermocouple temperature close to the top of the ice layer (</a:t>
                </a:r>
                <a:r>
                  <a:rPr lang="en-GB" sz="2400" dirty="0" err="1" smtClean="0">
                    <a:latin typeface="Helvetica" panose="020B0604020202020204" pitchFamily="34" charset="0"/>
                    <a:cs typeface="Helvetica" panose="020B0604020202020204" pitchFamily="34" charset="0"/>
                  </a:rPr>
                  <a:t>TC</a:t>
                </a:r>
                <a:r>
                  <a:rPr lang="en-GB" sz="2400" baseline="-25000" dirty="0" err="1" smtClean="0">
                    <a:latin typeface="Helvetica" panose="020B0604020202020204" pitchFamily="34" charset="0"/>
                    <a:cs typeface="Helvetica" panose="020B0604020202020204" pitchFamily="34" charset="0"/>
                  </a:rPr>
                  <a:t>top</a:t>
                </a:r>
                <a:r>
                  <a:rPr lang="en-GB" sz="2400" dirty="0" smtClean="0">
                    <a:latin typeface="Helvetica" panose="020B0604020202020204" pitchFamily="34" charset="0"/>
                    <a:cs typeface="Helvetica" panose="020B0604020202020204" pitchFamily="34" charset="0"/>
                  </a:rPr>
                  <a:t>) and at the base of the vial (</a:t>
                </a:r>
                <a:r>
                  <a:rPr lang="en-GB" sz="2400" dirty="0" err="1" smtClean="0">
                    <a:latin typeface="Helvetica" panose="020B0604020202020204" pitchFamily="34" charset="0"/>
                    <a:cs typeface="Helvetica" panose="020B0604020202020204" pitchFamily="34" charset="0"/>
                  </a:rPr>
                  <a:t>TC</a:t>
                </a:r>
                <a:r>
                  <a:rPr lang="en-GB" sz="2400" baseline="-25000" dirty="0" err="1" smtClean="0">
                    <a:latin typeface="Helvetica" panose="020B0604020202020204" pitchFamily="34" charset="0"/>
                    <a:cs typeface="Helvetica" panose="020B0604020202020204" pitchFamily="34" charset="0"/>
                  </a:rPr>
                  <a:t>base</a:t>
                </a:r>
                <a:r>
                  <a:rPr lang="en-GB" sz="2400" dirty="0" smtClean="0">
                    <a:latin typeface="Helvetica" panose="020B0604020202020204" pitchFamily="34" charset="0"/>
                    <a:cs typeface="Helvetica" panose="020B0604020202020204" pitchFamily="34" charset="0"/>
                  </a:rPr>
                  <a:t>)</a:t>
                </a:r>
                <a:endParaRPr lang="en-GB" sz="2400" dirty="0">
                  <a:latin typeface="Helvetica" panose="020B0604020202020204" pitchFamily="34" charset="0"/>
                  <a:cs typeface="Helvetica" panose="020B0604020202020204" pitchFamily="34" charset="0"/>
                </a:endParaRPr>
              </a:p>
            </p:txBody>
          </p:sp>
          <p:grpSp>
            <p:nvGrpSpPr>
              <p:cNvPr id="67" name="Group 66"/>
              <p:cNvGrpSpPr/>
              <p:nvPr/>
            </p:nvGrpSpPr>
            <p:grpSpPr>
              <a:xfrm>
                <a:off x="21445172" y="17902219"/>
                <a:ext cx="8093657" cy="3837887"/>
                <a:chOff x="20198302" y="11211756"/>
                <a:chExt cx="8093657" cy="3837887"/>
              </a:xfrm>
            </p:grpSpPr>
            <p:sp>
              <p:nvSpPr>
                <p:cNvPr id="173" name="Rectangle 172">
                  <a:extLst>
                    <a:ext uri="{FF2B5EF4-FFF2-40B4-BE49-F238E27FC236}">
                      <a16:creationId xmlns:a16="http://schemas.microsoft.com/office/drawing/2014/main" id="{FCB13D90-4BB6-4454-A788-781654B30EE5}"/>
                    </a:ext>
                  </a:extLst>
                </p:cNvPr>
                <p:cNvSpPr/>
                <p:nvPr/>
              </p:nvSpPr>
              <p:spPr>
                <a:xfrm>
                  <a:off x="23081673" y="11859491"/>
                  <a:ext cx="4059382" cy="2279767"/>
                </a:xfrm>
                <a:prstGeom prst="rect">
                  <a:avLst/>
                </a:prstGeom>
                <a:solidFill>
                  <a:schemeClr val="accent2">
                    <a:lumMod val="40000"/>
                    <a:lumOff val="6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100"/>
                </a:p>
              </p:txBody>
            </p:sp>
            <p:graphicFrame>
              <p:nvGraphicFramePr>
                <p:cNvPr id="158" name="Content Placeholder 103">
                  <a:extLst>
                    <a:ext uri="{FF2B5EF4-FFF2-40B4-BE49-F238E27FC236}">
                      <a16:creationId xmlns:a16="http://schemas.microsoft.com/office/drawing/2014/main" id="{BBF9F366-55B5-4B80-9225-B697957AF4C3}"/>
                    </a:ext>
                  </a:extLst>
                </p:cNvPr>
                <p:cNvGraphicFramePr>
                  <a:graphicFrameLocks/>
                </p:cNvGraphicFramePr>
                <p:nvPr>
                  <p:extLst>
                    <p:ext uri="{D42A27DB-BD31-4B8C-83A1-F6EECF244321}">
                      <p14:modId xmlns:p14="http://schemas.microsoft.com/office/powerpoint/2010/main" val="4219467241"/>
                    </p:ext>
                  </p:extLst>
                </p:nvPr>
              </p:nvGraphicFramePr>
              <p:xfrm>
                <a:off x="20198302" y="11211756"/>
                <a:ext cx="8093657" cy="3837887"/>
              </p:xfrm>
              <a:graphic>
                <a:graphicData uri="http://schemas.openxmlformats.org/drawingml/2006/chart">
                  <c:chart xmlns:c="http://schemas.openxmlformats.org/drawingml/2006/chart" xmlns:r="http://schemas.openxmlformats.org/officeDocument/2006/relationships" r:id="rId11"/>
                </a:graphicData>
              </a:graphic>
            </p:graphicFrame>
            <p:sp>
              <p:nvSpPr>
                <p:cNvPr id="159" name="TextBox 15">
                  <a:extLst>
                    <a:ext uri="{FF2B5EF4-FFF2-40B4-BE49-F238E27FC236}">
                      <a16:creationId xmlns:a16="http://schemas.microsoft.com/office/drawing/2014/main" id="{A8897E85-C170-4ACC-BD99-73A609F54690}"/>
                    </a:ext>
                  </a:extLst>
                </p:cNvPr>
                <p:cNvSpPr txBox="1"/>
                <p:nvPr/>
              </p:nvSpPr>
              <p:spPr>
                <a:xfrm>
                  <a:off x="23193290" y="12537438"/>
                  <a:ext cx="3836148" cy="778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400" dirty="0">
                      <a:latin typeface="Helvetica" panose="020B0604020202020204" pitchFamily="34" charset="0"/>
                      <a:cs typeface="Helvetica" panose="020B0604020202020204" pitchFamily="34" charset="0"/>
                    </a:rPr>
                    <a:t>Non Linear</a:t>
                  </a:r>
                </a:p>
              </p:txBody>
            </p:sp>
            <p:sp>
              <p:nvSpPr>
                <p:cNvPr id="160" name="TextBox 15">
                  <a:extLst>
                    <a:ext uri="{FF2B5EF4-FFF2-40B4-BE49-F238E27FC236}">
                      <a16:creationId xmlns:a16="http://schemas.microsoft.com/office/drawing/2014/main" id="{A8897E85-C170-4ACC-BD99-73A609F54690}"/>
                    </a:ext>
                  </a:extLst>
                </p:cNvPr>
                <p:cNvSpPr txBox="1"/>
                <p:nvPr/>
              </p:nvSpPr>
              <p:spPr>
                <a:xfrm>
                  <a:off x="23125972" y="13285228"/>
                  <a:ext cx="4381621" cy="7780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300" dirty="0">
                      <a:latin typeface="Helvetica" panose="020B0604020202020204" pitchFamily="34" charset="0"/>
                      <a:cs typeface="Helvetica" panose="020B0604020202020204" pitchFamily="34" charset="0"/>
                    </a:rPr>
                    <a:t>Divergence of C"PEAK and C'(100kHz) </a:t>
                  </a:r>
                  <a:r>
                    <a:rPr lang="en-GB" sz="2300" dirty="0" smtClean="0">
                      <a:latin typeface="Helvetica" panose="020B0604020202020204" pitchFamily="34" charset="0"/>
                      <a:cs typeface="Helvetica" panose="020B0604020202020204" pitchFamily="34" charset="0"/>
                    </a:rPr>
                    <a:t>at 0.5 h</a:t>
                  </a:r>
                  <a:endParaRPr lang="en-GB" sz="2300" dirty="0">
                    <a:latin typeface="Helvetica" panose="020B0604020202020204" pitchFamily="34" charset="0"/>
                    <a:cs typeface="Helvetica" panose="020B0604020202020204" pitchFamily="34" charset="0"/>
                  </a:endParaRPr>
                </a:p>
              </p:txBody>
            </p:sp>
            <p:sp>
              <p:nvSpPr>
                <p:cNvPr id="161" name="TextBox 15">
                  <a:extLst>
                    <a:ext uri="{FF2B5EF4-FFF2-40B4-BE49-F238E27FC236}">
                      <a16:creationId xmlns:a16="http://schemas.microsoft.com/office/drawing/2014/main" id="{A8897E85-C170-4ACC-BD99-73A609F54690}"/>
                    </a:ext>
                  </a:extLst>
                </p:cNvPr>
                <p:cNvSpPr txBox="1"/>
                <p:nvPr/>
              </p:nvSpPr>
              <p:spPr>
                <a:xfrm>
                  <a:off x="21640327" y="12869029"/>
                  <a:ext cx="1552963" cy="12091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2400" dirty="0">
                      <a:latin typeface="Calibri" panose="020F0502020204030204" pitchFamily="34" charset="0"/>
                    </a:rPr>
                    <a:t>Drying Rate </a:t>
                  </a:r>
                  <a:endParaRPr lang="en-GB" sz="2400" dirty="0" smtClean="0">
                    <a:latin typeface="Calibri" panose="020F0502020204030204" pitchFamily="34" charset="0"/>
                  </a:endParaRPr>
                </a:p>
                <a:p>
                  <a:pPr algn="ctr"/>
                  <a:r>
                    <a:rPr lang="en-GB" sz="2400" dirty="0" smtClean="0">
                      <a:latin typeface="Calibri" panose="020F0502020204030204" pitchFamily="34" charset="0"/>
                    </a:rPr>
                    <a:t>2.02 g/h</a:t>
                  </a:r>
                  <a:endParaRPr lang="en-GB" sz="2400" dirty="0">
                    <a:latin typeface="Calibri" panose="020F0502020204030204" pitchFamily="34" charset="0"/>
                  </a:endParaRPr>
                </a:p>
              </p:txBody>
            </p:sp>
          </p:grpSp>
          <p:graphicFrame>
            <p:nvGraphicFramePr>
              <p:cNvPr id="298" name="Chart 297">
                <a:extLst>
                  <a:ext uri="{FF2B5EF4-FFF2-40B4-BE49-F238E27FC236}">
                    <a16:creationId xmlns:a16="http://schemas.microsoft.com/office/drawing/2014/main" id="{00000000-0008-0000-0700-00000C000000}"/>
                  </a:ext>
                </a:extLst>
              </p:cNvPr>
              <p:cNvGraphicFramePr>
                <a:graphicFrameLocks/>
              </p:cNvGraphicFramePr>
              <p:nvPr>
                <p:extLst>
                  <p:ext uri="{D42A27DB-BD31-4B8C-83A1-F6EECF244321}">
                    <p14:modId xmlns:p14="http://schemas.microsoft.com/office/powerpoint/2010/main" val="2151476220"/>
                  </p:ext>
                </p:extLst>
              </p:nvPr>
            </p:nvGraphicFramePr>
            <p:xfrm>
              <a:off x="21626697" y="21744299"/>
              <a:ext cx="8092800" cy="3837600"/>
            </p:xfrm>
            <a:graphic>
              <a:graphicData uri="http://schemas.openxmlformats.org/drawingml/2006/chart">
                <c:chart xmlns:c="http://schemas.openxmlformats.org/drawingml/2006/chart" xmlns:r="http://schemas.openxmlformats.org/officeDocument/2006/relationships" r:id="rId12"/>
              </a:graphicData>
            </a:graphic>
          </p:graphicFrame>
          <p:grpSp>
            <p:nvGrpSpPr>
              <p:cNvPr id="255" name="Group 254"/>
              <p:cNvGrpSpPr/>
              <p:nvPr/>
            </p:nvGrpSpPr>
            <p:grpSpPr>
              <a:xfrm>
                <a:off x="22957535" y="21986732"/>
                <a:ext cx="5487822" cy="2628000"/>
                <a:chOff x="-3211562" y="1600017"/>
                <a:chExt cx="5487822" cy="2628000"/>
              </a:xfrm>
            </p:grpSpPr>
            <p:sp>
              <p:nvSpPr>
                <p:cNvPr id="275" name="TextBox 274"/>
                <p:cNvSpPr txBox="1"/>
                <p:nvPr/>
              </p:nvSpPr>
              <p:spPr>
                <a:xfrm>
                  <a:off x="-1872646" y="3064777"/>
                  <a:ext cx="3979857" cy="430887"/>
                </a:xfrm>
                <a:prstGeom prst="rect">
                  <a:avLst/>
                </a:prstGeom>
                <a:noFill/>
              </p:spPr>
              <p:txBody>
                <a:bodyPr wrap="square" rtlCol="0">
                  <a:spAutoFit/>
                </a:bodyPr>
                <a:lstStyle/>
                <a:p>
                  <a:r>
                    <a:rPr lang="en-US" sz="2200" dirty="0" err="1" smtClean="0">
                      <a:solidFill>
                        <a:srgbClr val="E802CD"/>
                      </a:solidFill>
                      <a:latin typeface="Helvetica" panose="020B0604020202020204" pitchFamily="34" charset="0"/>
                      <a:cs typeface="Helvetica" panose="020B0604020202020204" pitchFamily="34" charset="0"/>
                    </a:rPr>
                    <a:t>TC</a:t>
                  </a:r>
                  <a:r>
                    <a:rPr lang="en-US" sz="2200" baseline="-25000" dirty="0" err="1" smtClean="0">
                      <a:solidFill>
                        <a:srgbClr val="E802CD"/>
                      </a:solidFill>
                      <a:latin typeface="Helvetica" panose="020B0604020202020204" pitchFamily="34" charset="0"/>
                      <a:cs typeface="Helvetica" panose="020B0604020202020204" pitchFamily="34" charset="0"/>
                    </a:rPr>
                    <a:t>base</a:t>
                  </a:r>
                  <a:r>
                    <a:rPr lang="en-US" sz="2200" baseline="-25000" dirty="0" smtClean="0">
                      <a:solidFill>
                        <a:srgbClr val="E802CD"/>
                      </a:solidFill>
                      <a:latin typeface="Helvetica" panose="020B0604020202020204" pitchFamily="34" charset="0"/>
                      <a:cs typeface="Helvetica" panose="020B0604020202020204" pitchFamily="34" charset="0"/>
                    </a:rPr>
                    <a:t> (up to 30 min)</a:t>
                  </a:r>
                  <a:r>
                    <a:rPr lang="en-US" sz="2200" dirty="0" smtClean="0">
                      <a:solidFill>
                        <a:srgbClr val="E802CD"/>
                      </a:solidFill>
                      <a:latin typeface="Helvetica" panose="020B0604020202020204" pitchFamily="34" charset="0"/>
                      <a:cs typeface="Helvetica" panose="020B0604020202020204" pitchFamily="34" charset="0"/>
                    </a:rPr>
                    <a:t>  </a:t>
                  </a:r>
                  <a:r>
                    <a:rPr lang="en-US" sz="2200" dirty="0">
                      <a:solidFill>
                        <a:srgbClr val="E802CD"/>
                      </a:solidFill>
                      <a:latin typeface="Helvetica" panose="020B0604020202020204" pitchFamily="34" charset="0"/>
                      <a:cs typeface="Helvetica" panose="020B0604020202020204" pitchFamily="34" charset="0"/>
                    </a:rPr>
                    <a:t>= </a:t>
                  </a:r>
                  <a:r>
                    <a:rPr lang="en-US" sz="2200" dirty="0" smtClean="0">
                      <a:solidFill>
                        <a:srgbClr val="E802CD"/>
                      </a:solidFill>
                      <a:latin typeface="Helvetica" panose="020B0604020202020204" pitchFamily="34" charset="0"/>
                      <a:cs typeface="Helvetica" panose="020B0604020202020204" pitchFamily="34" charset="0"/>
                    </a:rPr>
                    <a:t>~-28.5</a:t>
                  </a:r>
                  <a:r>
                    <a:rPr lang="en-GB" sz="2200" baseline="30000" dirty="0" smtClean="0">
                      <a:solidFill>
                        <a:srgbClr val="E802CD"/>
                      </a:solidFill>
                      <a:latin typeface="Helvetica" panose="020B0604020202020204" pitchFamily="34" charset="0"/>
                      <a:cs typeface="Helvetica" panose="020B0604020202020204" pitchFamily="34" charset="0"/>
                    </a:rPr>
                    <a:t> </a:t>
                  </a:r>
                  <a:r>
                    <a:rPr lang="en-GB" sz="2200" baseline="30000" dirty="0" err="1">
                      <a:solidFill>
                        <a:srgbClr val="E802CD"/>
                      </a:solidFill>
                      <a:latin typeface="Helvetica" panose="020B0604020202020204" pitchFamily="34" charset="0"/>
                      <a:cs typeface="Helvetica" panose="020B0604020202020204" pitchFamily="34" charset="0"/>
                    </a:rPr>
                    <a:t>o</a:t>
                  </a:r>
                  <a:r>
                    <a:rPr lang="en-GB" sz="2200" dirty="0" err="1">
                      <a:solidFill>
                        <a:srgbClr val="E802CD"/>
                      </a:solidFill>
                      <a:latin typeface="Helvetica" panose="020B0604020202020204" pitchFamily="34" charset="0"/>
                      <a:cs typeface="Helvetica" panose="020B0604020202020204" pitchFamily="34" charset="0"/>
                    </a:rPr>
                    <a:t>C</a:t>
                  </a:r>
                  <a:endParaRPr lang="en-US" sz="2200" dirty="0">
                    <a:solidFill>
                      <a:srgbClr val="E802CD"/>
                    </a:solidFill>
                    <a:latin typeface="Helvetica" panose="020B0604020202020204" pitchFamily="34" charset="0"/>
                    <a:cs typeface="Helvetica" panose="020B0604020202020204" pitchFamily="34" charset="0"/>
                  </a:endParaRPr>
                </a:p>
              </p:txBody>
            </p:sp>
            <p:sp>
              <p:nvSpPr>
                <p:cNvPr id="276" name="Rectangle 275"/>
                <p:cNvSpPr/>
                <p:nvPr/>
              </p:nvSpPr>
              <p:spPr>
                <a:xfrm>
                  <a:off x="-2761543" y="1648335"/>
                  <a:ext cx="1825308" cy="430887"/>
                </a:xfrm>
                <a:prstGeom prst="rect">
                  <a:avLst/>
                </a:prstGeom>
              </p:spPr>
              <p:txBody>
                <a:bodyPr wrap="none">
                  <a:spAutoFit/>
                </a:bodyPr>
                <a:lstStyle/>
                <a:p>
                  <a:r>
                    <a:rPr lang="en-GB" sz="2200" dirty="0" err="1" smtClean="0">
                      <a:solidFill>
                        <a:srgbClr val="000000"/>
                      </a:solidFill>
                      <a:latin typeface="Helvetica" panose="020B0604020202020204" pitchFamily="34" charset="0"/>
                      <a:cs typeface="Helvetica" panose="020B0604020202020204" pitchFamily="34" charset="0"/>
                    </a:rPr>
                    <a:t>T</a:t>
                  </a:r>
                  <a:r>
                    <a:rPr lang="en-GB" sz="2200" baseline="-25000" dirty="0" err="1" smtClean="0">
                      <a:solidFill>
                        <a:srgbClr val="000000"/>
                      </a:solidFill>
                      <a:latin typeface="Helvetica" panose="020B0604020202020204" pitchFamily="34" charset="0"/>
                      <a:cs typeface="Helvetica" panose="020B0604020202020204" pitchFamily="34" charset="0"/>
                    </a:rPr>
                    <a:t>shelf</a:t>
                  </a:r>
                  <a:r>
                    <a:rPr lang="en-GB" sz="2200" dirty="0" smtClean="0">
                      <a:solidFill>
                        <a:srgbClr val="000000"/>
                      </a:solidFill>
                      <a:latin typeface="Helvetica" panose="020B0604020202020204" pitchFamily="34" charset="0"/>
                      <a:cs typeface="Helvetica" panose="020B0604020202020204" pitchFamily="34" charset="0"/>
                    </a:rPr>
                    <a:t>  </a:t>
                  </a:r>
                  <a:r>
                    <a:rPr lang="en-GB" sz="2200" dirty="0">
                      <a:latin typeface="Helvetica" panose="020B0604020202020204" pitchFamily="34" charset="0"/>
                      <a:cs typeface="Helvetica" panose="020B0604020202020204" pitchFamily="34" charset="0"/>
                    </a:rPr>
                    <a:t>−15 </a:t>
                  </a:r>
                  <a:r>
                    <a:rPr lang="en-GB" sz="2200" baseline="30000" dirty="0" err="1">
                      <a:latin typeface="Helvetica" panose="020B0604020202020204" pitchFamily="34" charset="0"/>
                      <a:cs typeface="Helvetica" panose="020B0604020202020204" pitchFamily="34" charset="0"/>
                    </a:rPr>
                    <a:t>o</a:t>
                  </a:r>
                  <a:r>
                    <a:rPr lang="en-GB" sz="2200" dirty="0" err="1">
                      <a:latin typeface="Helvetica" panose="020B0604020202020204" pitchFamily="34" charset="0"/>
                      <a:cs typeface="Helvetica" panose="020B0604020202020204" pitchFamily="34" charset="0"/>
                    </a:rPr>
                    <a:t>C</a:t>
                  </a:r>
                  <a:r>
                    <a:rPr lang="en-GB" sz="2200" dirty="0">
                      <a:latin typeface="Helvetica" panose="020B0604020202020204" pitchFamily="34" charset="0"/>
                      <a:cs typeface="Helvetica" panose="020B0604020202020204" pitchFamily="34" charset="0"/>
                    </a:rPr>
                    <a:t> </a:t>
                  </a:r>
                  <a:endParaRPr lang="en-US" sz="2200" dirty="0">
                    <a:latin typeface="Helvetica" panose="020B0604020202020204" pitchFamily="34" charset="0"/>
                    <a:cs typeface="Helvetica" panose="020B0604020202020204" pitchFamily="34" charset="0"/>
                  </a:endParaRPr>
                </a:p>
              </p:txBody>
            </p:sp>
            <p:cxnSp>
              <p:nvCxnSpPr>
                <p:cNvPr id="279" name="Straight Connector 278"/>
                <p:cNvCxnSpPr/>
                <p:nvPr/>
              </p:nvCxnSpPr>
              <p:spPr bwMode="auto">
                <a:xfrm>
                  <a:off x="-3211562" y="2098525"/>
                  <a:ext cx="5472000"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291" name="Straight Connector 290"/>
                <p:cNvCxnSpPr/>
                <p:nvPr/>
              </p:nvCxnSpPr>
              <p:spPr bwMode="auto">
                <a:xfrm>
                  <a:off x="-2709383" y="1600017"/>
                  <a:ext cx="0" cy="262800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292" name="Straight Connector 291"/>
                <p:cNvCxnSpPr/>
                <p:nvPr/>
              </p:nvCxnSpPr>
              <p:spPr bwMode="auto">
                <a:xfrm>
                  <a:off x="-3195740" y="3557924"/>
                  <a:ext cx="5472000"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293" name="Straight Connector 292"/>
                <p:cNvCxnSpPr/>
                <p:nvPr/>
              </p:nvCxnSpPr>
              <p:spPr bwMode="auto">
                <a:xfrm>
                  <a:off x="-3195740" y="3825347"/>
                  <a:ext cx="5472000"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295" name="TextBox 294"/>
                <p:cNvSpPr txBox="1"/>
                <p:nvPr/>
              </p:nvSpPr>
              <p:spPr>
                <a:xfrm>
                  <a:off x="-2398619" y="3795070"/>
                  <a:ext cx="3540953" cy="430887"/>
                </a:xfrm>
                <a:prstGeom prst="rect">
                  <a:avLst/>
                </a:prstGeom>
                <a:noFill/>
              </p:spPr>
              <p:txBody>
                <a:bodyPr wrap="square" rtlCol="0">
                  <a:spAutoFit/>
                </a:bodyPr>
                <a:lstStyle/>
                <a:p>
                  <a:r>
                    <a:rPr lang="el-GR" sz="2200" dirty="0" smtClean="0">
                      <a:latin typeface="Helvetica" panose="020B0604020202020204" pitchFamily="34" charset="0"/>
                      <a:cs typeface="Helvetica" panose="020B0604020202020204" pitchFamily="34" charset="0"/>
                    </a:rPr>
                    <a:t>Δ</a:t>
                  </a:r>
                  <a:r>
                    <a:rPr lang="en-US" sz="2200" dirty="0" smtClean="0">
                      <a:latin typeface="Helvetica" panose="020B0604020202020204" pitchFamily="34" charset="0"/>
                      <a:cs typeface="Helvetica" panose="020B0604020202020204" pitchFamily="34" charset="0"/>
                    </a:rPr>
                    <a:t>T</a:t>
                  </a:r>
                  <a:r>
                    <a:rPr lang="en-US" sz="2200" baseline="-25000" dirty="0" smtClean="0">
                      <a:latin typeface="Helvetica" panose="020B0604020202020204" pitchFamily="34" charset="0"/>
                      <a:cs typeface="Helvetica" panose="020B0604020202020204" pitchFamily="34" charset="0"/>
                    </a:rPr>
                    <a:t>0.2 h </a:t>
                  </a:r>
                  <a:r>
                    <a:rPr lang="en-US" sz="2200" dirty="0">
                      <a:latin typeface="Helvetica" panose="020B0604020202020204" pitchFamily="34" charset="0"/>
                      <a:cs typeface="Helvetica" panose="020B0604020202020204" pitchFamily="34" charset="0"/>
                    </a:rPr>
                    <a:t>= </a:t>
                  </a:r>
                  <a:r>
                    <a:rPr lang="en-US" sz="2200" dirty="0" smtClean="0">
                      <a:latin typeface="Helvetica" panose="020B0604020202020204" pitchFamily="34" charset="0"/>
                      <a:cs typeface="Helvetica" panose="020B0604020202020204" pitchFamily="34" charset="0"/>
                    </a:rPr>
                    <a:t>~2.5 </a:t>
                  </a:r>
                  <a:r>
                    <a:rPr lang="en-US" sz="2200" baseline="30000" dirty="0" err="1" smtClean="0">
                      <a:latin typeface="Helvetica" panose="020B0604020202020204" pitchFamily="34" charset="0"/>
                      <a:cs typeface="Helvetica" panose="020B0604020202020204" pitchFamily="34" charset="0"/>
                    </a:rPr>
                    <a:t>o</a:t>
                  </a:r>
                  <a:r>
                    <a:rPr lang="en-US" sz="2200" dirty="0" err="1" smtClean="0">
                      <a:latin typeface="Helvetica" panose="020B0604020202020204" pitchFamily="34" charset="0"/>
                      <a:cs typeface="Helvetica" panose="020B0604020202020204" pitchFamily="34" charset="0"/>
                    </a:rPr>
                    <a:t>C</a:t>
                  </a:r>
                  <a:endParaRPr lang="en-US" sz="2200" dirty="0">
                    <a:latin typeface="Helvetica" panose="020B0604020202020204" pitchFamily="34" charset="0"/>
                    <a:cs typeface="Helvetica" panose="020B0604020202020204" pitchFamily="34" charset="0"/>
                  </a:endParaRPr>
                </a:p>
              </p:txBody>
            </p:sp>
            <p:sp>
              <p:nvSpPr>
                <p:cNvPr id="296" name="TextBox 295"/>
                <p:cNvSpPr txBox="1"/>
                <p:nvPr/>
              </p:nvSpPr>
              <p:spPr>
                <a:xfrm>
                  <a:off x="-2761543" y="2617792"/>
                  <a:ext cx="3540953" cy="430887"/>
                </a:xfrm>
                <a:prstGeom prst="rect">
                  <a:avLst/>
                </a:prstGeom>
                <a:noFill/>
              </p:spPr>
              <p:txBody>
                <a:bodyPr wrap="square" rtlCol="0">
                  <a:spAutoFit/>
                </a:bodyPr>
                <a:lstStyle/>
                <a:p>
                  <a:r>
                    <a:rPr lang="en-US" sz="2200" dirty="0" err="1" smtClean="0">
                      <a:solidFill>
                        <a:srgbClr val="1C079B"/>
                      </a:solidFill>
                      <a:latin typeface="Helvetica" panose="020B0604020202020204" pitchFamily="34" charset="0"/>
                      <a:cs typeface="Helvetica" panose="020B0604020202020204" pitchFamily="34" charset="0"/>
                    </a:rPr>
                    <a:t>TC</a:t>
                  </a:r>
                  <a:r>
                    <a:rPr lang="en-US" sz="2200" baseline="-25000" dirty="0" err="1" smtClean="0">
                      <a:solidFill>
                        <a:srgbClr val="1C079B"/>
                      </a:solidFill>
                      <a:latin typeface="Helvetica" panose="020B0604020202020204" pitchFamily="34" charset="0"/>
                      <a:cs typeface="Helvetica" panose="020B0604020202020204" pitchFamily="34" charset="0"/>
                    </a:rPr>
                    <a:t>top</a:t>
                  </a:r>
                  <a:endParaRPr lang="en-US" sz="2200" baseline="-25000" dirty="0">
                    <a:solidFill>
                      <a:srgbClr val="1C079B"/>
                    </a:solidFill>
                    <a:latin typeface="Helvetica" panose="020B0604020202020204" pitchFamily="34" charset="0"/>
                    <a:cs typeface="Helvetica" panose="020B0604020202020204" pitchFamily="34" charset="0"/>
                  </a:endParaRPr>
                </a:p>
              </p:txBody>
            </p:sp>
          </p:grpSp>
          <p:grpSp>
            <p:nvGrpSpPr>
              <p:cNvPr id="174" name="Group 173"/>
              <p:cNvGrpSpPr/>
              <p:nvPr/>
            </p:nvGrpSpPr>
            <p:grpSpPr>
              <a:xfrm>
                <a:off x="14776710" y="17879698"/>
                <a:ext cx="6880774" cy="7517953"/>
                <a:chOff x="3991987" y="2273791"/>
                <a:chExt cx="5448763" cy="5953337"/>
              </a:xfrm>
            </p:grpSpPr>
            <p:grpSp>
              <p:nvGrpSpPr>
                <p:cNvPr id="175" name="Group 174"/>
                <p:cNvGrpSpPr/>
                <p:nvPr/>
              </p:nvGrpSpPr>
              <p:grpSpPr>
                <a:xfrm>
                  <a:off x="3991987" y="2273791"/>
                  <a:ext cx="5448763" cy="5946671"/>
                  <a:chOff x="3964992" y="2071597"/>
                  <a:chExt cx="5448764" cy="5946670"/>
                </a:xfrm>
              </p:grpSpPr>
              <p:pic>
                <p:nvPicPr>
                  <p:cNvPr id="222" name="Picture 221"/>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0776" y="2833859"/>
                    <a:ext cx="2401200" cy="864068"/>
                  </a:xfrm>
                  <a:prstGeom prst="rect">
                    <a:avLst/>
                  </a:prstGeom>
                </p:spPr>
              </p:pic>
              <p:pic>
                <p:nvPicPr>
                  <p:cNvPr id="223" name="Picture 222"/>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0776" y="3697927"/>
                    <a:ext cx="2401200" cy="864068"/>
                  </a:xfrm>
                  <a:prstGeom prst="rect">
                    <a:avLst/>
                  </a:prstGeom>
                </p:spPr>
              </p:pic>
              <p:pic>
                <p:nvPicPr>
                  <p:cNvPr id="224" name="Picture 223"/>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0776" y="4561995"/>
                    <a:ext cx="2401200" cy="864068"/>
                  </a:xfrm>
                  <a:prstGeom prst="rect">
                    <a:avLst/>
                  </a:prstGeom>
                </p:spPr>
              </p:pic>
              <p:pic>
                <p:nvPicPr>
                  <p:cNvPr id="225" name="Picture 224"/>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0776" y="5426063"/>
                    <a:ext cx="2401200" cy="864068"/>
                  </a:xfrm>
                  <a:prstGeom prst="rect">
                    <a:avLst/>
                  </a:prstGeom>
                </p:spPr>
              </p:pic>
              <p:pic>
                <p:nvPicPr>
                  <p:cNvPr id="226" name="Picture 225"/>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0776" y="6290131"/>
                    <a:ext cx="2401200" cy="864068"/>
                  </a:xfrm>
                  <a:prstGeom prst="rect">
                    <a:avLst/>
                  </a:prstGeom>
                </p:spPr>
              </p:pic>
              <p:pic>
                <p:nvPicPr>
                  <p:cNvPr id="227" name="Picture 226"/>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0776" y="7154199"/>
                    <a:ext cx="2401200" cy="864068"/>
                  </a:xfrm>
                  <a:prstGeom prst="rect">
                    <a:avLst/>
                  </a:prstGeom>
                </p:spPr>
              </p:pic>
              <p:pic>
                <p:nvPicPr>
                  <p:cNvPr id="228" name="Picture 227"/>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12556" y="2830569"/>
                    <a:ext cx="2401200" cy="864068"/>
                  </a:xfrm>
                  <a:prstGeom prst="rect">
                    <a:avLst/>
                  </a:prstGeom>
                </p:spPr>
              </p:pic>
              <p:pic>
                <p:nvPicPr>
                  <p:cNvPr id="229" name="Picture 228"/>
                  <p:cNvPicPr>
                    <a:picLocks noChangeAspect="1"/>
                  </p:cNvPicPr>
                  <p:nvPr/>
                </p:nvPicPr>
                <p:blipFill>
                  <a:blip r:embed="rId27" cstate="print">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12556" y="3697927"/>
                    <a:ext cx="2401200" cy="864068"/>
                  </a:xfrm>
                  <a:prstGeom prst="rect">
                    <a:avLst/>
                  </a:prstGeom>
                </p:spPr>
              </p:pic>
              <p:pic>
                <p:nvPicPr>
                  <p:cNvPr id="230" name="Picture 229"/>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12556" y="4561995"/>
                    <a:ext cx="2401200" cy="864068"/>
                  </a:xfrm>
                  <a:prstGeom prst="rect">
                    <a:avLst/>
                  </a:prstGeom>
                </p:spPr>
              </p:pic>
              <p:pic>
                <p:nvPicPr>
                  <p:cNvPr id="231" name="Picture 230"/>
                  <p:cNvPicPr>
                    <a:picLocks noChangeAspect="1"/>
                  </p:cNvPicPr>
                  <p:nvPr/>
                </p:nvPicPr>
                <p:blipFill>
                  <a:blip r:embed="rId31" cstate="print">
                    <a:extLst>
                      <a:ext uri="{BEBA8EAE-BF5A-486C-A8C5-ECC9F3942E4B}">
                        <a14:imgProps xmlns:a14="http://schemas.microsoft.com/office/drawing/2010/main">
                          <a14:imgLayer r:embed="rId3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12556" y="5426063"/>
                    <a:ext cx="2401200" cy="864068"/>
                  </a:xfrm>
                  <a:prstGeom prst="rect">
                    <a:avLst/>
                  </a:prstGeom>
                </p:spPr>
              </p:pic>
              <p:pic>
                <p:nvPicPr>
                  <p:cNvPr id="232" name="Picture 231"/>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12556" y="6290131"/>
                    <a:ext cx="2401200" cy="864068"/>
                  </a:xfrm>
                  <a:prstGeom prst="rect">
                    <a:avLst/>
                  </a:prstGeom>
                </p:spPr>
              </p:pic>
              <p:pic>
                <p:nvPicPr>
                  <p:cNvPr id="233" name="Picture 232"/>
                  <p:cNvPicPr>
                    <a:picLocks noChangeAspect="1"/>
                  </p:cNvPicPr>
                  <p:nvPr/>
                </p:nvPicPr>
                <p:blipFill>
                  <a:blip r:embed="rId35" cstate="print">
                    <a:extLst>
                      <a:ext uri="{BEBA8EAE-BF5A-486C-A8C5-ECC9F3942E4B}">
                        <a14:imgProps xmlns:a14="http://schemas.microsoft.com/office/drawing/2010/main">
                          <a14:imgLayer r:embed="rId3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12556" y="7154199"/>
                    <a:ext cx="2401200" cy="864068"/>
                  </a:xfrm>
                  <a:prstGeom prst="rect">
                    <a:avLst/>
                  </a:prstGeom>
                </p:spPr>
              </p:pic>
              <p:sp>
                <p:nvSpPr>
                  <p:cNvPr id="234" name="TextBox 233"/>
                  <p:cNvSpPr txBox="1"/>
                  <p:nvPr/>
                </p:nvSpPr>
                <p:spPr>
                  <a:xfrm>
                    <a:off x="4380776" y="2772300"/>
                    <a:ext cx="808067"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 h</a:t>
                    </a:r>
                    <a:endParaRPr lang="en-GB" sz="2200" dirty="0">
                      <a:solidFill>
                        <a:schemeClr val="bg1"/>
                      </a:solidFill>
                      <a:latin typeface="Helvetica" panose="020B0604020202020204" pitchFamily="34" charset="0"/>
                      <a:cs typeface="Helvetica" panose="020B0604020202020204" pitchFamily="34" charset="0"/>
                    </a:endParaRPr>
                  </a:p>
                </p:txBody>
              </p:sp>
              <p:sp>
                <p:nvSpPr>
                  <p:cNvPr id="235" name="TextBox 234"/>
                  <p:cNvSpPr txBox="1"/>
                  <p:nvPr/>
                </p:nvSpPr>
                <p:spPr>
                  <a:xfrm>
                    <a:off x="4380776" y="3675415"/>
                    <a:ext cx="808067"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0.1 h</a:t>
                    </a:r>
                    <a:endParaRPr lang="en-GB" sz="2200" dirty="0">
                      <a:solidFill>
                        <a:schemeClr val="bg1"/>
                      </a:solidFill>
                      <a:latin typeface="Helvetica" panose="020B0604020202020204" pitchFamily="34" charset="0"/>
                      <a:cs typeface="Helvetica" panose="020B0604020202020204" pitchFamily="34" charset="0"/>
                    </a:endParaRPr>
                  </a:p>
                </p:txBody>
              </p:sp>
              <p:sp>
                <p:nvSpPr>
                  <p:cNvPr id="236" name="TextBox 235"/>
                  <p:cNvSpPr txBox="1"/>
                  <p:nvPr/>
                </p:nvSpPr>
                <p:spPr>
                  <a:xfrm>
                    <a:off x="4380776" y="4578530"/>
                    <a:ext cx="1667489"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0.2 h</a:t>
                    </a:r>
                    <a:endParaRPr lang="en-GB" sz="2200" dirty="0">
                      <a:solidFill>
                        <a:schemeClr val="bg1"/>
                      </a:solidFill>
                      <a:latin typeface="Helvetica" panose="020B0604020202020204" pitchFamily="34" charset="0"/>
                      <a:cs typeface="Helvetica" panose="020B0604020202020204" pitchFamily="34" charset="0"/>
                    </a:endParaRPr>
                  </a:p>
                </p:txBody>
              </p:sp>
              <p:sp>
                <p:nvSpPr>
                  <p:cNvPr id="237" name="TextBox 236"/>
                  <p:cNvSpPr txBox="1"/>
                  <p:nvPr/>
                </p:nvSpPr>
                <p:spPr>
                  <a:xfrm>
                    <a:off x="4380775" y="5481645"/>
                    <a:ext cx="1476692"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0.3 h</a:t>
                    </a:r>
                    <a:endParaRPr lang="en-GB" sz="2200" dirty="0">
                      <a:solidFill>
                        <a:schemeClr val="bg1"/>
                      </a:solidFill>
                      <a:latin typeface="Helvetica" panose="020B0604020202020204" pitchFamily="34" charset="0"/>
                      <a:cs typeface="Helvetica" panose="020B0604020202020204" pitchFamily="34" charset="0"/>
                    </a:endParaRPr>
                  </a:p>
                </p:txBody>
              </p:sp>
              <p:sp>
                <p:nvSpPr>
                  <p:cNvPr id="238" name="TextBox 237"/>
                  <p:cNvSpPr txBox="1"/>
                  <p:nvPr/>
                </p:nvSpPr>
                <p:spPr>
                  <a:xfrm>
                    <a:off x="4380776" y="6384760"/>
                    <a:ext cx="1346937"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0.4 h</a:t>
                    </a:r>
                    <a:endParaRPr lang="en-GB" sz="2200" dirty="0">
                      <a:solidFill>
                        <a:schemeClr val="bg1"/>
                      </a:solidFill>
                      <a:latin typeface="Helvetica" panose="020B0604020202020204" pitchFamily="34" charset="0"/>
                      <a:cs typeface="Helvetica" panose="020B0604020202020204" pitchFamily="34" charset="0"/>
                    </a:endParaRPr>
                  </a:p>
                </p:txBody>
              </p:sp>
              <p:sp>
                <p:nvSpPr>
                  <p:cNvPr id="239" name="TextBox 238"/>
                  <p:cNvSpPr txBox="1"/>
                  <p:nvPr/>
                </p:nvSpPr>
                <p:spPr>
                  <a:xfrm>
                    <a:off x="4380775" y="7170735"/>
                    <a:ext cx="1372618"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0.5 h</a:t>
                    </a:r>
                    <a:endParaRPr lang="en-GB" sz="2200" dirty="0">
                      <a:solidFill>
                        <a:schemeClr val="bg1"/>
                      </a:solidFill>
                      <a:latin typeface="Helvetica" panose="020B0604020202020204" pitchFamily="34" charset="0"/>
                      <a:cs typeface="Helvetica" panose="020B0604020202020204" pitchFamily="34" charset="0"/>
                    </a:endParaRPr>
                  </a:p>
                </p:txBody>
              </p:sp>
              <p:sp>
                <p:nvSpPr>
                  <p:cNvPr id="240" name="TextBox 239"/>
                  <p:cNvSpPr txBox="1"/>
                  <p:nvPr/>
                </p:nvSpPr>
                <p:spPr>
                  <a:xfrm>
                    <a:off x="7012555" y="2833858"/>
                    <a:ext cx="1154757"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0.6 h</a:t>
                    </a:r>
                    <a:endParaRPr lang="en-GB" sz="2200" dirty="0">
                      <a:solidFill>
                        <a:schemeClr val="bg1"/>
                      </a:solidFill>
                      <a:latin typeface="Helvetica" panose="020B0604020202020204" pitchFamily="34" charset="0"/>
                      <a:cs typeface="Helvetica" panose="020B0604020202020204" pitchFamily="34" charset="0"/>
                    </a:endParaRPr>
                  </a:p>
                </p:txBody>
              </p:sp>
              <p:sp>
                <p:nvSpPr>
                  <p:cNvPr id="241" name="TextBox 240"/>
                  <p:cNvSpPr txBox="1"/>
                  <p:nvPr/>
                </p:nvSpPr>
                <p:spPr>
                  <a:xfrm>
                    <a:off x="7012555" y="3711171"/>
                    <a:ext cx="1350404"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0.7 h</a:t>
                    </a:r>
                    <a:endParaRPr lang="en-GB" sz="2200" dirty="0">
                      <a:solidFill>
                        <a:schemeClr val="bg1"/>
                      </a:solidFill>
                      <a:latin typeface="Helvetica" panose="020B0604020202020204" pitchFamily="34" charset="0"/>
                      <a:cs typeface="Helvetica" panose="020B0604020202020204" pitchFamily="34" charset="0"/>
                    </a:endParaRPr>
                  </a:p>
                </p:txBody>
              </p:sp>
              <p:sp>
                <p:nvSpPr>
                  <p:cNvPr id="242" name="TextBox 241"/>
                  <p:cNvSpPr txBox="1"/>
                  <p:nvPr/>
                </p:nvSpPr>
                <p:spPr>
                  <a:xfrm>
                    <a:off x="7012555" y="4588486"/>
                    <a:ext cx="1350403"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0.8 h</a:t>
                    </a:r>
                    <a:endParaRPr lang="en-GB" sz="2200" dirty="0">
                      <a:solidFill>
                        <a:schemeClr val="bg1"/>
                      </a:solidFill>
                      <a:latin typeface="Helvetica" panose="020B0604020202020204" pitchFamily="34" charset="0"/>
                      <a:cs typeface="Helvetica" panose="020B0604020202020204" pitchFamily="34" charset="0"/>
                    </a:endParaRPr>
                  </a:p>
                </p:txBody>
              </p:sp>
              <p:sp>
                <p:nvSpPr>
                  <p:cNvPr id="243" name="TextBox 242"/>
                  <p:cNvSpPr txBox="1"/>
                  <p:nvPr/>
                </p:nvSpPr>
                <p:spPr>
                  <a:xfrm>
                    <a:off x="7012556" y="5465799"/>
                    <a:ext cx="1386458"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0.9 h</a:t>
                    </a:r>
                    <a:endParaRPr lang="en-GB" sz="2200" dirty="0">
                      <a:solidFill>
                        <a:schemeClr val="bg1"/>
                      </a:solidFill>
                      <a:latin typeface="Helvetica" panose="020B0604020202020204" pitchFamily="34" charset="0"/>
                      <a:cs typeface="Helvetica" panose="020B0604020202020204" pitchFamily="34" charset="0"/>
                    </a:endParaRPr>
                  </a:p>
                </p:txBody>
              </p:sp>
              <p:sp>
                <p:nvSpPr>
                  <p:cNvPr id="244" name="TextBox 243"/>
                  <p:cNvSpPr txBox="1"/>
                  <p:nvPr/>
                </p:nvSpPr>
                <p:spPr>
                  <a:xfrm>
                    <a:off x="7018060" y="6306666"/>
                    <a:ext cx="1312593"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1 h</a:t>
                    </a:r>
                    <a:endParaRPr lang="en-GB" sz="2200" dirty="0">
                      <a:solidFill>
                        <a:schemeClr val="bg1"/>
                      </a:solidFill>
                      <a:latin typeface="Helvetica" panose="020B0604020202020204" pitchFamily="34" charset="0"/>
                      <a:cs typeface="Helvetica" panose="020B0604020202020204" pitchFamily="34" charset="0"/>
                    </a:endParaRPr>
                  </a:p>
                </p:txBody>
              </p:sp>
              <p:sp>
                <p:nvSpPr>
                  <p:cNvPr id="245" name="TextBox 244"/>
                  <p:cNvSpPr txBox="1"/>
                  <p:nvPr/>
                </p:nvSpPr>
                <p:spPr>
                  <a:xfrm>
                    <a:off x="7023565" y="7147534"/>
                    <a:ext cx="1375448" cy="341212"/>
                  </a:xfrm>
                  <a:prstGeom prst="rect">
                    <a:avLst/>
                  </a:prstGeom>
                  <a:noFill/>
                </p:spPr>
                <p:txBody>
                  <a:bodyPr wrap="square" rtlCol="0">
                    <a:spAutoFit/>
                  </a:bodyPr>
                  <a:lstStyle/>
                  <a:p>
                    <a:r>
                      <a:rPr lang="en-GB" sz="2200" dirty="0" smtClean="0">
                        <a:solidFill>
                          <a:schemeClr val="bg1"/>
                        </a:solidFill>
                        <a:latin typeface="Helvetica" panose="020B0604020202020204" pitchFamily="34" charset="0"/>
                        <a:cs typeface="Helvetica" panose="020B0604020202020204" pitchFamily="34" charset="0"/>
                      </a:rPr>
                      <a:t>1.1 h</a:t>
                    </a:r>
                    <a:endParaRPr lang="en-GB" sz="2200" dirty="0">
                      <a:solidFill>
                        <a:schemeClr val="bg1"/>
                      </a:solidFill>
                      <a:latin typeface="Helvetica" panose="020B0604020202020204" pitchFamily="34" charset="0"/>
                      <a:cs typeface="Helvetica" panose="020B0604020202020204" pitchFamily="34" charset="0"/>
                    </a:endParaRPr>
                  </a:p>
                </p:txBody>
              </p:sp>
              <p:sp>
                <p:nvSpPr>
                  <p:cNvPr id="246" name="TextBox 245"/>
                  <p:cNvSpPr txBox="1"/>
                  <p:nvPr/>
                </p:nvSpPr>
                <p:spPr>
                  <a:xfrm>
                    <a:off x="3964992" y="2093375"/>
                    <a:ext cx="3124600" cy="658052"/>
                  </a:xfrm>
                  <a:prstGeom prst="rect">
                    <a:avLst/>
                  </a:prstGeom>
                  <a:noFill/>
                </p:spPr>
                <p:txBody>
                  <a:bodyPr wrap="square" rtlCol="0">
                    <a:spAutoFit/>
                  </a:bodyPr>
                  <a:lstStyle/>
                  <a:p>
                    <a:pPr algn="ctr"/>
                    <a:r>
                      <a:rPr lang="en-GB" sz="2400" dirty="0">
                        <a:latin typeface="Helvetica" panose="020B0604020202020204" pitchFamily="34" charset="0"/>
                        <a:cs typeface="Helvetica" panose="020B0604020202020204" pitchFamily="34" charset="0"/>
                      </a:rPr>
                      <a:t>Planar </a:t>
                    </a:r>
                    <a:endParaRPr lang="en-GB" sz="2400" dirty="0" smtClean="0">
                      <a:latin typeface="Helvetica" panose="020B0604020202020204" pitchFamily="34" charset="0"/>
                      <a:cs typeface="Helvetica" panose="020B0604020202020204" pitchFamily="34" charset="0"/>
                    </a:endParaRPr>
                  </a:p>
                  <a:p>
                    <a:pPr algn="ctr"/>
                    <a:r>
                      <a:rPr lang="en-GB" sz="2400" dirty="0" smtClean="0">
                        <a:latin typeface="Helvetica" panose="020B0604020202020204" pitchFamily="34" charset="0"/>
                        <a:cs typeface="Helvetica" panose="020B0604020202020204" pitchFamily="34" charset="0"/>
                      </a:rPr>
                      <a:t>Sublimation </a:t>
                    </a:r>
                    <a:r>
                      <a:rPr lang="en-GB" sz="2400" dirty="0">
                        <a:latin typeface="Helvetica" panose="020B0604020202020204" pitchFamily="34" charset="0"/>
                        <a:cs typeface="Helvetica" panose="020B0604020202020204" pitchFamily="34" charset="0"/>
                      </a:rPr>
                      <a:t>Front</a:t>
                    </a:r>
                  </a:p>
                </p:txBody>
              </p:sp>
              <p:sp>
                <p:nvSpPr>
                  <p:cNvPr id="247" name="TextBox 246"/>
                  <p:cNvSpPr txBox="1"/>
                  <p:nvPr/>
                </p:nvSpPr>
                <p:spPr>
                  <a:xfrm>
                    <a:off x="7097444" y="2071597"/>
                    <a:ext cx="2204083" cy="658052"/>
                  </a:xfrm>
                  <a:prstGeom prst="rect">
                    <a:avLst/>
                  </a:prstGeom>
                  <a:noFill/>
                </p:spPr>
                <p:txBody>
                  <a:bodyPr wrap="square" rtlCol="0">
                    <a:spAutoFit/>
                  </a:bodyPr>
                  <a:lstStyle/>
                  <a:p>
                    <a:pPr algn="ctr"/>
                    <a:r>
                      <a:rPr lang="en-GB" sz="2400" dirty="0">
                        <a:latin typeface="Helvetica" panose="020B0604020202020204" pitchFamily="34" charset="0"/>
                        <a:cs typeface="Helvetica" panose="020B0604020202020204" pitchFamily="34" charset="0"/>
                      </a:rPr>
                      <a:t>Non planar sublimation front</a:t>
                    </a:r>
                  </a:p>
                </p:txBody>
              </p:sp>
            </p:grpSp>
            <p:sp>
              <p:nvSpPr>
                <p:cNvPr id="176" name="Rectangle 175"/>
                <p:cNvSpPr/>
                <p:nvPr/>
              </p:nvSpPr>
              <p:spPr>
                <a:xfrm>
                  <a:off x="4635000" y="7922957"/>
                  <a:ext cx="2100890" cy="29750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p:cNvSpPr/>
                <p:nvPr/>
              </p:nvSpPr>
              <p:spPr>
                <a:xfrm>
                  <a:off x="4635000" y="7031628"/>
                  <a:ext cx="2100890" cy="318763"/>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p:cNvSpPr/>
                <p:nvPr/>
              </p:nvSpPr>
              <p:spPr>
                <a:xfrm>
                  <a:off x="4635000" y="6159744"/>
                  <a:ext cx="2100890" cy="323833"/>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p:cNvSpPr/>
                <p:nvPr/>
              </p:nvSpPr>
              <p:spPr>
                <a:xfrm>
                  <a:off x="4635000" y="5256630"/>
                  <a:ext cx="2100890" cy="35865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p:cNvSpPr/>
                <p:nvPr/>
              </p:nvSpPr>
              <p:spPr>
                <a:xfrm>
                  <a:off x="4635000" y="4322284"/>
                  <a:ext cx="2100890" cy="43287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p:cNvSpPr/>
                <p:nvPr/>
              </p:nvSpPr>
              <p:spPr>
                <a:xfrm>
                  <a:off x="4603262" y="3295068"/>
                  <a:ext cx="2132628" cy="599992"/>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2" name="Group 181"/>
                <p:cNvGrpSpPr/>
                <p:nvPr/>
              </p:nvGrpSpPr>
              <p:grpSpPr>
                <a:xfrm>
                  <a:off x="5554287" y="3098839"/>
                  <a:ext cx="1208632" cy="191713"/>
                  <a:chOff x="5554288" y="3098839"/>
                  <a:chExt cx="1208633" cy="191713"/>
                </a:xfrm>
              </p:grpSpPr>
              <p:cxnSp>
                <p:nvCxnSpPr>
                  <p:cNvPr id="220" name="Straight Connector 219"/>
                  <p:cNvCxnSpPr>
                    <a:cxnSpLocks/>
                  </p:cNvCxnSpPr>
                  <p:nvPr/>
                </p:nvCxnSpPr>
                <p:spPr>
                  <a:xfrm flipV="1">
                    <a:off x="5554288" y="3098839"/>
                    <a:ext cx="671716" cy="19171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cxnSpLocks/>
                  </p:cNvCxnSpPr>
                  <p:nvPr/>
                </p:nvCxnSpPr>
                <p:spPr>
                  <a:xfrm>
                    <a:off x="6221487" y="3100067"/>
                    <a:ext cx="541434" cy="17846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5586074" y="3969340"/>
                  <a:ext cx="1176847" cy="179691"/>
                  <a:chOff x="5586074" y="3098841"/>
                  <a:chExt cx="1176847" cy="179692"/>
                </a:xfrm>
              </p:grpSpPr>
              <p:cxnSp>
                <p:nvCxnSpPr>
                  <p:cNvPr id="218" name="Straight Connector 217"/>
                  <p:cNvCxnSpPr>
                    <a:cxnSpLocks/>
                    <a:stCxn id="184" idx="4"/>
                  </p:cNvCxnSpPr>
                  <p:nvPr/>
                </p:nvCxnSpPr>
                <p:spPr>
                  <a:xfrm flipV="1">
                    <a:off x="5586074" y="3098841"/>
                    <a:ext cx="639930" cy="16929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cxnSpLocks/>
                  </p:cNvCxnSpPr>
                  <p:nvPr/>
                </p:nvCxnSpPr>
                <p:spPr>
                  <a:xfrm>
                    <a:off x="6221487" y="3100067"/>
                    <a:ext cx="541434" cy="17846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84" name="Freeform: Shape 83"/>
                <p:cNvSpPr/>
                <p:nvPr/>
              </p:nvSpPr>
              <p:spPr>
                <a:xfrm>
                  <a:off x="4671674" y="4138634"/>
                  <a:ext cx="914400" cy="169012"/>
                </a:xfrm>
                <a:custGeom>
                  <a:avLst/>
                  <a:gdLst>
                    <a:gd name="connsiteX0" fmla="*/ 0 w 914400"/>
                    <a:gd name="connsiteY0" fmla="*/ 169012 h 169012"/>
                    <a:gd name="connsiteX1" fmla="*/ 39003 w 914400"/>
                    <a:gd name="connsiteY1" fmla="*/ 52004 h 169012"/>
                    <a:gd name="connsiteX2" fmla="*/ 121342 w 914400"/>
                    <a:gd name="connsiteY2" fmla="*/ 21668 h 169012"/>
                    <a:gd name="connsiteX3" fmla="*/ 255685 w 914400"/>
                    <a:gd name="connsiteY3" fmla="*/ 8667 h 169012"/>
                    <a:gd name="connsiteX4" fmla="*/ 914400 w 914400"/>
                    <a:gd name="connsiteY4" fmla="*/ 0 h 1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69012">
                      <a:moveTo>
                        <a:pt x="0" y="169012"/>
                      </a:moveTo>
                      <a:cubicBezTo>
                        <a:pt x="9389" y="122786"/>
                        <a:pt x="18779" y="76561"/>
                        <a:pt x="39003" y="52004"/>
                      </a:cubicBezTo>
                      <a:cubicBezTo>
                        <a:pt x="59227" y="27447"/>
                        <a:pt x="85228" y="28891"/>
                        <a:pt x="121342" y="21668"/>
                      </a:cubicBezTo>
                      <a:cubicBezTo>
                        <a:pt x="157456" y="14445"/>
                        <a:pt x="123509" y="12278"/>
                        <a:pt x="255685" y="8667"/>
                      </a:cubicBezTo>
                      <a:cubicBezTo>
                        <a:pt x="387861" y="5056"/>
                        <a:pt x="651130" y="2528"/>
                        <a:pt x="914400" y="0"/>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Freeform: Shape 85"/>
                <p:cNvSpPr/>
                <p:nvPr/>
              </p:nvSpPr>
              <p:spPr>
                <a:xfrm rot="21432876">
                  <a:off x="4675282" y="5054959"/>
                  <a:ext cx="909913" cy="170588"/>
                </a:xfrm>
                <a:custGeom>
                  <a:avLst/>
                  <a:gdLst>
                    <a:gd name="connsiteX0" fmla="*/ 0 w 914400"/>
                    <a:gd name="connsiteY0" fmla="*/ 169012 h 169012"/>
                    <a:gd name="connsiteX1" fmla="*/ 39003 w 914400"/>
                    <a:gd name="connsiteY1" fmla="*/ 52004 h 169012"/>
                    <a:gd name="connsiteX2" fmla="*/ 121342 w 914400"/>
                    <a:gd name="connsiteY2" fmla="*/ 21668 h 169012"/>
                    <a:gd name="connsiteX3" fmla="*/ 255685 w 914400"/>
                    <a:gd name="connsiteY3" fmla="*/ 8667 h 169012"/>
                    <a:gd name="connsiteX4" fmla="*/ 914400 w 914400"/>
                    <a:gd name="connsiteY4" fmla="*/ 0 h 1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69012">
                      <a:moveTo>
                        <a:pt x="0" y="169012"/>
                      </a:moveTo>
                      <a:cubicBezTo>
                        <a:pt x="9389" y="122786"/>
                        <a:pt x="18779" y="76561"/>
                        <a:pt x="39003" y="52004"/>
                      </a:cubicBezTo>
                      <a:cubicBezTo>
                        <a:pt x="59227" y="27447"/>
                        <a:pt x="85228" y="28891"/>
                        <a:pt x="121342" y="21668"/>
                      </a:cubicBezTo>
                      <a:cubicBezTo>
                        <a:pt x="157456" y="14445"/>
                        <a:pt x="123509" y="12278"/>
                        <a:pt x="255685" y="8667"/>
                      </a:cubicBezTo>
                      <a:cubicBezTo>
                        <a:pt x="387861" y="5056"/>
                        <a:pt x="651130" y="2528"/>
                        <a:pt x="914400" y="0"/>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6" name="Group 185"/>
                <p:cNvGrpSpPr/>
                <p:nvPr/>
              </p:nvGrpSpPr>
              <p:grpSpPr>
                <a:xfrm>
                  <a:off x="5574325" y="4833415"/>
                  <a:ext cx="1161566" cy="197826"/>
                  <a:chOff x="5586074" y="3098841"/>
                  <a:chExt cx="1107188" cy="169294"/>
                </a:xfrm>
              </p:grpSpPr>
              <p:cxnSp>
                <p:nvCxnSpPr>
                  <p:cNvPr id="216" name="Straight Connector 215"/>
                  <p:cNvCxnSpPr>
                    <a:cxnSpLocks/>
                  </p:cNvCxnSpPr>
                  <p:nvPr/>
                </p:nvCxnSpPr>
                <p:spPr>
                  <a:xfrm flipV="1">
                    <a:off x="5586074" y="3098841"/>
                    <a:ext cx="639930" cy="16929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cxnSpLocks/>
                  </p:cNvCxnSpPr>
                  <p:nvPr/>
                </p:nvCxnSpPr>
                <p:spPr>
                  <a:xfrm>
                    <a:off x="6221487" y="3100067"/>
                    <a:ext cx="471775" cy="16806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87" name="Freeform: Shape 90"/>
                <p:cNvSpPr/>
                <p:nvPr/>
              </p:nvSpPr>
              <p:spPr>
                <a:xfrm rot="21432876">
                  <a:off x="4675669" y="5943219"/>
                  <a:ext cx="933414" cy="187158"/>
                </a:xfrm>
                <a:custGeom>
                  <a:avLst/>
                  <a:gdLst>
                    <a:gd name="connsiteX0" fmla="*/ 0 w 914400"/>
                    <a:gd name="connsiteY0" fmla="*/ 169012 h 169012"/>
                    <a:gd name="connsiteX1" fmla="*/ 39003 w 914400"/>
                    <a:gd name="connsiteY1" fmla="*/ 52004 h 169012"/>
                    <a:gd name="connsiteX2" fmla="*/ 121342 w 914400"/>
                    <a:gd name="connsiteY2" fmla="*/ 21668 h 169012"/>
                    <a:gd name="connsiteX3" fmla="*/ 255685 w 914400"/>
                    <a:gd name="connsiteY3" fmla="*/ 8667 h 169012"/>
                    <a:gd name="connsiteX4" fmla="*/ 914400 w 914400"/>
                    <a:gd name="connsiteY4" fmla="*/ 0 h 1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69012">
                      <a:moveTo>
                        <a:pt x="0" y="169012"/>
                      </a:moveTo>
                      <a:cubicBezTo>
                        <a:pt x="9389" y="122786"/>
                        <a:pt x="18779" y="76561"/>
                        <a:pt x="39003" y="52004"/>
                      </a:cubicBezTo>
                      <a:cubicBezTo>
                        <a:pt x="59227" y="27447"/>
                        <a:pt x="85228" y="28891"/>
                        <a:pt x="121342" y="21668"/>
                      </a:cubicBezTo>
                      <a:cubicBezTo>
                        <a:pt x="157456" y="14445"/>
                        <a:pt x="123509" y="12278"/>
                        <a:pt x="255685" y="8667"/>
                      </a:cubicBezTo>
                      <a:cubicBezTo>
                        <a:pt x="387861" y="5056"/>
                        <a:pt x="651130" y="2528"/>
                        <a:pt x="914400" y="0"/>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8" name="Group 187"/>
                <p:cNvGrpSpPr/>
                <p:nvPr/>
              </p:nvGrpSpPr>
              <p:grpSpPr>
                <a:xfrm>
                  <a:off x="5608367" y="5700087"/>
                  <a:ext cx="1154550" cy="232319"/>
                  <a:chOff x="5607327" y="3098842"/>
                  <a:chExt cx="1100501" cy="198812"/>
                </a:xfrm>
              </p:grpSpPr>
              <p:cxnSp>
                <p:nvCxnSpPr>
                  <p:cNvPr id="214" name="Straight Connector 213"/>
                  <p:cNvCxnSpPr>
                    <a:cxnSpLocks/>
                  </p:cNvCxnSpPr>
                  <p:nvPr/>
                </p:nvCxnSpPr>
                <p:spPr>
                  <a:xfrm flipV="1">
                    <a:off x="5607327" y="3098842"/>
                    <a:ext cx="618677" cy="19881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cxnSpLocks/>
                  </p:cNvCxnSpPr>
                  <p:nvPr/>
                </p:nvCxnSpPr>
                <p:spPr>
                  <a:xfrm>
                    <a:off x="6221487" y="3100067"/>
                    <a:ext cx="486341" cy="18752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89" name="Freeform: Shape 97"/>
                <p:cNvSpPr/>
                <p:nvPr/>
              </p:nvSpPr>
              <p:spPr>
                <a:xfrm rot="21432876">
                  <a:off x="4675669" y="6830779"/>
                  <a:ext cx="933414" cy="187158"/>
                </a:xfrm>
                <a:custGeom>
                  <a:avLst/>
                  <a:gdLst>
                    <a:gd name="connsiteX0" fmla="*/ 0 w 914400"/>
                    <a:gd name="connsiteY0" fmla="*/ 169012 h 169012"/>
                    <a:gd name="connsiteX1" fmla="*/ 39003 w 914400"/>
                    <a:gd name="connsiteY1" fmla="*/ 52004 h 169012"/>
                    <a:gd name="connsiteX2" fmla="*/ 121342 w 914400"/>
                    <a:gd name="connsiteY2" fmla="*/ 21668 h 169012"/>
                    <a:gd name="connsiteX3" fmla="*/ 255685 w 914400"/>
                    <a:gd name="connsiteY3" fmla="*/ 8667 h 169012"/>
                    <a:gd name="connsiteX4" fmla="*/ 914400 w 914400"/>
                    <a:gd name="connsiteY4" fmla="*/ 0 h 1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69012">
                      <a:moveTo>
                        <a:pt x="0" y="169012"/>
                      </a:moveTo>
                      <a:cubicBezTo>
                        <a:pt x="9389" y="122786"/>
                        <a:pt x="18779" y="76561"/>
                        <a:pt x="39003" y="52004"/>
                      </a:cubicBezTo>
                      <a:cubicBezTo>
                        <a:pt x="59227" y="27447"/>
                        <a:pt x="85228" y="28891"/>
                        <a:pt x="121342" y="21668"/>
                      </a:cubicBezTo>
                      <a:cubicBezTo>
                        <a:pt x="157456" y="14445"/>
                        <a:pt x="123509" y="12278"/>
                        <a:pt x="255685" y="8667"/>
                      </a:cubicBezTo>
                      <a:cubicBezTo>
                        <a:pt x="387861" y="5056"/>
                        <a:pt x="651130" y="2528"/>
                        <a:pt x="914400" y="0"/>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0" name="Group 189"/>
                <p:cNvGrpSpPr/>
                <p:nvPr/>
              </p:nvGrpSpPr>
              <p:grpSpPr>
                <a:xfrm>
                  <a:off x="5581339" y="6577493"/>
                  <a:ext cx="1154550" cy="232319"/>
                  <a:chOff x="5607327" y="3098842"/>
                  <a:chExt cx="1100501" cy="198812"/>
                </a:xfrm>
              </p:grpSpPr>
              <p:cxnSp>
                <p:nvCxnSpPr>
                  <p:cNvPr id="212" name="Straight Connector 211"/>
                  <p:cNvCxnSpPr>
                    <a:cxnSpLocks/>
                  </p:cNvCxnSpPr>
                  <p:nvPr/>
                </p:nvCxnSpPr>
                <p:spPr>
                  <a:xfrm flipV="1">
                    <a:off x="5607327" y="3098842"/>
                    <a:ext cx="618677" cy="19881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cxnSpLocks/>
                  </p:cNvCxnSpPr>
                  <p:nvPr/>
                </p:nvCxnSpPr>
                <p:spPr>
                  <a:xfrm>
                    <a:off x="6221487" y="3100067"/>
                    <a:ext cx="486341" cy="18752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91" name="Freeform: Shape 101"/>
                <p:cNvSpPr/>
                <p:nvPr/>
              </p:nvSpPr>
              <p:spPr>
                <a:xfrm rot="21432876">
                  <a:off x="4699122" y="7710230"/>
                  <a:ext cx="933414" cy="187158"/>
                </a:xfrm>
                <a:custGeom>
                  <a:avLst/>
                  <a:gdLst>
                    <a:gd name="connsiteX0" fmla="*/ 0 w 914400"/>
                    <a:gd name="connsiteY0" fmla="*/ 169012 h 169012"/>
                    <a:gd name="connsiteX1" fmla="*/ 39003 w 914400"/>
                    <a:gd name="connsiteY1" fmla="*/ 52004 h 169012"/>
                    <a:gd name="connsiteX2" fmla="*/ 121342 w 914400"/>
                    <a:gd name="connsiteY2" fmla="*/ 21668 h 169012"/>
                    <a:gd name="connsiteX3" fmla="*/ 255685 w 914400"/>
                    <a:gd name="connsiteY3" fmla="*/ 8667 h 169012"/>
                    <a:gd name="connsiteX4" fmla="*/ 914400 w 914400"/>
                    <a:gd name="connsiteY4" fmla="*/ 0 h 1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69012">
                      <a:moveTo>
                        <a:pt x="0" y="169012"/>
                      </a:moveTo>
                      <a:cubicBezTo>
                        <a:pt x="9389" y="122786"/>
                        <a:pt x="18779" y="76561"/>
                        <a:pt x="39003" y="52004"/>
                      </a:cubicBezTo>
                      <a:cubicBezTo>
                        <a:pt x="59227" y="27447"/>
                        <a:pt x="85228" y="28891"/>
                        <a:pt x="121342" y="21668"/>
                      </a:cubicBezTo>
                      <a:cubicBezTo>
                        <a:pt x="157456" y="14445"/>
                        <a:pt x="123509" y="12278"/>
                        <a:pt x="255685" y="8667"/>
                      </a:cubicBezTo>
                      <a:cubicBezTo>
                        <a:pt x="387861" y="5056"/>
                        <a:pt x="651130" y="2528"/>
                        <a:pt x="914400" y="0"/>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2" name="Group 191"/>
                <p:cNvGrpSpPr/>
                <p:nvPr/>
              </p:nvGrpSpPr>
              <p:grpSpPr>
                <a:xfrm>
                  <a:off x="5608368" y="7441554"/>
                  <a:ext cx="1127523" cy="243935"/>
                  <a:chOff x="5607327" y="3088901"/>
                  <a:chExt cx="1074739" cy="208753"/>
                </a:xfrm>
              </p:grpSpPr>
              <p:cxnSp>
                <p:nvCxnSpPr>
                  <p:cNvPr id="210" name="Straight Connector 209"/>
                  <p:cNvCxnSpPr>
                    <a:cxnSpLocks/>
                  </p:cNvCxnSpPr>
                  <p:nvPr/>
                </p:nvCxnSpPr>
                <p:spPr>
                  <a:xfrm flipV="1">
                    <a:off x="5607327" y="3088901"/>
                    <a:ext cx="602963" cy="20875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cxnSpLocks/>
                  </p:cNvCxnSpPr>
                  <p:nvPr/>
                </p:nvCxnSpPr>
                <p:spPr>
                  <a:xfrm>
                    <a:off x="6221487" y="3100067"/>
                    <a:ext cx="460579" cy="19758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93" name="Rectangle 192"/>
                <p:cNvSpPr/>
                <p:nvPr/>
              </p:nvSpPr>
              <p:spPr>
                <a:xfrm>
                  <a:off x="7281328" y="3691466"/>
                  <a:ext cx="2100890" cy="21920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p:cNvSpPr/>
                <p:nvPr/>
              </p:nvSpPr>
              <p:spPr>
                <a:xfrm>
                  <a:off x="7281328" y="4622799"/>
                  <a:ext cx="2100890" cy="138100"/>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p:cNvSpPr/>
                <p:nvPr/>
              </p:nvSpPr>
              <p:spPr>
                <a:xfrm>
                  <a:off x="7281328" y="5572582"/>
                  <a:ext cx="2100890" cy="4571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reeform: Shape 111"/>
                <p:cNvSpPr/>
                <p:nvPr/>
              </p:nvSpPr>
              <p:spPr>
                <a:xfrm rot="21432876">
                  <a:off x="7315022" y="3420013"/>
                  <a:ext cx="919873" cy="238629"/>
                </a:xfrm>
                <a:custGeom>
                  <a:avLst/>
                  <a:gdLst>
                    <a:gd name="connsiteX0" fmla="*/ 0 w 914400"/>
                    <a:gd name="connsiteY0" fmla="*/ 169012 h 169012"/>
                    <a:gd name="connsiteX1" fmla="*/ 39003 w 914400"/>
                    <a:gd name="connsiteY1" fmla="*/ 52004 h 169012"/>
                    <a:gd name="connsiteX2" fmla="*/ 121342 w 914400"/>
                    <a:gd name="connsiteY2" fmla="*/ 21668 h 169012"/>
                    <a:gd name="connsiteX3" fmla="*/ 255685 w 914400"/>
                    <a:gd name="connsiteY3" fmla="*/ 8667 h 169012"/>
                    <a:gd name="connsiteX4" fmla="*/ 914400 w 914400"/>
                    <a:gd name="connsiteY4" fmla="*/ 0 h 1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69012">
                      <a:moveTo>
                        <a:pt x="0" y="169012"/>
                      </a:moveTo>
                      <a:cubicBezTo>
                        <a:pt x="9389" y="122786"/>
                        <a:pt x="18779" y="76561"/>
                        <a:pt x="39003" y="52004"/>
                      </a:cubicBezTo>
                      <a:cubicBezTo>
                        <a:pt x="59227" y="27447"/>
                        <a:pt x="85228" y="28891"/>
                        <a:pt x="121342" y="21668"/>
                      </a:cubicBezTo>
                      <a:cubicBezTo>
                        <a:pt x="157456" y="14445"/>
                        <a:pt x="123509" y="12278"/>
                        <a:pt x="255685" y="8667"/>
                      </a:cubicBezTo>
                      <a:cubicBezTo>
                        <a:pt x="387861" y="5056"/>
                        <a:pt x="651130" y="2528"/>
                        <a:pt x="914400" y="0"/>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7" name="Group 196"/>
                <p:cNvGrpSpPr/>
                <p:nvPr/>
              </p:nvGrpSpPr>
              <p:grpSpPr>
                <a:xfrm>
                  <a:off x="8194308" y="3125732"/>
                  <a:ext cx="1187911" cy="274311"/>
                  <a:chOff x="5607327" y="3062907"/>
                  <a:chExt cx="1132300" cy="234749"/>
                </a:xfrm>
              </p:grpSpPr>
              <p:cxnSp>
                <p:nvCxnSpPr>
                  <p:cNvPr id="207" name="Straight Connector 206"/>
                  <p:cNvCxnSpPr>
                    <a:cxnSpLocks/>
                  </p:cNvCxnSpPr>
                  <p:nvPr/>
                </p:nvCxnSpPr>
                <p:spPr>
                  <a:xfrm flipV="1">
                    <a:off x="5607327" y="3181983"/>
                    <a:ext cx="418708" cy="11567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cxnSpLocks/>
                  </p:cNvCxnSpPr>
                  <p:nvPr/>
                </p:nvCxnSpPr>
                <p:spPr>
                  <a:xfrm>
                    <a:off x="6221488" y="3062907"/>
                    <a:ext cx="518139" cy="20865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cxnSpLocks/>
                  </p:cNvCxnSpPr>
                  <p:nvPr/>
                </p:nvCxnSpPr>
                <p:spPr>
                  <a:xfrm flipV="1">
                    <a:off x="6001701" y="3066063"/>
                    <a:ext cx="219787" cy="12760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98" name="Freeform: Shape 121"/>
                <p:cNvSpPr/>
                <p:nvPr/>
              </p:nvSpPr>
              <p:spPr>
                <a:xfrm rot="21432876">
                  <a:off x="7309324" y="4285759"/>
                  <a:ext cx="1041276" cy="315400"/>
                </a:xfrm>
                <a:custGeom>
                  <a:avLst/>
                  <a:gdLst>
                    <a:gd name="connsiteX0" fmla="*/ 0 w 914400"/>
                    <a:gd name="connsiteY0" fmla="*/ 169012 h 169012"/>
                    <a:gd name="connsiteX1" fmla="*/ 39003 w 914400"/>
                    <a:gd name="connsiteY1" fmla="*/ 52004 h 169012"/>
                    <a:gd name="connsiteX2" fmla="*/ 121342 w 914400"/>
                    <a:gd name="connsiteY2" fmla="*/ 21668 h 169012"/>
                    <a:gd name="connsiteX3" fmla="*/ 255685 w 914400"/>
                    <a:gd name="connsiteY3" fmla="*/ 8667 h 169012"/>
                    <a:gd name="connsiteX4" fmla="*/ 914400 w 914400"/>
                    <a:gd name="connsiteY4" fmla="*/ 0 h 1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69012">
                      <a:moveTo>
                        <a:pt x="0" y="169012"/>
                      </a:moveTo>
                      <a:cubicBezTo>
                        <a:pt x="9389" y="122786"/>
                        <a:pt x="18779" y="76561"/>
                        <a:pt x="39003" y="52004"/>
                      </a:cubicBezTo>
                      <a:cubicBezTo>
                        <a:pt x="59227" y="27447"/>
                        <a:pt x="85228" y="28891"/>
                        <a:pt x="121342" y="21668"/>
                      </a:cubicBezTo>
                      <a:cubicBezTo>
                        <a:pt x="157456" y="14445"/>
                        <a:pt x="123509" y="12278"/>
                        <a:pt x="255685" y="8667"/>
                      </a:cubicBezTo>
                      <a:cubicBezTo>
                        <a:pt x="387861" y="5056"/>
                        <a:pt x="651130" y="2528"/>
                        <a:pt x="914400" y="0"/>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9" name="Group 198"/>
                <p:cNvGrpSpPr/>
                <p:nvPr/>
              </p:nvGrpSpPr>
              <p:grpSpPr>
                <a:xfrm>
                  <a:off x="8305247" y="3997255"/>
                  <a:ext cx="1076971" cy="263518"/>
                  <a:chOff x="5607327" y="3072144"/>
                  <a:chExt cx="1026554" cy="225512"/>
                </a:xfrm>
              </p:grpSpPr>
              <p:cxnSp>
                <p:nvCxnSpPr>
                  <p:cNvPr id="204" name="Straight Connector 203"/>
                  <p:cNvCxnSpPr>
                    <a:cxnSpLocks/>
                  </p:cNvCxnSpPr>
                  <p:nvPr/>
                </p:nvCxnSpPr>
                <p:spPr>
                  <a:xfrm flipV="1">
                    <a:off x="5607327" y="3174781"/>
                    <a:ext cx="356796" cy="12287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cxnSpLocks/>
                  </p:cNvCxnSpPr>
                  <p:nvPr/>
                </p:nvCxnSpPr>
                <p:spPr>
                  <a:xfrm>
                    <a:off x="6115744" y="3074157"/>
                    <a:ext cx="518137" cy="21294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cxnSpLocks/>
                  </p:cNvCxnSpPr>
                  <p:nvPr/>
                </p:nvCxnSpPr>
                <p:spPr>
                  <a:xfrm flipV="1">
                    <a:off x="5951749" y="3072144"/>
                    <a:ext cx="163995" cy="10371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00" name="Freeform: Shape 147"/>
                <p:cNvSpPr/>
                <p:nvPr/>
              </p:nvSpPr>
              <p:spPr>
                <a:xfrm>
                  <a:off x="7288501" y="6584326"/>
                  <a:ext cx="2065743" cy="770922"/>
                </a:xfrm>
                <a:custGeom>
                  <a:avLst/>
                  <a:gdLst>
                    <a:gd name="connsiteX0" fmla="*/ 0 w 2065743"/>
                    <a:gd name="connsiteY0" fmla="*/ 770922 h 770922"/>
                    <a:gd name="connsiteX1" fmla="*/ 16686 w 2065743"/>
                    <a:gd name="connsiteY1" fmla="*/ 627421 h 770922"/>
                    <a:gd name="connsiteX2" fmla="*/ 86768 w 2065743"/>
                    <a:gd name="connsiteY2" fmla="*/ 517293 h 770922"/>
                    <a:gd name="connsiteX3" fmla="*/ 103454 w 2065743"/>
                    <a:gd name="connsiteY3" fmla="*/ 440536 h 770922"/>
                    <a:gd name="connsiteX4" fmla="*/ 110129 w 2065743"/>
                    <a:gd name="connsiteY4" fmla="*/ 413839 h 770922"/>
                    <a:gd name="connsiteX5" fmla="*/ 153513 w 2065743"/>
                    <a:gd name="connsiteY5" fmla="*/ 433862 h 770922"/>
                    <a:gd name="connsiteX6" fmla="*/ 223594 w 2065743"/>
                    <a:gd name="connsiteY6" fmla="*/ 403827 h 770922"/>
                    <a:gd name="connsiteX7" fmla="*/ 283664 w 2065743"/>
                    <a:gd name="connsiteY7" fmla="*/ 373792 h 770922"/>
                    <a:gd name="connsiteX8" fmla="*/ 503921 w 2065743"/>
                    <a:gd name="connsiteY8" fmla="*/ 340420 h 770922"/>
                    <a:gd name="connsiteX9" fmla="*/ 614050 w 2065743"/>
                    <a:gd name="connsiteY9" fmla="*/ 337082 h 770922"/>
                    <a:gd name="connsiteX10" fmla="*/ 757551 w 2065743"/>
                    <a:gd name="connsiteY10" fmla="*/ 333745 h 770922"/>
                    <a:gd name="connsiteX11" fmla="*/ 911063 w 2065743"/>
                    <a:gd name="connsiteY11" fmla="*/ 323733 h 770922"/>
                    <a:gd name="connsiteX12" fmla="*/ 1011180 w 2065743"/>
                    <a:gd name="connsiteY12" fmla="*/ 317059 h 770922"/>
                    <a:gd name="connsiteX13" fmla="*/ 1097948 w 2065743"/>
                    <a:gd name="connsiteY13" fmla="*/ 267001 h 770922"/>
                    <a:gd name="connsiteX14" fmla="*/ 1154680 w 2065743"/>
                    <a:gd name="connsiteY14" fmla="*/ 240303 h 770922"/>
                    <a:gd name="connsiteX15" fmla="*/ 1194727 w 2065743"/>
                    <a:gd name="connsiteY15" fmla="*/ 230291 h 770922"/>
                    <a:gd name="connsiteX16" fmla="*/ 1254797 w 2065743"/>
                    <a:gd name="connsiteY16" fmla="*/ 220279 h 770922"/>
                    <a:gd name="connsiteX17" fmla="*/ 1298181 w 2065743"/>
                    <a:gd name="connsiteY17" fmla="*/ 186907 h 770922"/>
                    <a:gd name="connsiteX18" fmla="*/ 1324879 w 2065743"/>
                    <a:gd name="connsiteY18" fmla="*/ 176895 h 770922"/>
                    <a:gd name="connsiteX19" fmla="*/ 1408310 w 2065743"/>
                    <a:gd name="connsiteY19" fmla="*/ 133511 h 770922"/>
                    <a:gd name="connsiteX20" fmla="*/ 1481729 w 2065743"/>
                    <a:gd name="connsiteY20" fmla="*/ 93465 h 770922"/>
                    <a:gd name="connsiteX21" fmla="*/ 1508426 w 2065743"/>
                    <a:gd name="connsiteY21" fmla="*/ 76779 h 770922"/>
                    <a:gd name="connsiteX22" fmla="*/ 1538462 w 2065743"/>
                    <a:gd name="connsiteY22" fmla="*/ 20046 h 770922"/>
                    <a:gd name="connsiteX23" fmla="*/ 1561822 w 2065743"/>
                    <a:gd name="connsiteY23" fmla="*/ 22 h 770922"/>
                    <a:gd name="connsiteX24" fmla="*/ 1595194 w 2065743"/>
                    <a:gd name="connsiteY24" fmla="*/ 16709 h 770922"/>
                    <a:gd name="connsiteX25" fmla="*/ 1601869 w 2065743"/>
                    <a:gd name="connsiteY25" fmla="*/ 43406 h 770922"/>
                    <a:gd name="connsiteX26" fmla="*/ 1625229 w 2065743"/>
                    <a:gd name="connsiteY26" fmla="*/ 66767 h 770922"/>
                    <a:gd name="connsiteX27" fmla="*/ 1638578 w 2065743"/>
                    <a:gd name="connsiteY27" fmla="*/ 66767 h 770922"/>
                    <a:gd name="connsiteX28" fmla="*/ 1665276 w 2065743"/>
                    <a:gd name="connsiteY28" fmla="*/ 76779 h 770922"/>
                    <a:gd name="connsiteX29" fmla="*/ 1668613 w 2065743"/>
                    <a:gd name="connsiteY29" fmla="*/ 86790 h 770922"/>
                    <a:gd name="connsiteX30" fmla="*/ 1698648 w 2065743"/>
                    <a:gd name="connsiteY30" fmla="*/ 103476 h 770922"/>
                    <a:gd name="connsiteX31" fmla="*/ 1705323 w 2065743"/>
                    <a:gd name="connsiteY31" fmla="*/ 120163 h 770922"/>
                    <a:gd name="connsiteX32" fmla="*/ 1705323 w 2065743"/>
                    <a:gd name="connsiteY32" fmla="*/ 140186 h 770922"/>
                    <a:gd name="connsiteX33" fmla="*/ 1725346 w 2065743"/>
                    <a:gd name="connsiteY33" fmla="*/ 136849 h 770922"/>
                    <a:gd name="connsiteX34" fmla="*/ 1748707 w 2065743"/>
                    <a:gd name="connsiteY34" fmla="*/ 130174 h 770922"/>
                    <a:gd name="connsiteX35" fmla="*/ 1788753 w 2065743"/>
                    <a:gd name="connsiteY35" fmla="*/ 146860 h 770922"/>
                    <a:gd name="connsiteX36" fmla="*/ 1788753 w 2065743"/>
                    <a:gd name="connsiteY36" fmla="*/ 163547 h 770922"/>
                    <a:gd name="connsiteX37" fmla="*/ 1802102 w 2065743"/>
                    <a:gd name="connsiteY37" fmla="*/ 190244 h 770922"/>
                    <a:gd name="connsiteX38" fmla="*/ 1812114 w 2065743"/>
                    <a:gd name="connsiteY38" fmla="*/ 180233 h 770922"/>
                    <a:gd name="connsiteX39" fmla="*/ 1852161 w 2065743"/>
                    <a:gd name="connsiteY39" fmla="*/ 176895 h 770922"/>
                    <a:gd name="connsiteX40" fmla="*/ 1872184 w 2065743"/>
                    <a:gd name="connsiteY40" fmla="*/ 203593 h 770922"/>
                    <a:gd name="connsiteX41" fmla="*/ 1902219 w 2065743"/>
                    <a:gd name="connsiteY41" fmla="*/ 196919 h 770922"/>
                    <a:gd name="connsiteX42" fmla="*/ 1935591 w 2065743"/>
                    <a:gd name="connsiteY42" fmla="*/ 193582 h 770922"/>
                    <a:gd name="connsiteX43" fmla="*/ 1975638 w 2065743"/>
                    <a:gd name="connsiteY43" fmla="*/ 223617 h 770922"/>
                    <a:gd name="connsiteX44" fmla="*/ 2045720 w 2065743"/>
                    <a:gd name="connsiteY44" fmla="*/ 260326 h 770922"/>
                    <a:gd name="connsiteX45" fmla="*/ 2065743 w 2065743"/>
                    <a:gd name="connsiteY45" fmla="*/ 273675 h 7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743" h="770922">
                      <a:moveTo>
                        <a:pt x="0" y="770922"/>
                      </a:moveTo>
                      <a:cubicBezTo>
                        <a:pt x="1112" y="720307"/>
                        <a:pt x="2225" y="669692"/>
                        <a:pt x="16686" y="627421"/>
                      </a:cubicBezTo>
                      <a:cubicBezTo>
                        <a:pt x="31147" y="585150"/>
                        <a:pt x="72307" y="548440"/>
                        <a:pt x="86768" y="517293"/>
                      </a:cubicBezTo>
                      <a:cubicBezTo>
                        <a:pt x="101229" y="486145"/>
                        <a:pt x="99561" y="457778"/>
                        <a:pt x="103454" y="440536"/>
                      </a:cubicBezTo>
                      <a:cubicBezTo>
                        <a:pt x="107347" y="423294"/>
                        <a:pt x="101786" y="414951"/>
                        <a:pt x="110129" y="413839"/>
                      </a:cubicBezTo>
                      <a:cubicBezTo>
                        <a:pt x="118472" y="412727"/>
                        <a:pt x="134602" y="435531"/>
                        <a:pt x="153513" y="433862"/>
                      </a:cubicBezTo>
                      <a:cubicBezTo>
                        <a:pt x="172424" y="432193"/>
                        <a:pt x="201902" y="413839"/>
                        <a:pt x="223594" y="403827"/>
                      </a:cubicBezTo>
                      <a:cubicBezTo>
                        <a:pt x="245286" y="393815"/>
                        <a:pt x="236943" y="384360"/>
                        <a:pt x="283664" y="373792"/>
                      </a:cubicBezTo>
                      <a:cubicBezTo>
                        <a:pt x="330385" y="363224"/>
                        <a:pt x="448857" y="346538"/>
                        <a:pt x="503921" y="340420"/>
                      </a:cubicBezTo>
                      <a:cubicBezTo>
                        <a:pt x="558985" y="334302"/>
                        <a:pt x="614050" y="337082"/>
                        <a:pt x="614050" y="337082"/>
                      </a:cubicBezTo>
                      <a:cubicBezTo>
                        <a:pt x="656322" y="335969"/>
                        <a:pt x="708049" y="335970"/>
                        <a:pt x="757551" y="333745"/>
                      </a:cubicBezTo>
                      <a:cubicBezTo>
                        <a:pt x="807053" y="331520"/>
                        <a:pt x="911063" y="323733"/>
                        <a:pt x="911063" y="323733"/>
                      </a:cubicBezTo>
                      <a:cubicBezTo>
                        <a:pt x="953334" y="320952"/>
                        <a:pt x="980033" y="326514"/>
                        <a:pt x="1011180" y="317059"/>
                      </a:cubicBezTo>
                      <a:cubicBezTo>
                        <a:pt x="1042327" y="307604"/>
                        <a:pt x="1074031" y="279794"/>
                        <a:pt x="1097948" y="267001"/>
                      </a:cubicBezTo>
                      <a:cubicBezTo>
                        <a:pt x="1121865" y="254208"/>
                        <a:pt x="1138550" y="246421"/>
                        <a:pt x="1154680" y="240303"/>
                      </a:cubicBezTo>
                      <a:cubicBezTo>
                        <a:pt x="1170810" y="234185"/>
                        <a:pt x="1178041" y="233628"/>
                        <a:pt x="1194727" y="230291"/>
                      </a:cubicBezTo>
                      <a:cubicBezTo>
                        <a:pt x="1211413" y="226954"/>
                        <a:pt x="1237555" y="227510"/>
                        <a:pt x="1254797" y="220279"/>
                      </a:cubicBezTo>
                      <a:cubicBezTo>
                        <a:pt x="1272039" y="213048"/>
                        <a:pt x="1286501" y="194138"/>
                        <a:pt x="1298181" y="186907"/>
                      </a:cubicBezTo>
                      <a:cubicBezTo>
                        <a:pt x="1309861" y="179676"/>
                        <a:pt x="1306524" y="185794"/>
                        <a:pt x="1324879" y="176895"/>
                      </a:cubicBezTo>
                      <a:cubicBezTo>
                        <a:pt x="1343234" y="167996"/>
                        <a:pt x="1382168" y="147416"/>
                        <a:pt x="1408310" y="133511"/>
                      </a:cubicBezTo>
                      <a:cubicBezTo>
                        <a:pt x="1434452" y="119606"/>
                        <a:pt x="1465043" y="102920"/>
                        <a:pt x="1481729" y="93465"/>
                      </a:cubicBezTo>
                      <a:cubicBezTo>
                        <a:pt x="1498415" y="84010"/>
                        <a:pt x="1498971" y="89015"/>
                        <a:pt x="1508426" y="76779"/>
                      </a:cubicBezTo>
                      <a:cubicBezTo>
                        <a:pt x="1517881" y="64543"/>
                        <a:pt x="1529563" y="32839"/>
                        <a:pt x="1538462" y="20046"/>
                      </a:cubicBezTo>
                      <a:cubicBezTo>
                        <a:pt x="1547361" y="7253"/>
                        <a:pt x="1552367" y="578"/>
                        <a:pt x="1561822" y="22"/>
                      </a:cubicBezTo>
                      <a:cubicBezTo>
                        <a:pt x="1571277" y="-534"/>
                        <a:pt x="1588520" y="9478"/>
                        <a:pt x="1595194" y="16709"/>
                      </a:cubicBezTo>
                      <a:cubicBezTo>
                        <a:pt x="1601868" y="23940"/>
                        <a:pt x="1596863" y="35063"/>
                        <a:pt x="1601869" y="43406"/>
                      </a:cubicBezTo>
                      <a:cubicBezTo>
                        <a:pt x="1606875" y="51749"/>
                        <a:pt x="1625229" y="66767"/>
                        <a:pt x="1625229" y="66767"/>
                      </a:cubicBezTo>
                      <a:cubicBezTo>
                        <a:pt x="1631347" y="70660"/>
                        <a:pt x="1631904" y="65098"/>
                        <a:pt x="1638578" y="66767"/>
                      </a:cubicBezTo>
                      <a:cubicBezTo>
                        <a:pt x="1645252" y="68436"/>
                        <a:pt x="1665276" y="76779"/>
                        <a:pt x="1665276" y="76779"/>
                      </a:cubicBezTo>
                      <a:cubicBezTo>
                        <a:pt x="1670282" y="80116"/>
                        <a:pt x="1663051" y="82340"/>
                        <a:pt x="1668613" y="86790"/>
                      </a:cubicBezTo>
                      <a:cubicBezTo>
                        <a:pt x="1674175" y="91239"/>
                        <a:pt x="1692530" y="97914"/>
                        <a:pt x="1698648" y="103476"/>
                      </a:cubicBezTo>
                      <a:cubicBezTo>
                        <a:pt x="1704766" y="109038"/>
                        <a:pt x="1704211" y="114045"/>
                        <a:pt x="1705323" y="120163"/>
                      </a:cubicBezTo>
                      <a:cubicBezTo>
                        <a:pt x="1706435" y="126281"/>
                        <a:pt x="1701986" y="137405"/>
                        <a:pt x="1705323" y="140186"/>
                      </a:cubicBezTo>
                      <a:cubicBezTo>
                        <a:pt x="1708660" y="142967"/>
                        <a:pt x="1718115" y="138518"/>
                        <a:pt x="1725346" y="136849"/>
                      </a:cubicBezTo>
                      <a:cubicBezTo>
                        <a:pt x="1732577" y="135180"/>
                        <a:pt x="1738139" y="128505"/>
                        <a:pt x="1748707" y="130174"/>
                      </a:cubicBezTo>
                      <a:cubicBezTo>
                        <a:pt x="1759275" y="131842"/>
                        <a:pt x="1782079" y="141298"/>
                        <a:pt x="1788753" y="146860"/>
                      </a:cubicBezTo>
                      <a:cubicBezTo>
                        <a:pt x="1795427" y="152422"/>
                        <a:pt x="1786528" y="156316"/>
                        <a:pt x="1788753" y="163547"/>
                      </a:cubicBezTo>
                      <a:cubicBezTo>
                        <a:pt x="1790978" y="170778"/>
                        <a:pt x="1802102" y="190244"/>
                        <a:pt x="1802102" y="190244"/>
                      </a:cubicBezTo>
                      <a:cubicBezTo>
                        <a:pt x="1805995" y="193025"/>
                        <a:pt x="1803771" y="182458"/>
                        <a:pt x="1812114" y="180233"/>
                      </a:cubicBezTo>
                      <a:cubicBezTo>
                        <a:pt x="1820457" y="178008"/>
                        <a:pt x="1842149" y="173002"/>
                        <a:pt x="1852161" y="176895"/>
                      </a:cubicBezTo>
                      <a:cubicBezTo>
                        <a:pt x="1862173" y="180788"/>
                        <a:pt x="1863841" y="200256"/>
                        <a:pt x="1872184" y="203593"/>
                      </a:cubicBezTo>
                      <a:cubicBezTo>
                        <a:pt x="1880527" y="206930"/>
                        <a:pt x="1891651" y="198587"/>
                        <a:pt x="1902219" y="196919"/>
                      </a:cubicBezTo>
                      <a:cubicBezTo>
                        <a:pt x="1912787" y="195250"/>
                        <a:pt x="1923355" y="189132"/>
                        <a:pt x="1935591" y="193582"/>
                      </a:cubicBezTo>
                      <a:cubicBezTo>
                        <a:pt x="1947827" y="198032"/>
                        <a:pt x="1957283" y="212493"/>
                        <a:pt x="1975638" y="223617"/>
                      </a:cubicBezTo>
                      <a:cubicBezTo>
                        <a:pt x="1993993" y="234741"/>
                        <a:pt x="2030703" y="251983"/>
                        <a:pt x="2045720" y="260326"/>
                      </a:cubicBezTo>
                      <a:cubicBezTo>
                        <a:pt x="2060737" y="268669"/>
                        <a:pt x="2063240" y="271172"/>
                        <a:pt x="2065743" y="273675"/>
                      </a:cubicBezTo>
                    </a:path>
                  </a:pathLst>
                </a:cu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Freeform: Shape 148"/>
                <p:cNvSpPr/>
                <p:nvPr/>
              </p:nvSpPr>
              <p:spPr>
                <a:xfrm>
                  <a:off x="7288499" y="7456206"/>
                  <a:ext cx="2065743" cy="770922"/>
                </a:xfrm>
                <a:custGeom>
                  <a:avLst/>
                  <a:gdLst>
                    <a:gd name="connsiteX0" fmla="*/ 0 w 2065743"/>
                    <a:gd name="connsiteY0" fmla="*/ 770922 h 770922"/>
                    <a:gd name="connsiteX1" fmla="*/ 16686 w 2065743"/>
                    <a:gd name="connsiteY1" fmla="*/ 627421 h 770922"/>
                    <a:gd name="connsiteX2" fmla="*/ 86768 w 2065743"/>
                    <a:gd name="connsiteY2" fmla="*/ 517293 h 770922"/>
                    <a:gd name="connsiteX3" fmla="*/ 103454 w 2065743"/>
                    <a:gd name="connsiteY3" fmla="*/ 440536 h 770922"/>
                    <a:gd name="connsiteX4" fmla="*/ 110129 w 2065743"/>
                    <a:gd name="connsiteY4" fmla="*/ 413839 h 770922"/>
                    <a:gd name="connsiteX5" fmla="*/ 153513 w 2065743"/>
                    <a:gd name="connsiteY5" fmla="*/ 433862 h 770922"/>
                    <a:gd name="connsiteX6" fmla="*/ 223594 w 2065743"/>
                    <a:gd name="connsiteY6" fmla="*/ 403827 h 770922"/>
                    <a:gd name="connsiteX7" fmla="*/ 283664 w 2065743"/>
                    <a:gd name="connsiteY7" fmla="*/ 373792 h 770922"/>
                    <a:gd name="connsiteX8" fmla="*/ 503921 w 2065743"/>
                    <a:gd name="connsiteY8" fmla="*/ 340420 h 770922"/>
                    <a:gd name="connsiteX9" fmla="*/ 614050 w 2065743"/>
                    <a:gd name="connsiteY9" fmla="*/ 337082 h 770922"/>
                    <a:gd name="connsiteX10" fmla="*/ 757551 w 2065743"/>
                    <a:gd name="connsiteY10" fmla="*/ 333745 h 770922"/>
                    <a:gd name="connsiteX11" fmla="*/ 911063 w 2065743"/>
                    <a:gd name="connsiteY11" fmla="*/ 323733 h 770922"/>
                    <a:gd name="connsiteX12" fmla="*/ 1011180 w 2065743"/>
                    <a:gd name="connsiteY12" fmla="*/ 317059 h 770922"/>
                    <a:gd name="connsiteX13" fmla="*/ 1097948 w 2065743"/>
                    <a:gd name="connsiteY13" fmla="*/ 267001 h 770922"/>
                    <a:gd name="connsiteX14" fmla="*/ 1154680 w 2065743"/>
                    <a:gd name="connsiteY14" fmla="*/ 240303 h 770922"/>
                    <a:gd name="connsiteX15" fmla="*/ 1194727 w 2065743"/>
                    <a:gd name="connsiteY15" fmla="*/ 230291 h 770922"/>
                    <a:gd name="connsiteX16" fmla="*/ 1254797 w 2065743"/>
                    <a:gd name="connsiteY16" fmla="*/ 220279 h 770922"/>
                    <a:gd name="connsiteX17" fmla="*/ 1298181 w 2065743"/>
                    <a:gd name="connsiteY17" fmla="*/ 186907 h 770922"/>
                    <a:gd name="connsiteX18" fmla="*/ 1324879 w 2065743"/>
                    <a:gd name="connsiteY18" fmla="*/ 176895 h 770922"/>
                    <a:gd name="connsiteX19" fmla="*/ 1408310 w 2065743"/>
                    <a:gd name="connsiteY19" fmla="*/ 133511 h 770922"/>
                    <a:gd name="connsiteX20" fmla="*/ 1481729 w 2065743"/>
                    <a:gd name="connsiteY20" fmla="*/ 93465 h 770922"/>
                    <a:gd name="connsiteX21" fmla="*/ 1508426 w 2065743"/>
                    <a:gd name="connsiteY21" fmla="*/ 76779 h 770922"/>
                    <a:gd name="connsiteX22" fmla="*/ 1538462 w 2065743"/>
                    <a:gd name="connsiteY22" fmla="*/ 20046 h 770922"/>
                    <a:gd name="connsiteX23" fmla="*/ 1561822 w 2065743"/>
                    <a:gd name="connsiteY23" fmla="*/ 22 h 770922"/>
                    <a:gd name="connsiteX24" fmla="*/ 1595194 w 2065743"/>
                    <a:gd name="connsiteY24" fmla="*/ 16709 h 770922"/>
                    <a:gd name="connsiteX25" fmla="*/ 1601869 w 2065743"/>
                    <a:gd name="connsiteY25" fmla="*/ 43406 h 770922"/>
                    <a:gd name="connsiteX26" fmla="*/ 1625229 w 2065743"/>
                    <a:gd name="connsiteY26" fmla="*/ 66767 h 770922"/>
                    <a:gd name="connsiteX27" fmla="*/ 1638578 w 2065743"/>
                    <a:gd name="connsiteY27" fmla="*/ 66767 h 770922"/>
                    <a:gd name="connsiteX28" fmla="*/ 1665276 w 2065743"/>
                    <a:gd name="connsiteY28" fmla="*/ 76779 h 770922"/>
                    <a:gd name="connsiteX29" fmla="*/ 1668613 w 2065743"/>
                    <a:gd name="connsiteY29" fmla="*/ 86790 h 770922"/>
                    <a:gd name="connsiteX30" fmla="*/ 1698648 w 2065743"/>
                    <a:gd name="connsiteY30" fmla="*/ 103476 h 770922"/>
                    <a:gd name="connsiteX31" fmla="*/ 1705323 w 2065743"/>
                    <a:gd name="connsiteY31" fmla="*/ 120163 h 770922"/>
                    <a:gd name="connsiteX32" fmla="*/ 1705323 w 2065743"/>
                    <a:gd name="connsiteY32" fmla="*/ 140186 h 770922"/>
                    <a:gd name="connsiteX33" fmla="*/ 1725346 w 2065743"/>
                    <a:gd name="connsiteY33" fmla="*/ 136849 h 770922"/>
                    <a:gd name="connsiteX34" fmla="*/ 1748707 w 2065743"/>
                    <a:gd name="connsiteY34" fmla="*/ 130174 h 770922"/>
                    <a:gd name="connsiteX35" fmla="*/ 1788753 w 2065743"/>
                    <a:gd name="connsiteY35" fmla="*/ 146860 h 770922"/>
                    <a:gd name="connsiteX36" fmla="*/ 1788753 w 2065743"/>
                    <a:gd name="connsiteY36" fmla="*/ 163547 h 770922"/>
                    <a:gd name="connsiteX37" fmla="*/ 1802102 w 2065743"/>
                    <a:gd name="connsiteY37" fmla="*/ 190244 h 770922"/>
                    <a:gd name="connsiteX38" fmla="*/ 1812114 w 2065743"/>
                    <a:gd name="connsiteY38" fmla="*/ 180233 h 770922"/>
                    <a:gd name="connsiteX39" fmla="*/ 1852161 w 2065743"/>
                    <a:gd name="connsiteY39" fmla="*/ 176895 h 770922"/>
                    <a:gd name="connsiteX40" fmla="*/ 1872184 w 2065743"/>
                    <a:gd name="connsiteY40" fmla="*/ 203593 h 770922"/>
                    <a:gd name="connsiteX41" fmla="*/ 1902219 w 2065743"/>
                    <a:gd name="connsiteY41" fmla="*/ 196919 h 770922"/>
                    <a:gd name="connsiteX42" fmla="*/ 1935591 w 2065743"/>
                    <a:gd name="connsiteY42" fmla="*/ 193582 h 770922"/>
                    <a:gd name="connsiteX43" fmla="*/ 1975638 w 2065743"/>
                    <a:gd name="connsiteY43" fmla="*/ 223617 h 770922"/>
                    <a:gd name="connsiteX44" fmla="*/ 2045720 w 2065743"/>
                    <a:gd name="connsiteY44" fmla="*/ 260326 h 770922"/>
                    <a:gd name="connsiteX45" fmla="*/ 2065743 w 2065743"/>
                    <a:gd name="connsiteY45" fmla="*/ 273675 h 7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743" h="770922">
                      <a:moveTo>
                        <a:pt x="0" y="770922"/>
                      </a:moveTo>
                      <a:cubicBezTo>
                        <a:pt x="1112" y="720307"/>
                        <a:pt x="2225" y="669692"/>
                        <a:pt x="16686" y="627421"/>
                      </a:cubicBezTo>
                      <a:cubicBezTo>
                        <a:pt x="31147" y="585150"/>
                        <a:pt x="72307" y="548440"/>
                        <a:pt x="86768" y="517293"/>
                      </a:cubicBezTo>
                      <a:cubicBezTo>
                        <a:pt x="101229" y="486145"/>
                        <a:pt x="99561" y="457778"/>
                        <a:pt x="103454" y="440536"/>
                      </a:cubicBezTo>
                      <a:cubicBezTo>
                        <a:pt x="107347" y="423294"/>
                        <a:pt x="101786" y="414951"/>
                        <a:pt x="110129" y="413839"/>
                      </a:cubicBezTo>
                      <a:cubicBezTo>
                        <a:pt x="118472" y="412727"/>
                        <a:pt x="134602" y="435531"/>
                        <a:pt x="153513" y="433862"/>
                      </a:cubicBezTo>
                      <a:cubicBezTo>
                        <a:pt x="172424" y="432193"/>
                        <a:pt x="201902" y="413839"/>
                        <a:pt x="223594" y="403827"/>
                      </a:cubicBezTo>
                      <a:cubicBezTo>
                        <a:pt x="245286" y="393815"/>
                        <a:pt x="236943" y="384360"/>
                        <a:pt x="283664" y="373792"/>
                      </a:cubicBezTo>
                      <a:cubicBezTo>
                        <a:pt x="330385" y="363224"/>
                        <a:pt x="448857" y="346538"/>
                        <a:pt x="503921" y="340420"/>
                      </a:cubicBezTo>
                      <a:cubicBezTo>
                        <a:pt x="558985" y="334302"/>
                        <a:pt x="614050" y="337082"/>
                        <a:pt x="614050" y="337082"/>
                      </a:cubicBezTo>
                      <a:cubicBezTo>
                        <a:pt x="656322" y="335969"/>
                        <a:pt x="708049" y="335970"/>
                        <a:pt x="757551" y="333745"/>
                      </a:cubicBezTo>
                      <a:cubicBezTo>
                        <a:pt x="807053" y="331520"/>
                        <a:pt x="911063" y="323733"/>
                        <a:pt x="911063" y="323733"/>
                      </a:cubicBezTo>
                      <a:cubicBezTo>
                        <a:pt x="953334" y="320952"/>
                        <a:pt x="980033" y="326514"/>
                        <a:pt x="1011180" y="317059"/>
                      </a:cubicBezTo>
                      <a:cubicBezTo>
                        <a:pt x="1042327" y="307604"/>
                        <a:pt x="1074031" y="279794"/>
                        <a:pt x="1097948" y="267001"/>
                      </a:cubicBezTo>
                      <a:cubicBezTo>
                        <a:pt x="1121865" y="254208"/>
                        <a:pt x="1138550" y="246421"/>
                        <a:pt x="1154680" y="240303"/>
                      </a:cubicBezTo>
                      <a:cubicBezTo>
                        <a:pt x="1170810" y="234185"/>
                        <a:pt x="1178041" y="233628"/>
                        <a:pt x="1194727" y="230291"/>
                      </a:cubicBezTo>
                      <a:cubicBezTo>
                        <a:pt x="1211413" y="226954"/>
                        <a:pt x="1237555" y="227510"/>
                        <a:pt x="1254797" y="220279"/>
                      </a:cubicBezTo>
                      <a:cubicBezTo>
                        <a:pt x="1272039" y="213048"/>
                        <a:pt x="1286501" y="194138"/>
                        <a:pt x="1298181" y="186907"/>
                      </a:cubicBezTo>
                      <a:cubicBezTo>
                        <a:pt x="1309861" y="179676"/>
                        <a:pt x="1306524" y="185794"/>
                        <a:pt x="1324879" y="176895"/>
                      </a:cubicBezTo>
                      <a:cubicBezTo>
                        <a:pt x="1343234" y="167996"/>
                        <a:pt x="1382168" y="147416"/>
                        <a:pt x="1408310" y="133511"/>
                      </a:cubicBezTo>
                      <a:cubicBezTo>
                        <a:pt x="1434452" y="119606"/>
                        <a:pt x="1465043" y="102920"/>
                        <a:pt x="1481729" y="93465"/>
                      </a:cubicBezTo>
                      <a:cubicBezTo>
                        <a:pt x="1498415" y="84010"/>
                        <a:pt x="1498971" y="89015"/>
                        <a:pt x="1508426" y="76779"/>
                      </a:cubicBezTo>
                      <a:cubicBezTo>
                        <a:pt x="1517881" y="64543"/>
                        <a:pt x="1529563" y="32839"/>
                        <a:pt x="1538462" y="20046"/>
                      </a:cubicBezTo>
                      <a:cubicBezTo>
                        <a:pt x="1547361" y="7253"/>
                        <a:pt x="1552367" y="578"/>
                        <a:pt x="1561822" y="22"/>
                      </a:cubicBezTo>
                      <a:cubicBezTo>
                        <a:pt x="1571277" y="-534"/>
                        <a:pt x="1588520" y="9478"/>
                        <a:pt x="1595194" y="16709"/>
                      </a:cubicBezTo>
                      <a:cubicBezTo>
                        <a:pt x="1601868" y="23940"/>
                        <a:pt x="1596863" y="35063"/>
                        <a:pt x="1601869" y="43406"/>
                      </a:cubicBezTo>
                      <a:cubicBezTo>
                        <a:pt x="1606875" y="51749"/>
                        <a:pt x="1625229" y="66767"/>
                        <a:pt x="1625229" y="66767"/>
                      </a:cubicBezTo>
                      <a:cubicBezTo>
                        <a:pt x="1631347" y="70660"/>
                        <a:pt x="1631904" y="65098"/>
                        <a:pt x="1638578" y="66767"/>
                      </a:cubicBezTo>
                      <a:cubicBezTo>
                        <a:pt x="1645252" y="68436"/>
                        <a:pt x="1665276" y="76779"/>
                        <a:pt x="1665276" y="76779"/>
                      </a:cubicBezTo>
                      <a:cubicBezTo>
                        <a:pt x="1670282" y="80116"/>
                        <a:pt x="1663051" y="82340"/>
                        <a:pt x="1668613" y="86790"/>
                      </a:cubicBezTo>
                      <a:cubicBezTo>
                        <a:pt x="1674175" y="91239"/>
                        <a:pt x="1692530" y="97914"/>
                        <a:pt x="1698648" y="103476"/>
                      </a:cubicBezTo>
                      <a:cubicBezTo>
                        <a:pt x="1704766" y="109038"/>
                        <a:pt x="1704211" y="114045"/>
                        <a:pt x="1705323" y="120163"/>
                      </a:cubicBezTo>
                      <a:cubicBezTo>
                        <a:pt x="1706435" y="126281"/>
                        <a:pt x="1701986" y="137405"/>
                        <a:pt x="1705323" y="140186"/>
                      </a:cubicBezTo>
                      <a:cubicBezTo>
                        <a:pt x="1708660" y="142967"/>
                        <a:pt x="1718115" y="138518"/>
                        <a:pt x="1725346" y="136849"/>
                      </a:cubicBezTo>
                      <a:cubicBezTo>
                        <a:pt x="1732577" y="135180"/>
                        <a:pt x="1738139" y="128505"/>
                        <a:pt x="1748707" y="130174"/>
                      </a:cubicBezTo>
                      <a:cubicBezTo>
                        <a:pt x="1759275" y="131842"/>
                        <a:pt x="1782079" y="141298"/>
                        <a:pt x="1788753" y="146860"/>
                      </a:cubicBezTo>
                      <a:cubicBezTo>
                        <a:pt x="1795427" y="152422"/>
                        <a:pt x="1786528" y="156316"/>
                        <a:pt x="1788753" y="163547"/>
                      </a:cubicBezTo>
                      <a:cubicBezTo>
                        <a:pt x="1790978" y="170778"/>
                        <a:pt x="1802102" y="190244"/>
                        <a:pt x="1802102" y="190244"/>
                      </a:cubicBezTo>
                      <a:cubicBezTo>
                        <a:pt x="1805995" y="193025"/>
                        <a:pt x="1803771" y="182458"/>
                        <a:pt x="1812114" y="180233"/>
                      </a:cubicBezTo>
                      <a:cubicBezTo>
                        <a:pt x="1820457" y="178008"/>
                        <a:pt x="1842149" y="173002"/>
                        <a:pt x="1852161" y="176895"/>
                      </a:cubicBezTo>
                      <a:cubicBezTo>
                        <a:pt x="1862173" y="180788"/>
                        <a:pt x="1863841" y="200256"/>
                        <a:pt x="1872184" y="203593"/>
                      </a:cubicBezTo>
                      <a:cubicBezTo>
                        <a:pt x="1880527" y="206930"/>
                        <a:pt x="1891651" y="198587"/>
                        <a:pt x="1902219" y="196919"/>
                      </a:cubicBezTo>
                      <a:cubicBezTo>
                        <a:pt x="1912787" y="195250"/>
                        <a:pt x="1923355" y="189132"/>
                        <a:pt x="1935591" y="193582"/>
                      </a:cubicBezTo>
                      <a:cubicBezTo>
                        <a:pt x="1947827" y="198032"/>
                        <a:pt x="1957283" y="212493"/>
                        <a:pt x="1975638" y="223617"/>
                      </a:cubicBezTo>
                      <a:cubicBezTo>
                        <a:pt x="1993993" y="234741"/>
                        <a:pt x="2030703" y="251983"/>
                        <a:pt x="2045720" y="260326"/>
                      </a:cubicBezTo>
                      <a:cubicBezTo>
                        <a:pt x="2060737" y="268669"/>
                        <a:pt x="2063240" y="271172"/>
                        <a:pt x="2065743" y="273675"/>
                      </a:cubicBezTo>
                    </a:path>
                  </a:pathLst>
                </a:cu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Freeform: Shape 149"/>
                <p:cNvSpPr/>
                <p:nvPr/>
              </p:nvSpPr>
              <p:spPr>
                <a:xfrm>
                  <a:off x="7281327" y="4839656"/>
                  <a:ext cx="2072914" cy="729639"/>
                </a:xfrm>
                <a:custGeom>
                  <a:avLst/>
                  <a:gdLst>
                    <a:gd name="connsiteX0" fmla="*/ 0 w 2065743"/>
                    <a:gd name="connsiteY0" fmla="*/ 770922 h 770922"/>
                    <a:gd name="connsiteX1" fmla="*/ 16686 w 2065743"/>
                    <a:gd name="connsiteY1" fmla="*/ 627421 h 770922"/>
                    <a:gd name="connsiteX2" fmla="*/ 86768 w 2065743"/>
                    <a:gd name="connsiteY2" fmla="*/ 517293 h 770922"/>
                    <a:gd name="connsiteX3" fmla="*/ 103454 w 2065743"/>
                    <a:gd name="connsiteY3" fmla="*/ 440536 h 770922"/>
                    <a:gd name="connsiteX4" fmla="*/ 110129 w 2065743"/>
                    <a:gd name="connsiteY4" fmla="*/ 413839 h 770922"/>
                    <a:gd name="connsiteX5" fmla="*/ 153513 w 2065743"/>
                    <a:gd name="connsiteY5" fmla="*/ 433862 h 770922"/>
                    <a:gd name="connsiteX6" fmla="*/ 223594 w 2065743"/>
                    <a:gd name="connsiteY6" fmla="*/ 403827 h 770922"/>
                    <a:gd name="connsiteX7" fmla="*/ 283664 w 2065743"/>
                    <a:gd name="connsiteY7" fmla="*/ 373792 h 770922"/>
                    <a:gd name="connsiteX8" fmla="*/ 503921 w 2065743"/>
                    <a:gd name="connsiteY8" fmla="*/ 340420 h 770922"/>
                    <a:gd name="connsiteX9" fmla="*/ 614050 w 2065743"/>
                    <a:gd name="connsiteY9" fmla="*/ 337082 h 770922"/>
                    <a:gd name="connsiteX10" fmla="*/ 757551 w 2065743"/>
                    <a:gd name="connsiteY10" fmla="*/ 333745 h 770922"/>
                    <a:gd name="connsiteX11" fmla="*/ 911063 w 2065743"/>
                    <a:gd name="connsiteY11" fmla="*/ 323733 h 770922"/>
                    <a:gd name="connsiteX12" fmla="*/ 1011180 w 2065743"/>
                    <a:gd name="connsiteY12" fmla="*/ 317059 h 770922"/>
                    <a:gd name="connsiteX13" fmla="*/ 1097948 w 2065743"/>
                    <a:gd name="connsiteY13" fmla="*/ 267001 h 770922"/>
                    <a:gd name="connsiteX14" fmla="*/ 1154680 w 2065743"/>
                    <a:gd name="connsiteY14" fmla="*/ 240303 h 770922"/>
                    <a:gd name="connsiteX15" fmla="*/ 1194727 w 2065743"/>
                    <a:gd name="connsiteY15" fmla="*/ 230291 h 770922"/>
                    <a:gd name="connsiteX16" fmla="*/ 1254797 w 2065743"/>
                    <a:gd name="connsiteY16" fmla="*/ 220279 h 770922"/>
                    <a:gd name="connsiteX17" fmla="*/ 1298181 w 2065743"/>
                    <a:gd name="connsiteY17" fmla="*/ 186907 h 770922"/>
                    <a:gd name="connsiteX18" fmla="*/ 1324879 w 2065743"/>
                    <a:gd name="connsiteY18" fmla="*/ 176895 h 770922"/>
                    <a:gd name="connsiteX19" fmla="*/ 1408310 w 2065743"/>
                    <a:gd name="connsiteY19" fmla="*/ 133511 h 770922"/>
                    <a:gd name="connsiteX20" fmla="*/ 1481729 w 2065743"/>
                    <a:gd name="connsiteY20" fmla="*/ 93465 h 770922"/>
                    <a:gd name="connsiteX21" fmla="*/ 1508426 w 2065743"/>
                    <a:gd name="connsiteY21" fmla="*/ 76779 h 770922"/>
                    <a:gd name="connsiteX22" fmla="*/ 1538462 w 2065743"/>
                    <a:gd name="connsiteY22" fmla="*/ 20046 h 770922"/>
                    <a:gd name="connsiteX23" fmla="*/ 1561822 w 2065743"/>
                    <a:gd name="connsiteY23" fmla="*/ 22 h 770922"/>
                    <a:gd name="connsiteX24" fmla="*/ 1595194 w 2065743"/>
                    <a:gd name="connsiteY24" fmla="*/ 16709 h 770922"/>
                    <a:gd name="connsiteX25" fmla="*/ 1601869 w 2065743"/>
                    <a:gd name="connsiteY25" fmla="*/ 43406 h 770922"/>
                    <a:gd name="connsiteX26" fmla="*/ 1625229 w 2065743"/>
                    <a:gd name="connsiteY26" fmla="*/ 66767 h 770922"/>
                    <a:gd name="connsiteX27" fmla="*/ 1638578 w 2065743"/>
                    <a:gd name="connsiteY27" fmla="*/ 66767 h 770922"/>
                    <a:gd name="connsiteX28" fmla="*/ 1665276 w 2065743"/>
                    <a:gd name="connsiteY28" fmla="*/ 76779 h 770922"/>
                    <a:gd name="connsiteX29" fmla="*/ 1668613 w 2065743"/>
                    <a:gd name="connsiteY29" fmla="*/ 86790 h 770922"/>
                    <a:gd name="connsiteX30" fmla="*/ 1698648 w 2065743"/>
                    <a:gd name="connsiteY30" fmla="*/ 103476 h 770922"/>
                    <a:gd name="connsiteX31" fmla="*/ 1705323 w 2065743"/>
                    <a:gd name="connsiteY31" fmla="*/ 120163 h 770922"/>
                    <a:gd name="connsiteX32" fmla="*/ 1705323 w 2065743"/>
                    <a:gd name="connsiteY32" fmla="*/ 140186 h 770922"/>
                    <a:gd name="connsiteX33" fmla="*/ 1725346 w 2065743"/>
                    <a:gd name="connsiteY33" fmla="*/ 136849 h 770922"/>
                    <a:gd name="connsiteX34" fmla="*/ 1748707 w 2065743"/>
                    <a:gd name="connsiteY34" fmla="*/ 130174 h 770922"/>
                    <a:gd name="connsiteX35" fmla="*/ 1788753 w 2065743"/>
                    <a:gd name="connsiteY35" fmla="*/ 146860 h 770922"/>
                    <a:gd name="connsiteX36" fmla="*/ 1788753 w 2065743"/>
                    <a:gd name="connsiteY36" fmla="*/ 163547 h 770922"/>
                    <a:gd name="connsiteX37" fmla="*/ 1802102 w 2065743"/>
                    <a:gd name="connsiteY37" fmla="*/ 190244 h 770922"/>
                    <a:gd name="connsiteX38" fmla="*/ 1812114 w 2065743"/>
                    <a:gd name="connsiteY38" fmla="*/ 180233 h 770922"/>
                    <a:gd name="connsiteX39" fmla="*/ 1852161 w 2065743"/>
                    <a:gd name="connsiteY39" fmla="*/ 176895 h 770922"/>
                    <a:gd name="connsiteX40" fmla="*/ 1872184 w 2065743"/>
                    <a:gd name="connsiteY40" fmla="*/ 203593 h 770922"/>
                    <a:gd name="connsiteX41" fmla="*/ 1902219 w 2065743"/>
                    <a:gd name="connsiteY41" fmla="*/ 196919 h 770922"/>
                    <a:gd name="connsiteX42" fmla="*/ 1935591 w 2065743"/>
                    <a:gd name="connsiteY42" fmla="*/ 193582 h 770922"/>
                    <a:gd name="connsiteX43" fmla="*/ 1975638 w 2065743"/>
                    <a:gd name="connsiteY43" fmla="*/ 223617 h 770922"/>
                    <a:gd name="connsiteX44" fmla="*/ 2045720 w 2065743"/>
                    <a:gd name="connsiteY44" fmla="*/ 260326 h 770922"/>
                    <a:gd name="connsiteX45" fmla="*/ 2065743 w 2065743"/>
                    <a:gd name="connsiteY45" fmla="*/ 273675 h 7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743" h="770922">
                      <a:moveTo>
                        <a:pt x="0" y="770922"/>
                      </a:moveTo>
                      <a:cubicBezTo>
                        <a:pt x="1112" y="720307"/>
                        <a:pt x="2225" y="669692"/>
                        <a:pt x="16686" y="627421"/>
                      </a:cubicBezTo>
                      <a:cubicBezTo>
                        <a:pt x="31147" y="585150"/>
                        <a:pt x="72307" y="548440"/>
                        <a:pt x="86768" y="517293"/>
                      </a:cubicBezTo>
                      <a:cubicBezTo>
                        <a:pt x="101229" y="486145"/>
                        <a:pt x="99561" y="457778"/>
                        <a:pt x="103454" y="440536"/>
                      </a:cubicBezTo>
                      <a:cubicBezTo>
                        <a:pt x="107347" y="423294"/>
                        <a:pt x="101786" y="414951"/>
                        <a:pt x="110129" y="413839"/>
                      </a:cubicBezTo>
                      <a:cubicBezTo>
                        <a:pt x="118472" y="412727"/>
                        <a:pt x="134602" y="435531"/>
                        <a:pt x="153513" y="433862"/>
                      </a:cubicBezTo>
                      <a:cubicBezTo>
                        <a:pt x="172424" y="432193"/>
                        <a:pt x="201902" y="413839"/>
                        <a:pt x="223594" y="403827"/>
                      </a:cubicBezTo>
                      <a:cubicBezTo>
                        <a:pt x="245286" y="393815"/>
                        <a:pt x="236943" y="384360"/>
                        <a:pt x="283664" y="373792"/>
                      </a:cubicBezTo>
                      <a:cubicBezTo>
                        <a:pt x="330385" y="363224"/>
                        <a:pt x="448857" y="346538"/>
                        <a:pt x="503921" y="340420"/>
                      </a:cubicBezTo>
                      <a:cubicBezTo>
                        <a:pt x="558985" y="334302"/>
                        <a:pt x="614050" y="337082"/>
                        <a:pt x="614050" y="337082"/>
                      </a:cubicBezTo>
                      <a:cubicBezTo>
                        <a:pt x="656322" y="335969"/>
                        <a:pt x="708049" y="335970"/>
                        <a:pt x="757551" y="333745"/>
                      </a:cubicBezTo>
                      <a:cubicBezTo>
                        <a:pt x="807053" y="331520"/>
                        <a:pt x="911063" y="323733"/>
                        <a:pt x="911063" y="323733"/>
                      </a:cubicBezTo>
                      <a:cubicBezTo>
                        <a:pt x="953334" y="320952"/>
                        <a:pt x="980033" y="326514"/>
                        <a:pt x="1011180" y="317059"/>
                      </a:cubicBezTo>
                      <a:cubicBezTo>
                        <a:pt x="1042327" y="307604"/>
                        <a:pt x="1074031" y="279794"/>
                        <a:pt x="1097948" y="267001"/>
                      </a:cubicBezTo>
                      <a:cubicBezTo>
                        <a:pt x="1121865" y="254208"/>
                        <a:pt x="1138550" y="246421"/>
                        <a:pt x="1154680" y="240303"/>
                      </a:cubicBezTo>
                      <a:cubicBezTo>
                        <a:pt x="1170810" y="234185"/>
                        <a:pt x="1178041" y="233628"/>
                        <a:pt x="1194727" y="230291"/>
                      </a:cubicBezTo>
                      <a:cubicBezTo>
                        <a:pt x="1211413" y="226954"/>
                        <a:pt x="1237555" y="227510"/>
                        <a:pt x="1254797" y="220279"/>
                      </a:cubicBezTo>
                      <a:cubicBezTo>
                        <a:pt x="1272039" y="213048"/>
                        <a:pt x="1286501" y="194138"/>
                        <a:pt x="1298181" y="186907"/>
                      </a:cubicBezTo>
                      <a:cubicBezTo>
                        <a:pt x="1309861" y="179676"/>
                        <a:pt x="1306524" y="185794"/>
                        <a:pt x="1324879" y="176895"/>
                      </a:cubicBezTo>
                      <a:cubicBezTo>
                        <a:pt x="1343234" y="167996"/>
                        <a:pt x="1382168" y="147416"/>
                        <a:pt x="1408310" y="133511"/>
                      </a:cubicBezTo>
                      <a:cubicBezTo>
                        <a:pt x="1434452" y="119606"/>
                        <a:pt x="1465043" y="102920"/>
                        <a:pt x="1481729" y="93465"/>
                      </a:cubicBezTo>
                      <a:cubicBezTo>
                        <a:pt x="1498415" y="84010"/>
                        <a:pt x="1498971" y="89015"/>
                        <a:pt x="1508426" y="76779"/>
                      </a:cubicBezTo>
                      <a:cubicBezTo>
                        <a:pt x="1517881" y="64543"/>
                        <a:pt x="1529563" y="32839"/>
                        <a:pt x="1538462" y="20046"/>
                      </a:cubicBezTo>
                      <a:cubicBezTo>
                        <a:pt x="1547361" y="7253"/>
                        <a:pt x="1552367" y="578"/>
                        <a:pt x="1561822" y="22"/>
                      </a:cubicBezTo>
                      <a:cubicBezTo>
                        <a:pt x="1571277" y="-534"/>
                        <a:pt x="1588520" y="9478"/>
                        <a:pt x="1595194" y="16709"/>
                      </a:cubicBezTo>
                      <a:cubicBezTo>
                        <a:pt x="1601868" y="23940"/>
                        <a:pt x="1596863" y="35063"/>
                        <a:pt x="1601869" y="43406"/>
                      </a:cubicBezTo>
                      <a:cubicBezTo>
                        <a:pt x="1606875" y="51749"/>
                        <a:pt x="1625229" y="66767"/>
                        <a:pt x="1625229" y="66767"/>
                      </a:cubicBezTo>
                      <a:cubicBezTo>
                        <a:pt x="1631347" y="70660"/>
                        <a:pt x="1631904" y="65098"/>
                        <a:pt x="1638578" y="66767"/>
                      </a:cubicBezTo>
                      <a:cubicBezTo>
                        <a:pt x="1645252" y="68436"/>
                        <a:pt x="1665276" y="76779"/>
                        <a:pt x="1665276" y="76779"/>
                      </a:cubicBezTo>
                      <a:cubicBezTo>
                        <a:pt x="1670282" y="80116"/>
                        <a:pt x="1663051" y="82340"/>
                        <a:pt x="1668613" y="86790"/>
                      </a:cubicBezTo>
                      <a:cubicBezTo>
                        <a:pt x="1674175" y="91239"/>
                        <a:pt x="1692530" y="97914"/>
                        <a:pt x="1698648" y="103476"/>
                      </a:cubicBezTo>
                      <a:cubicBezTo>
                        <a:pt x="1704766" y="109038"/>
                        <a:pt x="1704211" y="114045"/>
                        <a:pt x="1705323" y="120163"/>
                      </a:cubicBezTo>
                      <a:cubicBezTo>
                        <a:pt x="1706435" y="126281"/>
                        <a:pt x="1701986" y="137405"/>
                        <a:pt x="1705323" y="140186"/>
                      </a:cubicBezTo>
                      <a:cubicBezTo>
                        <a:pt x="1708660" y="142967"/>
                        <a:pt x="1718115" y="138518"/>
                        <a:pt x="1725346" y="136849"/>
                      </a:cubicBezTo>
                      <a:cubicBezTo>
                        <a:pt x="1732577" y="135180"/>
                        <a:pt x="1738139" y="128505"/>
                        <a:pt x="1748707" y="130174"/>
                      </a:cubicBezTo>
                      <a:cubicBezTo>
                        <a:pt x="1759275" y="131842"/>
                        <a:pt x="1782079" y="141298"/>
                        <a:pt x="1788753" y="146860"/>
                      </a:cubicBezTo>
                      <a:cubicBezTo>
                        <a:pt x="1795427" y="152422"/>
                        <a:pt x="1786528" y="156316"/>
                        <a:pt x="1788753" y="163547"/>
                      </a:cubicBezTo>
                      <a:cubicBezTo>
                        <a:pt x="1790978" y="170778"/>
                        <a:pt x="1802102" y="190244"/>
                        <a:pt x="1802102" y="190244"/>
                      </a:cubicBezTo>
                      <a:cubicBezTo>
                        <a:pt x="1805995" y="193025"/>
                        <a:pt x="1803771" y="182458"/>
                        <a:pt x="1812114" y="180233"/>
                      </a:cubicBezTo>
                      <a:cubicBezTo>
                        <a:pt x="1820457" y="178008"/>
                        <a:pt x="1842149" y="173002"/>
                        <a:pt x="1852161" y="176895"/>
                      </a:cubicBezTo>
                      <a:cubicBezTo>
                        <a:pt x="1862173" y="180788"/>
                        <a:pt x="1863841" y="200256"/>
                        <a:pt x="1872184" y="203593"/>
                      </a:cubicBezTo>
                      <a:cubicBezTo>
                        <a:pt x="1880527" y="206930"/>
                        <a:pt x="1891651" y="198587"/>
                        <a:pt x="1902219" y="196919"/>
                      </a:cubicBezTo>
                      <a:cubicBezTo>
                        <a:pt x="1912787" y="195250"/>
                        <a:pt x="1923355" y="189132"/>
                        <a:pt x="1935591" y="193582"/>
                      </a:cubicBezTo>
                      <a:cubicBezTo>
                        <a:pt x="1947827" y="198032"/>
                        <a:pt x="1957283" y="212493"/>
                        <a:pt x="1975638" y="223617"/>
                      </a:cubicBezTo>
                      <a:cubicBezTo>
                        <a:pt x="1993993" y="234741"/>
                        <a:pt x="2030703" y="251983"/>
                        <a:pt x="2045720" y="260326"/>
                      </a:cubicBezTo>
                      <a:cubicBezTo>
                        <a:pt x="2060737" y="268669"/>
                        <a:pt x="2063240" y="271172"/>
                        <a:pt x="2065743" y="273675"/>
                      </a:cubicBezTo>
                    </a:path>
                  </a:pathLst>
                </a:cu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Freeform: Shape 150"/>
                <p:cNvSpPr/>
                <p:nvPr/>
              </p:nvSpPr>
              <p:spPr>
                <a:xfrm>
                  <a:off x="7265932" y="5718113"/>
                  <a:ext cx="2100891" cy="767612"/>
                </a:xfrm>
                <a:custGeom>
                  <a:avLst/>
                  <a:gdLst>
                    <a:gd name="connsiteX0" fmla="*/ 0 w 2065743"/>
                    <a:gd name="connsiteY0" fmla="*/ 770922 h 770922"/>
                    <a:gd name="connsiteX1" fmla="*/ 16686 w 2065743"/>
                    <a:gd name="connsiteY1" fmla="*/ 627421 h 770922"/>
                    <a:gd name="connsiteX2" fmla="*/ 86768 w 2065743"/>
                    <a:gd name="connsiteY2" fmla="*/ 517293 h 770922"/>
                    <a:gd name="connsiteX3" fmla="*/ 103454 w 2065743"/>
                    <a:gd name="connsiteY3" fmla="*/ 440536 h 770922"/>
                    <a:gd name="connsiteX4" fmla="*/ 110129 w 2065743"/>
                    <a:gd name="connsiteY4" fmla="*/ 413839 h 770922"/>
                    <a:gd name="connsiteX5" fmla="*/ 153513 w 2065743"/>
                    <a:gd name="connsiteY5" fmla="*/ 433862 h 770922"/>
                    <a:gd name="connsiteX6" fmla="*/ 223594 w 2065743"/>
                    <a:gd name="connsiteY6" fmla="*/ 403827 h 770922"/>
                    <a:gd name="connsiteX7" fmla="*/ 283664 w 2065743"/>
                    <a:gd name="connsiteY7" fmla="*/ 373792 h 770922"/>
                    <a:gd name="connsiteX8" fmla="*/ 503921 w 2065743"/>
                    <a:gd name="connsiteY8" fmla="*/ 340420 h 770922"/>
                    <a:gd name="connsiteX9" fmla="*/ 614050 w 2065743"/>
                    <a:gd name="connsiteY9" fmla="*/ 337082 h 770922"/>
                    <a:gd name="connsiteX10" fmla="*/ 757551 w 2065743"/>
                    <a:gd name="connsiteY10" fmla="*/ 333745 h 770922"/>
                    <a:gd name="connsiteX11" fmla="*/ 911063 w 2065743"/>
                    <a:gd name="connsiteY11" fmla="*/ 323733 h 770922"/>
                    <a:gd name="connsiteX12" fmla="*/ 1011180 w 2065743"/>
                    <a:gd name="connsiteY12" fmla="*/ 317059 h 770922"/>
                    <a:gd name="connsiteX13" fmla="*/ 1097948 w 2065743"/>
                    <a:gd name="connsiteY13" fmla="*/ 267001 h 770922"/>
                    <a:gd name="connsiteX14" fmla="*/ 1154680 w 2065743"/>
                    <a:gd name="connsiteY14" fmla="*/ 240303 h 770922"/>
                    <a:gd name="connsiteX15" fmla="*/ 1194727 w 2065743"/>
                    <a:gd name="connsiteY15" fmla="*/ 230291 h 770922"/>
                    <a:gd name="connsiteX16" fmla="*/ 1254797 w 2065743"/>
                    <a:gd name="connsiteY16" fmla="*/ 220279 h 770922"/>
                    <a:gd name="connsiteX17" fmla="*/ 1298181 w 2065743"/>
                    <a:gd name="connsiteY17" fmla="*/ 186907 h 770922"/>
                    <a:gd name="connsiteX18" fmla="*/ 1324879 w 2065743"/>
                    <a:gd name="connsiteY18" fmla="*/ 176895 h 770922"/>
                    <a:gd name="connsiteX19" fmla="*/ 1408310 w 2065743"/>
                    <a:gd name="connsiteY19" fmla="*/ 133511 h 770922"/>
                    <a:gd name="connsiteX20" fmla="*/ 1481729 w 2065743"/>
                    <a:gd name="connsiteY20" fmla="*/ 93465 h 770922"/>
                    <a:gd name="connsiteX21" fmla="*/ 1508426 w 2065743"/>
                    <a:gd name="connsiteY21" fmla="*/ 76779 h 770922"/>
                    <a:gd name="connsiteX22" fmla="*/ 1538462 w 2065743"/>
                    <a:gd name="connsiteY22" fmla="*/ 20046 h 770922"/>
                    <a:gd name="connsiteX23" fmla="*/ 1561822 w 2065743"/>
                    <a:gd name="connsiteY23" fmla="*/ 22 h 770922"/>
                    <a:gd name="connsiteX24" fmla="*/ 1595194 w 2065743"/>
                    <a:gd name="connsiteY24" fmla="*/ 16709 h 770922"/>
                    <a:gd name="connsiteX25" fmla="*/ 1601869 w 2065743"/>
                    <a:gd name="connsiteY25" fmla="*/ 43406 h 770922"/>
                    <a:gd name="connsiteX26" fmla="*/ 1625229 w 2065743"/>
                    <a:gd name="connsiteY26" fmla="*/ 66767 h 770922"/>
                    <a:gd name="connsiteX27" fmla="*/ 1638578 w 2065743"/>
                    <a:gd name="connsiteY27" fmla="*/ 66767 h 770922"/>
                    <a:gd name="connsiteX28" fmla="*/ 1665276 w 2065743"/>
                    <a:gd name="connsiteY28" fmla="*/ 76779 h 770922"/>
                    <a:gd name="connsiteX29" fmla="*/ 1668613 w 2065743"/>
                    <a:gd name="connsiteY29" fmla="*/ 86790 h 770922"/>
                    <a:gd name="connsiteX30" fmla="*/ 1698648 w 2065743"/>
                    <a:gd name="connsiteY30" fmla="*/ 103476 h 770922"/>
                    <a:gd name="connsiteX31" fmla="*/ 1705323 w 2065743"/>
                    <a:gd name="connsiteY31" fmla="*/ 120163 h 770922"/>
                    <a:gd name="connsiteX32" fmla="*/ 1705323 w 2065743"/>
                    <a:gd name="connsiteY32" fmla="*/ 140186 h 770922"/>
                    <a:gd name="connsiteX33" fmla="*/ 1725346 w 2065743"/>
                    <a:gd name="connsiteY33" fmla="*/ 136849 h 770922"/>
                    <a:gd name="connsiteX34" fmla="*/ 1748707 w 2065743"/>
                    <a:gd name="connsiteY34" fmla="*/ 130174 h 770922"/>
                    <a:gd name="connsiteX35" fmla="*/ 1788753 w 2065743"/>
                    <a:gd name="connsiteY35" fmla="*/ 146860 h 770922"/>
                    <a:gd name="connsiteX36" fmla="*/ 1788753 w 2065743"/>
                    <a:gd name="connsiteY36" fmla="*/ 163547 h 770922"/>
                    <a:gd name="connsiteX37" fmla="*/ 1802102 w 2065743"/>
                    <a:gd name="connsiteY37" fmla="*/ 190244 h 770922"/>
                    <a:gd name="connsiteX38" fmla="*/ 1812114 w 2065743"/>
                    <a:gd name="connsiteY38" fmla="*/ 180233 h 770922"/>
                    <a:gd name="connsiteX39" fmla="*/ 1852161 w 2065743"/>
                    <a:gd name="connsiteY39" fmla="*/ 176895 h 770922"/>
                    <a:gd name="connsiteX40" fmla="*/ 1872184 w 2065743"/>
                    <a:gd name="connsiteY40" fmla="*/ 203593 h 770922"/>
                    <a:gd name="connsiteX41" fmla="*/ 1902219 w 2065743"/>
                    <a:gd name="connsiteY41" fmla="*/ 196919 h 770922"/>
                    <a:gd name="connsiteX42" fmla="*/ 1935591 w 2065743"/>
                    <a:gd name="connsiteY42" fmla="*/ 193582 h 770922"/>
                    <a:gd name="connsiteX43" fmla="*/ 1975638 w 2065743"/>
                    <a:gd name="connsiteY43" fmla="*/ 223617 h 770922"/>
                    <a:gd name="connsiteX44" fmla="*/ 2045720 w 2065743"/>
                    <a:gd name="connsiteY44" fmla="*/ 260326 h 770922"/>
                    <a:gd name="connsiteX45" fmla="*/ 2065743 w 2065743"/>
                    <a:gd name="connsiteY45" fmla="*/ 273675 h 7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743" h="770922">
                      <a:moveTo>
                        <a:pt x="0" y="770922"/>
                      </a:moveTo>
                      <a:cubicBezTo>
                        <a:pt x="1112" y="720307"/>
                        <a:pt x="2225" y="669692"/>
                        <a:pt x="16686" y="627421"/>
                      </a:cubicBezTo>
                      <a:cubicBezTo>
                        <a:pt x="31147" y="585150"/>
                        <a:pt x="72307" y="548440"/>
                        <a:pt x="86768" y="517293"/>
                      </a:cubicBezTo>
                      <a:cubicBezTo>
                        <a:pt x="101229" y="486145"/>
                        <a:pt x="99561" y="457778"/>
                        <a:pt x="103454" y="440536"/>
                      </a:cubicBezTo>
                      <a:cubicBezTo>
                        <a:pt x="107347" y="423294"/>
                        <a:pt x="101786" y="414951"/>
                        <a:pt x="110129" y="413839"/>
                      </a:cubicBezTo>
                      <a:cubicBezTo>
                        <a:pt x="118472" y="412727"/>
                        <a:pt x="134602" y="435531"/>
                        <a:pt x="153513" y="433862"/>
                      </a:cubicBezTo>
                      <a:cubicBezTo>
                        <a:pt x="172424" y="432193"/>
                        <a:pt x="201902" y="413839"/>
                        <a:pt x="223594" y="403827"/>
                      </a:cubicBezTo>
                      <a:cubicBezTo>
                        <a:pt x="245286" y="393815"/>
                        <a:pt x="236943" y="384360"/>
                        <a:pt x="283664" y="373792"/>
                      </a:cubicBezTo>
                      <a:cubicBezTo>
                        <a:pt x="330385" y="363224"/>
                        <a:pt x="448857" y="346538"/>
                        <a:pt x="503921" y="340420"/>
                      </a:cubicBezTo>
                      <a:cubicBezTo>
                        <a:pt x="558985" y="334302"/>
                        <a:pt x="614050" y="337082"/>
                        <a:pt x="614050" y="337082"/>
                      </a:cubicBezTo>
                      <a:cubicBezTo>
                        <a:pt x="656322" y="335969"/>
                        <a:pt x="708049" y="335970"/>
                        <a:pt x="757551" y="333745"/>
                      </a:cubicBezTo>
                      <a:cubicBezTo>
                        <a:pt x="807053" y="331520"/>
                        <a:pt x="911063" y="323733"/>
                        <a:pt x="911063" y="323733"/>
                      </a:cubicBezTo>
                      <a:cubicBezTo>
                        <a:pt x="953334" y="320952"/>
                        <a:pt x="980033" y="326514"/>
                        <a:pt x="1011180" y="317059"/>
                      </a:cubicBezTo>
                      <a:cubicBezTo>
                        <a:pt x="1042327" y="307604"/>
                        <a:pt x="1074031" y="279794"/>
                        <a:pt x="1097948" y="267001"/>
                      </a:cubicBezTo>
                      <a:cubicBezTo>
                        <a:pt x="1121865" y="254208"/>
                        <a:pt x="1138550" y="246421"/>
                        <a:pt x="1154680" y="240303"/>
                      </a:cubicBezTo>
                      <a:cubicBezTo>
                        <a:pt x="1170810" y="234185"/>
                        <a:pt x="1178041" y="233628"/>
                        <a:pt x="1194727" y="230291"/>
                      </a:cubicBezTo>
                      <a:cubicBezTo>
                        <a:pt x="1211413" y="226954"/>
                        <a:pt x="1237555" y="227510"/>
                        <a:pt x="1254797" y="220279"/>
                      </a:cubicBezTo>
                      <a:cubicBezTo>
                        <a:pt x="1272039" y="213048"/>
                        <a:pt x="1286501" y="194138"/>
                        <a:pt x="1298181" y="186907"/>
                      </a:cubicBezTo>
                      <a:cubicBezTo>
                        <a:pt x="1309861" y="179676"/>
                        <a:pt x="1306524" y="185794"/>
                        <a:pt x="1324879" y="176895"/>
                      </a:cubicBezTo>
                      <a:cubicBezTo>
                        <a:pt x="1343234" y="167996"/>
                        <a:pt x="1382168" y="147416"/>
                        <a:pt x="1408310" y="133511"/>
                      </a:cubicBezTo>
                      <a:cubicBezTo>
                        <a:pt x="1434452" y="119606"/>
                        <a:pt x="1465043" y="102920"/>
                        <a:pt x="1481729" y="93465"/>
                      </a:cubicBezTo>
                      <a:cubicBezTo>
                        <a:pt x="1498415" y="84010"/>
                        <a:pt x="1498971" y="89015"/>
                        <a:pt x="1508426" y="76779"/>
                      </a:cubicBezTo>
                      <a:cubicBezTo>
                        <a:pt x="1517881" y="64543"/>
                        <a:pt x="1529563" y="32839"/>
                        <a:pt x="1538462" y="20046"/>
                      </a:cubicBezTo>
                      <a:cubicBezTo>
                        <a:pt x="1547361" y="7253"/>
                        <a:pt x="1552367" y="578"/>
                        <a:pt x="1561822" y="22"/>
                      </a:cubicBezTo>
                      <a:cubicBezTo>
                        <a:pt x="1571277" y="-534"/>
                        <a:pt x="1588520" y="9478"/>
                        <a:pt x="1595194" y="16709"/>
                      </a:cubicBezTo>
                      <a:cubicBezTo>
                        <a:pt x="1601868" y="23940"/>
                        <a:pt x="1596863" y="35063"/>
                        <a:pt x="1601869" y="43406"/>
                      </a:cubicBezTo>
                      <a:cubicBezTo>
                        <a:pt x="1606875" y="51749"/>
                        <a:pt x="1625229" y="66767"/>
                        <a:pt x="1625229" y="66767"/>
                      </a:cubicBezTo>
                      <a:cubicBezTo>
                        <a:pt x="1631347" y="70660"/>
                        <a:pt x="1631904" y="65098"/>
                        <a:pt x="1638578" y="66767"/>
                      </a:cubicBezTo>
                      <a:cubicBezTo>
                        <a:pt x="1645252" y="68436"/>
                        <a:pt x="1665276" y="76779"/>
                        <a:pt x="1665276" y="76779"/>
                      </a:cubicBezTo>
                      <a:cubicBezTo>
                        <a:pt x="1670282" y="80116"/>
                        <a:pt x="1663051" y="82340"/>
                        <a:pt x="1668613" y="86790"/>
                      </a:cubicBezTo>
                      <a:cubicBezTo>
                        <a:pt x="1674175" y="91239"/>
                        <a:pt x="1692530" y="97914"/>
                        <a:pt x="1698648" y="103476"/>
                      </a:cubicBezTo>
                      <a:cubicBezTo>
                        <a:pt x="1704766" y="109038"/>
                        <a:pt x="1704211" y="114045"/>
                        <a:pt x="1705323" y="120163"/>
                      </a:cubicBezTo>
                      <a:cubicBezTo>
                        <a:pt x="1706435" y="126281"/>
                        <a:pt x="1701986" y="137405"/>
                        <a:pt x="1705323" y="140186"/>
                      </a:cubicBezTo>
                      <a:cubicBezTo>
                        <a:pt x="1708660" y="142967"/>
                        <a:pt x="1718115" y="138518"/>
                        <a:pt x="1725346" y="136849"/>
                      </a:cubicBezTo>
                      <a:cubicBezTo>
                        <a:pt x="1732577" y="135180"/>
                        <a:pt x="1738139" y="128505"/>
                        <a:pt x="1748707" y="130174"/>
                      </a:cubicBezTo>
                      <a:cubicBezTo>
                        <a:pt x="1759275" y="131842"/>
                        <a:pt x="1782079" y="141298"/>
                        <a:pt x="1788753" y="146860"/>
                      </a:cubicBezTo>
                      <a:cubicBezTo>
                        <a:pt x="1795427" y="152422"/>
                        <a:pt x="1786528" y="156316"/>
                        <a:pt x="1788753" y="163547"/>
                      </a:cubicBezTo>
                      <a:cubicBezTo>
                        <a:pt x="1790978" y="170778"/>
                        <a:pt x="1802102" y="190244"/>
                        <a:pt x="1802102" y="190244"/>
                      </a:cubicBezTo>
                      <a:cubicBezTo>
                        <a:pt x="1805995" y="193025"/>
                        <a:pt x="1803771" y="182458"/>
                        <a:pt x="1812114" y="180233"/>
                      </a:cubicBezTo>
                      <a:cubicBezTo>
                        <a:pt x="1820457" y="178008"/>
                        <a:pt x="1842149" y="173002"/>
                        <a:pt x="1852161" y="176895"/>
                      </a:cubicBezTo>
                      <a:cubicBezTo>
                        <a:pt x="1862173" y="180788"/>
                        <a:pt x="1863841" y="200256"/>
                        <a:pt x="1872184" y="203593"/>
                      </a:cubicBezTo>
                      <a:cubicBezTo>
                        <a:pt x="1880527" y="206930"/>
                        <a:pt x="1891651" y="198587"/>
                        <a:pt x="1902219" y="196919"/>
                      </a:cubicBezTo>
                      <a:cubicBezTo>
                        <a:pt x="1912787" y="195250"/>
                        <a:pt x="1923355" y="189132"/>
                        <a:pt x="1935591" y="193582"/>
                      </a:cubicBezTo>
                      <a:cubicBezTo>
                        <a:pt x="1947827" y="198032"/>
                        <a:pt x="1957283" y="212493"/>
                        <a:pt x="1975638" y="223617"/>
                      </a:cubicBezTo>
                      <a:cubicBezTo>
                        <a:pt x="1993993" y="234741"/>
                        <a:pt x="2030703" y="251983"/>
                        <a:pt x="2045720" y="260326"/>
                      </a:cubicBezTo>
                      <a:cubicBezTo>
                        <a:pt x="2060737" y="268669"/>
                        <a:pt x="2063240" y="271172"/>
                        <a:pt x="2065743" y="273675"/>
                      </a:cubicBezTo>
                    </a:path>
                  </a:pathLst>
                </a:cu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Arrow Connector 27"/>
              <p:cNvCxnSpPr/>
              <p:nvPr/>
            </p:nvCxnSpPr>
            <p:spPr>
              <a:xfrm>
                <a:off x="23118900" y="23944639"/>
                <a:ext cx="0" cy="2718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a:off x="23168365" y="24073550"/>
                <a:ext cx="630694" cy="38033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2969290" y="23937606"/>
                <a:ext cx="490424" cy="255153"/>
              </a:xfrm>
              <a:prstGeom prst="rect">
                <a:avLst/>
              </a:prstGeom>
              <a:solidFill>
                <a:schemeClr val="accent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8181919" y="25450960"/>
                <a:ext cx="646331" cy="461665"/>
              </a:xfrm>
              <a:prstGeom prst="rect">
                <a:avLst/>
              </a:prstGeom>
            </p:spPr>
            <p:txBody>
              <a:bodyPr wrap="none">
                <a:spAutoFit/>
              </a:bodyPr>
              <a:lstStyle/>
              <a:p>
                <a:r>
                  <a:rPr lang="en-GB" sz="2400" dirty="0">
                    <a:latin typeface="Helvetica" panose="020B0604020202020204" pitchFamily="34" charset="0"/>
                    <a:cs typeface="Helvetica" panose="020B0604020202020204" pitchFamily="34" charset="0"/>
                  </a:rPr>
                  <a:t>(a) </a:t>
                </a:r>
              </a:p>
            </p:txBody>
          </p:sp>
          <p:sp>
            <p:nvSpPr>
              <p:cNvPr id="300" name="Rectangle 299"/>
              <p:cNvSpPr/>
              <p:nvPr/>
            </p:nvSpPr>
            <p:spPr>
              <a:xfrm>
                <a:off x="25524211" y="21669657"/>
                <a:ext cx="646331" cy="461665"/>
              </a:xfrm>
              <a:prstGeom prst="rect">
                <a:avLst/>
              </a:prstGeom>
            </p:spPr>
            <p:txBody>
              <a:bodyPr wrap="none">
                <a:spAutoFit/>
              </a:bodyPr>
              <a:lstStyle/>
              <a:p>
                <a:r>
                  <a:rPr lang="en-GB" sz="2400" dirty="0" smtClean="0">
                    <a:latin typeface="Helvetica" panose="020B0604020202020204" pitchFamily="34" charset="0"/>
                    <a:cs typeface="Helvetica" panose="020B0604020202020204" pitchFamily="34" charset="0"/>
                  </a:rPr>
                  <a:t>(b) </a:t>
                </a:r>
                <a:endParaRPr lang="en-GB" sz="2400" dirty="0">
                  <a:latin typeface="Helvetica" panose="020B0604020202020204" pitchFamily="34" charset="0"/>
                  <a:cs typeface="Helvetica" panose="020B0604020202020204" pitchFamily="34" charset="0"/>
                </a:endParaRPr>
              </a:p>
            </p:txBody>
          </p:sp>
          <p:sp>
            <p:nvSpPr>
              <p:cNvPr id="301" name="Rectangle 300"/>
              <p:cNvSpPr/>
              <p:nvPr/>
            </p:nvSpPr>
            <p:spPr>
              <a:xfrm>
                <a:off x="25524210" y="25453152"/>
                <a:ext cx="646331" cy="461665"/>
              </a:xfrm>
              <a:prstGeom prst="rect">
                <a:avLst/>
              </a:prstGeom>
            </p:spPr>
            <p:txBody>
              <a:bodyPr wrap="none">
                <a:spAutoFit/>
              </a:bodyPr>
              <a:lstStyle/>
              <a:p>
                <a:r>
                  <a:rPr lang="en-GB" sz="2400" dirty="0" smtClean="0">
                    <a:latin typeface="Helvetica" panose="020B0604020202020204" pitchFamily="34" charset="0"/>
                    <a:cs typeface="Helvetica" panose="020B0604020202020204" pitchFamily="34" charset="0"/>
                  </a:rPr>
                  <a:t>(c) </a:t>
                </a:r>
                <a:endParaRPr lang="en-GB" sz="2400" dirty="0">
                  <a:latin typeface="Helvetica" panose="020B0604020202020204" pitchFamily="34" charset="0"/>
                  <a:cs typeface="Helvetica" panose="020B0604020202020204" pitchFamily="34" charset="0"/>
                </a:endParaRPr>
              </a:p>
            </p:txBody>
          </p:sp>
          <p:cxnSp>
            <p:nvCxnSpPr>
              <p:cNvPr id="248" name="Straight Connector 247"/>
              <p:cNvCxnSpPr/>
              <p:nvPr/>
            </p:nvCxnSpPr>
            <p:spPr>
              <a:xfrm>
                <a:off x="13658774" y="28534661"/>
                <a:ext cx="72000"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2694112" y="20929451"/>
              <a:ext cx="6070750" cy="450393"/>
              <a:chOff x="22694112" y="20929451"/>
              <a:chExt cx="6070750" cy="450393"/>
            </a:xfrm>
          </p:grpSpPr>
          <p:sp>
            <p:nvSpPr>
              <p:cNvPr id="5" name="TextBox 4"/>
              <p:cNvSpPr txBox="1"/>
              <p:nvPr/>
            </p:nvSpPr>
            <p:spPr>
              <a:xfrm>
                <a:off x="22694112" y="20948957"/>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0.0</a:t>
                </a:r>
                <a:endParaRPr lang="en-GB" sz="2200" dirty="0">
                  <a:latin typeface="Helvetica" panose="020B0604020202020204" pitchFamily="34" charset="0"/>
                  <a:cs typeface="Helvetica" panose="020B0604020202020204" pitchFamily="34" charset="0"/>
                </a:endParaRPr>
              </a:p>
            </p:txBody>
          </p:sp>
          <p:sp>
            <p:nvSpPr>
              <p:cNvPr id="258" name="TextBox 257"/>
              <p:cNvSpPr txBox="1"/>
              <p:nvPr/>
            </p:nvSpPr>
            <p:spPr>
              <a:xfrm>
                <a:off x="23595067" y="20929451"/>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0.3</a:t>
                </a:r>
                <a:endParaRPr lang="en-GB" sz="2200" dirty="0">
                  <a:latin typeface="Helvetica" panose="020B0604020202020204" pitchFamily="34" charset="0"/>
                  <a:cs typeface="Helvetica" panose="020B0604020202020204" pitchFamily="34" charset="0"/>
                </a:endParaRPr>
              </a:p>
            </p:txBody>
          </p:sp>
          <p:sp>
            <p:nvSpPr>
              <p:cNvPr id="265" name="TextBox 264"/>
              <p:cNvSpPr txBox="1"/>
              <p:nvPr/>
            </p:nvSpPr>
            <p:spPr>
              <a:xfrm>
                <a:off x="24496022" y="20929451"/>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0.6</a:t>
                </a:r>
                <a:endParaRPr lang="en-GB" sz="2200" dirty="0">
                  <a:latin typeface="Helvetica" panose="020B0604020202020204" pitchFamily="34" charset="0"/>
                  <a:cs typeface="Helvetica" panose="020B0604020202020204" pitchFamily="34" charset="0"/>
                </a:endParaRPr>
              </a:p>
            </p:txBody>
          </p:sp>
          <p:sp>
            <p:nvSpPr>
              <p:cNvPr id="266" name="TextBox 265"/>
              <p:cNvSpPr txBox="1"/>
              <p:nvPr/>
            </p:nvSpPr>
            <p:spPr>
              <a:xfrm>
                <a:off x="25396977" y="20943037"/>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1.0</a:t>
                </a:r>
                <a:endParaRPr lang="en-GB" sz="2200" dirty="0">
                  <a:latin typeface="Helvetica" panose="020B0604020202020204" pitchFamily="34" charset="0"/>
                  <a:cs typeface="Helvetica" panose="020B0604020202020204" pitchFamily="34" charset="0"/>
                </a:endParaRPr>
              </a:p>
            </p:txBody>
          </p:sp>
          <p:sp>
            <p:nvSpPr>
              <p:cNvPr id="267" name="TextBox 266"/>
              <p:cNvSpPr txBox="1"/>
              <p:nvPr/>
            </p:nvSpPr>
            <p:spPr>
              <a:xfrm>
                <a:off x="26297932" y="20942562"/>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1.3</a:t>
                </a:r>
                <a:endParaRPr lang="en-GB" sz="2200" dirty="0">
                  <a:latin typeface="Helvetica" panose="020B0604020202020204" pitchFamily="34" charset="0"/>
                  <a:cs typeface="Helvetica" panose="020B0604020202020204" pitchFamily="34" charset="0"/>
                </a:endParaRPr>
              </a:p>
            </p:txBody>
          </p:sp>
          <p:sp>
            <p:nvSpPr>
              <p:cNvPr id="268" name="TextBox 267"/>
              <p:cNvSpPr txBox="1"/>
              <p:nvPr/>
            </p:nvSpPr>
            <p:spPr>
              <a:xfrm>
                <a:off x="27198887" y="20942087"/>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1.6</a:t>
                </a:r>
                <a:endParaRPr lang="en-GB" sz="2200" dirty="0">
                  <a:latin typeface="Helvetica" panose="020B0604020202020204" pitchFamily="34" charset="0"/>
                  <a:cs typeface="Helvetica" panose="020B0604020202020204" pitchFamily="34" charset="0"/>
                </a:endParaRPr>
              </a:p>
            </p:txBody>
          </p:sp>
          <p:sp>
            <p:nvSpPr>
              <p:cNvPr id="269" name="TextBox 268"/>
              <p:cNvSpPr txBox="1"/>
              <p:nvPr/>
            </p:nvSpPr>
            <p:spPr>
              <a:xfrm>
                <a:off x="28099844" y="20941612"/>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2.0</a:t>
                </a:r>
                <a:endParaRPr lang="en-GB" sz="2200" dirty="0">
                  <a:latin typeface="Helvetica" panose="020B0604020202020204" pitchFamily="34" charset="0"/>
                  <a:cs typeface="Helvetica" panose="020B0604020202020204" pitchFamily="34" charset="0"/>
                </a:endParaRPr>
              </a:p>
            </p:txBody>
          </p:sp>
        </p:grpSp>
        <p:grpSp>
          <p:nvGrpSpPr>
            <p:cNvPr id="270" name="Group 269"/>
            <p:cNvGrpSpPr/>
            <p:nvPr/>
          </p:nvGrpSpPr>
          <p:grpSpPr>
            <a:xfrm>
              <a:off x="22694112" y="24706422"/>
              <a:ext cx="6070750" cy="450393"/>
              <a:chOff x="22694112" y="20929451"/>
              <a:chExt cx="6070750" cy="450393"/>
            </a:xfrm>
          </p:grpSpPr>
          <p:sp>
            <p:nvSpPr>
              <p:cNvPr id="271" name="TextBox 270"/>
              <p:cNvSpPr txBox="1"/>
              <p:nvPr/>
            </p:nvSpPr>
            <p:spPr>
              <a:xfrm>
                <a:off x="22694112" y="20948957"/>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0.0</a:t>
                </a:r>
                <a:endParaRPr lang="en-GB" sz="2200" dirty="0">
                  <a:latin typeface="Helvetica" panose="020B0604020202020204" pitchFamily="34" charset="0"/>
                  <a:cs typeface="Helvetica" panose="020B0604020202020204" pitchFamily="34" charset="0"/>
                </a:endParaRPr>
              </a:p>
            </p:txBody>
          </p:sp>
          <p:sp>
            <p:nvSpPr>
              <p:cNvPr id="272" name="TextBox 271"/>
              <p:cNvSpPr txBox="1"/>
              <p:nvPr/>
            </p:nvSpPr>
            <p:spPr>
              <a:xfrm>
                <a:off x="23595067" y="20929451"/>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0.3</a:t>
                </a:r>
                <a:endParaRPr lang="en-GB" sz="2200" dirty="0">
                  <a:latin typeface="Helvetica" panose="020B0604020202020204" pitchFamily="34" charset="0"/>
                  <a:cs typeface="Helvetica" panose="020B0604020202020204" pitchFamily="34" charset="0"/>
                </a:endParaRPr>
              </a:p>
            </p:txBody>
          </p:sp>
          <p:sp>
            <p:nvSpPr>
              <p:cNvPr id="277" name="TextBox 276"/>
              <p:cNvSpPr txBox="1"/>
              <p:nvPr/>
            </p:nvSpPr>
            <p:spPr>
              <a:xfrm>
                <a:off x="24496022" y="20929451"/>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0.6</a:t>
                </a:r>
                <a:endParaRPr lang="en-GB" sz="2200" dirty="0">
                  <a:latin typeface="Helvetica" panose="020B0604020202020204" pitchFamily="34" charset="0"/>
                  <a:cs typeface="Helvetica" panose="020B0604020202020204" pitchFamily="34" charset="0"/>
                </a:endParaRPr>
              </a:p>
            </p:txBody>
          </p:sp>
          <p:sp>
            <p:nvSpPr>
              <p:cNvPr id="278" name="TextBox 277"/>
              <p:cNvSpPr txBox="1"/>
              <p:nvPr/>
            </p:nvSpPr>
            <p:spPr>
              <a:xfrm>
                <a:off x="25396977" y="20943037"/>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1.0</a:t>
                </a:r>
                <a:endParaRPr lang="en-GB" sz="2200" dirty="0">
                  <a:latin typeface="Helvetica" panose="020B0604020202020204" pitchFamily="34" charset="0"/>
                  <a:cs typeface="Helvetica" panose="020B0604020202020204" pitchFamily="34" charset="0"/>
                </a:endParaRPr>
              </a:p>
            </p:txBody>
          </p:sp>
          <p:sp>
            <p:nvSpPr>
              <p:cNvPr id="280" name="TextBox 279"/>
              <p:cNvSpPr txBox="1"/>
              <p:nvPr/>
            </p:nvSpPr>
            <p:spPr>
              <a:xfrm>
                <a:off x="26297932" y="20942562"/>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1.3</a:t>
                </a:r>
                <a:endParaRPr lang="en-GB" sz="2200" dirty="0">
                  <a:latin typeface="Helvetica" panose="020B0604020202020204" pitchFamily="34" charset="0"/>
                  <a:cs typeface="Helvetica" panose="020B0604020202020204" pitchFamily="34" charset="0"/>
                </a:endParaRPr>
              </a:p>
            </p:txBody>
          </p:sp>
          <p:sp>
            <p:nvSpPr>
              <p:cNvPr id="281" name="TextBox 280"/>
              <p:cNvSpPr txBox="1"/>
              <p:nvPr/>
            </p:nvSpPr>
            <p:spPr>
              <a:xfrm>
                <a:off x="27198887" y="20942087"/>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1.6</a:t>
                </a:r>
                <a:endParaRPr lang="en-GB" sz="2200" dirty="0">
                  <a:latin typeface="Helvetica" panose="020B0604020202020204" pitchFamily="34" charset="0"/>
                  <a:cs typeface="Helvetica" panose="020B0604020202020204" pitchFamily="34" charset="0"/>
                </a:endParaRPr>
              </a:p>
            </p:txBody>
          </p:sp>
          <p:sp>
            <p:nvSpPr>
              <p:cNvPr id="282" name="TextBox 281"/>
              <p:cNvSpPr txBox="1"/>
              <p:nvPr/>
            </p:nvSpPr>
            <p:spPr>
              <a:xfrm>
                <a:off x="28099844" y="20941612"/>
                <a:ext cx="665018" cy="430887"/>
              </a:xfrm>
              <a:prstGeom prst="rect">
                <a:avLst/>
              </a:prstGeom>
              <a:solidFill>
                <a:schemeClr val="bg1"/>
              </a:solidFill>
            </p:spPr>
            <p:txBody>
              <a:bodyPr wrap="square" rtlCol="0">
                <a:spAutoFit/>
              </a:bodyPr>
              <a:lstStyle/>
              <a:p>
                <a:r>
                  <a:rPr lang="en-GB" sz="2200" dirty="0" smtClean="0">
                    <a:latin typeface="Helvetica" panose="020B0604020202020204" pitchFamily="34" charset="0"/>
                    <a:cs typeface="Helvetica" panose="020B0604020202020204" pitchFamily="34" charset="0"/>
                  </a:rPr>
                  <a:t>2.0</a:t>
                </a:r>
                <a:endParaRPr lang="en-GB" sz="2200" dirty="0">
                  <a:latin typeface="Helvetica" panose="020B0604020202020204" pitchFamily="34" charset="0"/>
                  <a:cs typeface="Helvetica" panose="020B0604020202020204" pitchFamily="34" charset="0"/>
                </a:endParaRPr>
              </a:p>
            </p:txBody>
          </p:sp>
        </p:grpSp>
      </p:grpSp>
    </p:spTree>
    <p:extLst>
      <p:ext uri="{BB962C8B-B14F-4D97-AF65-F5344CB8AC3E}">
        <p14:creationId xmlns:p14="http://schemas.microsoft.com/office/powerpoint/2010/main" val="968592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1231</TotalTime>
  <Words>960</Words>
  <Application>Microsoft Office PowerPoint</Application>
  <PresentationFormat>Custom</PresentationFormat>
  <Paragraphs>176</Paragraphs>
  <Slides>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ＭＳ Ｐゴシック</vt:lpstr>
      <vt:lpstr>Arial</vt:lpstr>
      <vt:lpstr>Book Antiqua</vt:lpstr>
      <vt:lpstr>Calibri</vt:lpstr>
      <vt:lpstr>Calibri Light</vt:lpstr>
      <vt:lpstr>Cordia New</vt:lpstr>
      <vt:lpstr>Helvetica</vt:lpstr>
      <vt:lpstr>Lucida Bright</vt:lpstr>
      <vt:lpstr>Times New Roman</vt:lpstr>
      <vt:lpstr>Office Theme</vt:lpstr>
      <vt:lpstr>PowerPoint Presentation</vt:lpstr>
    </vt:vector>
  </TitlesOfParts>
  <Company>De Montfort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Bhaskar Pandya</dc:creator>
  <cp:lastModifiedBy>Bhaskar Pandya</cp:lastModifiedBy>
  <cp:revision>95</cp:revision>
  <dcterms:created xsi:type="dcterms:W3CDTF">2017-08-17T09:01:16Z</dcterms:created>
  <dcterms:modified xsi:type="dcterms:W3CDTF">2018-10-16T09:34:05Z</dcterms:modified>
</cp:coreProperties>
</file>