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1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2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3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4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5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6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1" r:id="rId1"/>
    <p:sldMasterId id="2147483938" r:id="rId2"/>
    <p:sldMasterId id="2147483944" r:id="rId3"/>
    <p:sldMasterId id="2147483660" r:id="rId4"/>
    <p:sldMasterId id="2147483705" r:id="rId5"/>
    <p:sldMasterId id="2147483744" r:id="rId6"/>
    <p:sldMasterId id="2147483759" r:id="rId7"/>
    <p:sldMasterId id="2147483798" r:id="rId8"/>
    <p:sldMasterId id="2147483810" r:id="rId9"/>
    <p:sldMasterId id="2147483826" r:id="rId10"/>
    <p:sldMasterId id="2147483816" r:id="rId11"/>
    <p:sldMasterId id="2147483821" r:id="rId12"/>
    <p:sldMasterId id="2147483831" r:id="rId13"/>
    <p:sldMasterId id="2147483847" r:id="rId14"/>
    <p:sldMasterId id="2147483869" r:id="rId15"/>
    <p:sldMasterId id="2147483951" r:id="rId16"/>
    <p:sldMasterId id="2147483979" r:id="rId17"/>
  </p:sldMasterIdLst>
  <p:notesMasterIdLst>
    <p:notesMasterId r:id="rId64"/>
  </p:notesMasterIdLst>
  <p:handoutMasterIdLst>
    <p:handoutMasterId r:id="rId65"/>
  </p:handoutMasterIdLst>
  <p:sldIdLst>
    <p:sldId id="1487" r:id="rId18"/>
    <p:sldId id="1488" r:id="rId19"/>
    <p:sldId id="1367" r:id="rId20"/>
    <p:sldId id="1395" r:id="rId21"/>
    <p:sldId id="1424" r:id="rId22"/>
    <p:sldId id="1432" r:id="rId23"/>
    <p:sldId id="1477" r:id="rId24"/>
    <p:sldId id="1470" r:id="rId25"/>
    <p:sldId id="1414" r:id="rId26"/>
    <p:sldId id="1410" r:id="rId27"/>
    <p:sldId id="1415" r:id="rId28"/>
    <p:sldId id="983" r:id="rId29"/>
    <p:sldId id="1486" r:id="rId30"/>
    <p:sldId id="1485" r:id="rId31"/>
    <p:sldId id="1409" r:id="rId32"/>
    <p:sldId id="1417" r:id="rId33"/>
    <p:sldId id="1468" r:id="rId34"/>
    <p:sldId id="1469" r:id="rId35"/>
    <p:sldId id="1419" r:id="rId36"/>
    <p:sldId id="1405" r:id="rId37"/>
    <p:sldId id="1445" r:id="rId38"/>
    <p:sldId id="1250" r:id="rId39"/>
    <p:sldId id="1466" r:id="rId40"/>
    <p:sldId id="1018" r:id="rId41"/>
    <p:sldId id="1482" r:id="rId42"/>
    <p:sldId id="1399" r:id="rId43"/>
    <p:sldId id="1380" r:id="rId44"/>
    <p:sldId id="1356" r:id="rId45"/>
    <p:sldId id="1434" r:id="rId46"/>
    <p:sldId id="1472" r:id="rId47"/>
    <p:sldId id="1473" r:id="rId48"/>
    <p:sldId id="1474" r:id="rId49"/>
    <p:sldId id="1475" r:id="rId50"/>
    <p:sldId id="1453" r:id="rId51"/>
    <p:sldId id="259" r:id="rId52"/>
    <p:sldId id="1484" r:id="rId53"/>
    <p:sldId id="1385" r:id="rId54"/>
    <p:sldId id="257" r:id="rId55"/>
    <p:sldId id="1460" r:id="rId56"/>
    <p:sldId id="1458" r:id="rId57"/>
    <p:sldId id="1459" r:id="rId58"/>
    <p:sldId id="1479" r:id="rId59"/>
    <p:sldId id="1431" r:id="rId60"/>
    <p:sldId id="1483" r:id="rId61"/>
    <p:sldId id="258" r:id="rId62"/>
    <p:sldId id="897" r:id="rId6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09FF"/>
    <a:srgbClr val="CC0000"/>
    <a:srgbClr val="3E24AC"/>
    <a:srgbClr val="990033"/>
    <a:srgbClr val="CC0066"/>
    <a:srgbClr val="993300"/>
    <a:srgbClr val="663300"/>
    <a:srgbClr val="CECEEF"/>
    <a:srgbClr val="FFFFCC"/>
    <a:srgbClr val="FFFF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31" autoAdjust="0"/>
    <p:restoredTop sz="88821" autoAdjust="0"/>
  </p:normalViewPr>
  <p:slideViewPr>
    <p:cSldViewPr snapToGrid="0">
      <p:cViewPr varScale="1">
        <p:scale>
          <a:sx n="74" d="100"/>
          <a:sy n="74" d="100"/>
        </p:scale>
        <p:origin x="1646" y="1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95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slide" Target="slides/slide46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viewProps" Target="view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90960259359396"/>
          <c:y val="6.429537325032493E-2"/>
          <c:w val="0.77065156207395447"/>
          <c:h val="0.88532121397341168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square"/>
            <c:size val="4"/>
            <c:spPr>
              <a:solidFill>
                <a:schemeClr val="bg2"/>
              </a:solidFill>
              <a:ln w="9525">
                <a:noFill/>
              </a:ln>
              <a:effectLst/>
            </c:spPr>
          </c:marker>
          <c:xVal>
            <c:numRef>
              <c:f>'C'' and C'''' Tslice (1000Hz)'!$B$2:$B$54</c:f>
              <c:numCache>
                <c:formatCode>General</c:formatCode>
                <c:ptCount val="53"/>
                <c:pt idx="0">
                  <c:v>0</c:v>
                </c:pt>
                <c:pt idx="1">
                  <c:v>0.93300000000000005</c:v>
                </c:pt>
                <c:pt idx="2">
                  <c:v>1.883</c:v>
                </c:pt>
                <c:pt idx="3">
                  <c:v>2.8170000000000002</c:v>
                </c:pt>
                <c:pt idx="4">
                  <c:v>3.7669999999999999</c:v>
                </c:pt>
                <c:pt idx="5">
                  <c:v>4.7</c:v>
                </c:pt>
                <c:pt idx="6">
                  <c:v>5.65</c:v>
                </c:pt>
                <c:pt idx="7">
                  <c:v>6.5830000000000002</c:v>
                </c:pt>
                <c:pt idx="8">
                  <c:v>7.5330000000000004</c:v>
                </c:pt>
                <c:pt idx="9">
                  <c:v>8.4670000000000005</c:v>
                </c:pt>
                <c:pt idx="10">
                  <c:v>9.4169999999999998</c:v>
                </c:pt>
                <c:pt idx="11">
                  <c:v>10.367000000000001</c:v>
                </c:pt>
                <c:pt idx="12">
                  <c:v>11.3</c:v>
                </c:pt>
                <c:pt idx="13">
                  <c:v>12.25</c:v>
                </c:pt>
                <c:pt idx="14">
                  <c:v>13.183</c:v>
                </c:pt>
                <c:pt idx="15">
                  <c:v>14.132999999999999</c:v>
                </c:pt>
                <c:pt idx="16">
                  <c:v>15.067</c:v>
                </c:pt>
                <c:pt idx="17">
                  <c:v>16.016999999999999</c:v>
                </c:pt>
                <c:pt idx="18">
                  <c:v>16.95</c:v>
                </c:pt>
                <c:pt idx="19">
                  <c:v>17.899999999999999</c:v>
                </c:pt>
                <c:pt idx="20">
                  <c:v>18.850000000000001</c:v>
                </c:pt>
                <c:pt idx="21">
                  <c:v>19.783000000000001</c:v>
                </c:pt>
                <c:pt idx="22">
                  <c:v>20.733000000000001</c:v>
                </c:pt>
                <c:pt idx="23">
                  <c:v>21.667000000000002</c:v>
                </c:pt>
                <c:pt idx="24">
                  <c:v>22.617000000000001</c:v>
                </c:pt>
                <c:pt idx="25">
                  <c:v>23.55</c:v>
                </c:pt>
                <c:pt idx="26">
                  <c:v>24.5</c:v>
                </c:pt>
                <c:pt idx="27">
                  <c:v>25.433</c:v>
                </c:pt>
                <c:pt idx="28">
                  <c:v>26.382999999999999</c:v>
                </c:pt>
                <c:pt idx="29">
                  <c:v>27.317</c:v>
                </c:pt>
                <c:pt idx="30">
                  <c:v>28.266999999999999</c:v>
                </c:pt>
                <c:pt idx="31">
                  <c:v>29.216999999999999</c:v>
                </c:pt>
                <c:pt idx="32">
                  <c:v>30.15</c:v>
                </c:pt>
                <c:pt idx="33">
                  <c:v>31.1</c:v>
                </c:pt>
                <c:pt idx="34">
                  <c:v>32.033000000000001</c:v>
                </c:pt>
                <c:pt idx="35">
                  <c:v>32.982999999999997</c:v>
                </c:pt>
                <c:pt idx="36">
                  <c:v>33.917000000000002</c:v>
                </c:pt>
                <c:pt idx="37">
                  <c:v>34.866999999999997</c:v>
                </c:pt>
                <c:pt idx="38">
                  <c:v>35.799999999999997</c:v>
                </c:pt>
                <c:pt idx="39">
                  <c:v>36.75</c:v>
                </c:pt>
                <c:pt idx="40">
                  <c:v>37.683</c:v>
                </c:pt>
                <c:pt idx="41">
                  <c:v>38.633000000000003</c:v>
                </c:pt>
                <c:pt idx="42">
                  <c:v>39.582999999999998</c:v>
                </c:pt>
                <c:pt idx="43">
                  <c:v>40.517000000000003</c:v>
                </c:pt>
                <c:pt idx="44">
                  <c:v>41.466999999999999</c:v>
                </c:pt>
                <c:pt idx="45">
                  <c:v>42.4</c:v>
                </c:pt>
                <c:pt idx="46">
                  <c:v>43.35</c:v>
                </c:pt>
                <c:pt idx="47">
                  <c:v>44.283000000000001</c:v>
                </c:pt>
                <c:pt idx="48">
                  <c:v>45.232999999999997</c:v>
                </c:pt>
                <c:pt idx="49">
                  <c:v>46.167000000000002</c:v>
                </c:pt>
                <c:pt idx="50">
                  <c:v>47.116999999999997</c:v>
                </c:pt>
                <c:pt idx="51">
                  <c:v>48.067</c:v>
                </c:pt>
                <c:pt idx="52">
                  <c:v>49</c:v>
                </c:pt>
              </c:numCache>
            </c:numRef>
          </c:xVal>
          <c:yVal>
            <c:numRef>
              <c:f>'C'' and C'''' Tslice (1000Hz)'!$K$2:$K$54</c:f>
              <c:numCache>
                <c:formatCode>General</c:formatCode>
                <c:ptCount val="53"/>
                <c:pt idx="0">
                  <c:v>3.2576433020065161</c:v>
                </c:pt>
                <c:pt idx="1">
                  <c:v>3.2700200254397669</c:v>
                </c:pt>
                <c:pt idx="2">
                  <c:v>3.2880230741555767</c:v>
                </c:pt>
                <c:pt idx="3">
                  <c:v>3.2993549529449409</c:v>
                </c:pt>
                <c:pt idx="4">
                  <c:v>3.2838480501150173</c:v>
                </c:pt>
                <c:pt idx="5">
                  <c:v>1.41442395216913</c:v>
                </c:pt>
                <c:pt idx="6">
                  <c:v>1.3381079220837699</c:v>
                </c:pt>
                <c:pt idx="7">
                  <c:v>1.414822822146204</c:v>
                </c:pt>
                <c:pt idx="8">
                  <c:v>1.4766890614952484</c:v>
                </c:pt>
                <c:pt idx="9">
                  <c:v>1.4894702211023625</c:v>
                </c:pt>
                <c:pt idx="10">
                  <c:v>1.4884869776981255</c:v>
                </c:pt>
                <c:pt idx="11">
                  <c:v>1.4855740819886611</c:v>
                </c:pt>
                <c:pt idx="12">
                  <c:v>1.4977004587308775</c:v>
                </c:pt>
                <c:pt idx="13">
                  <c:v>1.4820562270309912</c:v>
                </c:pt>
                <c:pt idx="14">
                  <c:v>1.4986597791254552</c:v>
                </c:pt>
                <c:pt idx="15">
                  <c:v>1.4571635822112936</c:v>
                </c:pt>
                <c:pt idx="16">
                  <c:v>1.4263908784206218</c:v>
                </c:pt>
                <c:pt idx="17">
                  <c:v>1.4040617307388856</c:v>
                </c:pt>
                <c:pt idx="18">
                  <c:v>1.3929133432719047</c:v>
                </c:pt>
                <c:pt idx="19">
                  <c:v>1.3804263451576646</c:v>
                </c:pt>
                <c:pt idx="20">
                  <c:v>1.3599941889192309</c:v>
                </c:pt>
                <c:pt idx="21">
                  <c:v>1.3385778002116402</c:v>
                </c:pt>
                <c:pt idx="22">
                  <c:v>1.3419705819194589</c:v>
                </c:pt>
                <c:pt idx="23">
                  <c:v>1.3212196815193389</c:v>
                </c:pt>
                <c:pt idx="24">
                  <c:v>1.2951237834569596</c:v>
                </c:pt>
                <c:pt idx="25">
                  <c:v>1.2950896634362643</c:v>
                </c:pt>
                <c:pt idx="26">
                  <c:v>1.2560648518455935</c:v>
                </c:pt>
                <c:pt idx="27">
                  <c:v>1.2373841156433045</c:v>
                </c:pt>
                <c:pt idx="28">
                  <c:v>1.2517294492022295</c:v>
                </c:pt>
                <c:pt idx="29">
                  <c:v>1.2463461570643937</c:v>
                </c:pt>
                <c:pt idx="30">
                  <c:v>1.2194265484061821</c:v>
                </c:pt>
                <c:pt idx="31">
                  <c:v>1.237882144844153</c:v>
                </c:pt>
                <c:pt idx="32">
                  <c:v>1.1830382531492267</c:v>
                </c:pt>
                <c:pt idx="33">
                  <c:v>1.181881872744464</c:v>
                </c:pt>
                <c:pt idx="34">
                  <c:v>1.1899964615911807</c:v>
                </c:pt>
                <c:pt idx="35">
                  <c:v>1.1411536623743277</c:v>
                </c:pt>
                <c:pt idx="36">
                  <c:v>1.139202570956779</c:v>
                </c:pt>
                <c:pt idx="37">
                  <c:v>1.1483490366872606</c:v>
                </c:pt>
                <c:pt idx="38">
                  <c:v>1.1551340283715679</c:v>
                </c:pt>
                <c:pt idx="39">
                  <c:v>1.159324714646101</c:v>
                </c:pt>
                <c:pt idx="40">
                  <c:v>1.1401361252430522</c:v>
                </c:pt>
                <c:pt idx="41">
                  <c:v>1.1474286594160492</c:v>
                </c:pt>
                <c:pt idx="42">
                  <c:v>1.1671515621587085</c:v>
                </c:pt>
                <c:pt idx="43">
                  <c:v>1.1288830565482242</c:v>
                </c:pt>
                <c:pt idx="44">
                  <c:v>0.93112464817146812</c:v>
                </c:pt>
                <c:pt idx="45">
                  <c:v>0.57410364411017167</c:v>
                </c:pt>
                <c:pt idx="46">
                  <c:v>0.50615691616040082</c:v>
                </c:pt>
                <c:pt idx="47">
                  <c:v>0.28252808485432301</c:v>
                </c:pt>
                <c:pt idx="48">
                  <c:v>0.37474046633409736</c:v>
                </c:pt>
                <c:pt idx="49">
                  <c:v>0.55904579760587536</c:v>
                </c:pt>
                <c:pt idx="50">
                  <c:v>0.72659722715708874</c:v>
                </c:pt>
                <c:pt idx="51">
                  <c:v>0.66113763276810145</c:v>
                </c:pt>
                <c:pt idx="52">
                  <c:v>0.65649722443781455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D24-4A1F-AE85-A36A4FBA01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7375296"/>
        <c:axId val="637375624"/>
      </c:scatterChart>
      <c:valAx>
        <c:axId val="637375296"/>
        <c:scaling>
          <c:orientation val="minMax"/>
          <c:max val="40"/>
          <c:min val="10"/>
        </c:scaling>
        <c:delete val="1"/>
        <c:axPos val="b"/>
        <c:numFmt formatCode="General" sourceLinked="1"/>
        <c:majorTickMark val="out"/>
        <c:minorTickMark val="out"/>
        <c:tickLblPos val="nextTo"/>
        <c:crossAx val="637375624"/>
        <c:crosses val="autoZero"/>
        <c:crossBetween val="midCat"/>
      </c:valAx>
      <c:valAx>
        <c:axId val="637375624"/>
        <c:scaling>
          <c:orientation val="minMax"/>
          <c:max val="1.5"/>
          <c:min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0" i="0" baseline="0">
                    <a:solidFill>
                      <a:schemeClr val="tx1"/>
                    </a:solidFill>
                    <a:effectLst/>
                  </a:rPr>
                  <a:t>log C'' (1kHz)</a:t>
                </a:r>
                <a:endParaRPr lang="en-GB" sz="1200">
                  <a:solidFill>
                    <a:schemeClr val="tx1"/>
                  </a:solidFill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737529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93433377277418"/>
          <c:y val="9.4416638198255978E-2"/>
          <c:w val="0.80113515823402526"/>
          <c:h val="0.68661441908913956"/>
        </c:manualLayout>
      </c:layout>
      <c:scatterChart>
        <c:scatterStyle val="lineMarker"/>
        <c:varyColors val="0"/>
        <c:ser>
          <c:idx val="1"/>
          <c:order val="0"/>
          <c:spPr>
            <a:ln w="63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'Edited data'!$K$10:$K$5973</c:f>
              <c:numCache>
                <c:formatCode>General</c:formatCode>
                <c:ptCount val="5964"/>
                <c:pt idx="0">
                  <c:v>8.483333333333334E-3</c:v>
                </c:pt>
                <c:pt idx="1">
                  <c:v>1.6966666666666668E-2</c:v>
                </c:pt>
                <c:pt idx="2">
                  <c:v>2.5449999999999997E-2</c:v>
                </c:pt>
                <c:pt idx="3">
                  <c:v>3.3933333333333336E-2</c:v>
                </c:pt>
                <c:pt idx="4">
                  <c:v>4.2416666666666665E-2</c:v>
                </c:pt>
                <c:pt idx="5">
                  <c:v>5.0899999999999994E-2</c:v>
                </c:pt>
                <c:pt idx="6">
                  <c:v>5.9383333333333337E-2</c:v>
                </c:pt>
                <c:pt idx="7">
                  <c:v>6.7866666666666672E-2</c:v>
                </c:pt>
                <c:pt idx="8">
                  <c:v>7.6350000000000001E-2</c:v>
                </c:pt>
                <c:pt idx="9">
                  <c:v>8.483333333333333E-2</c:v>
                </c:pt>
                <c:pt idx="10">
                  <c:v>9.3316666666666673E-2</c:v>
                </c:pt>
                <c:pt idx="11">
                  <c:v>0.10179999999999999</c:v>
                </c:pt>
                <c:pt idx="12">
                  <c:v>0.11026666666666667</c:v>
                </c:pt>
                <c:pt idx="13">
                  <c:v>0.11874999999999999</c:v>
                </c:pt>
                <c:pt idx="14">
                  <c:v>0.12723333333333334</c:v>
                </c:pt>
                <c:pt idx="15">
                  <c:v>0.13571666666666668</c:v>
                </c:pt>
                <c:pt idx="16">
                  <c:v>0.14419999999999999</c:v>
                </c:pt>
                <c:pt idx="17">
                  <c:v>0.15268333333333334</c:v>
                </c:pt>
                <c:pt idx="18">
                  <c:v>0.16116666666666665</c:v>
                </c:pt>
                <c:pt idx="19">
                  <c:v>0.16965</c:v>
                </c:pt>
                <c:pt idx="20">
                  <c:v>0.17813333333333334</c:v>
                </c:pt>
                <c:pt idx="21">
                  <c:v>0.18661666666666665</c:v>
                </c:pt>
                <c:pt idx="22">
                  <c:v>0.1951</c:v>
                </c:pt>
                <c:pt idx="23">
                  <c:v>0.20358333333333334</c:v>
                </c:pt>
                <c:pt idx="24">
                  <c:v>0.21206666666666668</c:v>
                </c:pt>
                <c:pt idx="25">
                  <c:v>0.22055</c:v>
                </c:pt>
                <c:pt idx="26">
                  <c:v>0.22903333333333334</c:v>
                </c:pt>
                <c:pt idx="27">
                  <c:v>0.23751666666666665</c:v>
                </c:pt>
                <c:pt idx="28">
                  <c:v>0.246</c:v>
                </c:pt>
                <c:pt idx="29">
                  <c:v>0.25448333333333334</c:v>
                </c:pt>
                <c:pt idx="30">
                  <c:v>0.26296666666666668</c:v>
                </c:pt>
                <c:pt idx="31">
                  <c:v>0.27144999999999997</c:v>
                </c:pt>
                <c:pt idx="32">
                  <c:v>0.27993333333333331</c:v>
                </c:pt>
                <c:pt idx="33">
                  <c:v>0.28841666666666665</c:v>
                </c:pt>
                <c:pt idx="34">
                  <c:v>0.2969</c:v>
                </c:pt>
                <c:pt idx="35">
                  <c:v>0.30538333333333334</c:v>
                </c:pt>
                <c:pt idx="36">
                  <c:v>0.31386666666666668</c:v>
                </c:pt>
                <c:pt idx="37">
                  <c:v>0.32233333333333331</c:v>
                </c:pt>
                <c:pt idx="38">
                  <c:v>0.33081666666666665</c:v>
                </c:pt>
                <c:pt idx="39">
                  <c:v>0.33929999999999999</c:v>
                </c:pt>
                <c:pt idx="40">
                  <c:v>0.34778333333333333</c:v>
                </c:pt>
                <c:pt idx="41">
                  <c:v>0.35626666666666668</c:v>
                </c:pt>
                <c:pt idx="42">
                  <c:v>0.36475000000000002</c:v>
                </c:pt>
                <c:pt idx="43">
                  <c:v>0.37323333333333331</c:v>
                </c:pt>
                <c:pt idx="44">
                  <c:v>0.38171666666666665</c:v>
                </c:pt>
                <c:pt idx="45">
                  <c:v>0.39019999999999999</c:v>
                </c:pt>
                <c:pt idx="46">
                  <c:v>0.39868333333333333</c:v>
                </c:pt>
                <c:pt idx="47">
                  <c:v>0.40716666666666668</c:v>
                </c:pt>
                <c:pt idx="48">
                  <c:v>0.41565000000000002</c:v>
                </c:pt>
                <c:pt idx="49">
                  <c:v>0.42413333333333336</c:v>
                </c:pt>
                <c:pt idx="50">
                  <c:v>0.4326166666666667</c:v>
                </c:pt>
                <c:pt idx="51">
                  <c:v>0.44109999999999999</c:v>
                </c:pt>
                <c:pt idx="52">
                  <c:v>0.44958333333333333</c:v>
                </c:pt>
                <c:pt idx="53">
                  <c:v>0.45806666666666668</c:v>
                </c:pt>
                <c:pt idx="54">
                  <c:v>0.46654999999999996</c:v>
                </c:pt>
                <c:pt idx="55">
                  <c:v>0.47503333333333331</c:v>
                </c:pt>
                <c:pt idx="56">
                  <c:v>0.48351666666666665</c:v>
                </c:pt>
                <c:pt idx="57">
                  <c:v>0.49199999999999999</c:v>
                </c:pt>
                <c:pt idx="58">
                  <c:v>0.50048333333333328</c:v>
                </c:pt>
                <c:pt idx="59">
                  <c:v>0.50896666666666668</c:v>
                </c:pt>
                <c:pt idx="60">
                  <c:v>0.51744999999999997</c:v>
                </c:pt>
                <c:pt idx="61">
                  <c:v>0.5259166666666667</c:v>
                </c:pt>
                <c:pt idx="62">
                  <c:v>0.53439999999999999</c:v>
                </c:pt>
                <c:pt idx="63">
                  <c:v>0.54288333333333338</c:v>
                </c:pt>
                <c:pt idx="64">
                  <c:v>0.55136666666666667</c:v>
                </c:pt>
                <c:pt idx="65">
                  <c:v>0.55985000000000007</c:v>
                </c:pt>
                <c:pt idx="66">
                  <c:v>0.56833333333333336</c:v>
                </c:pt>
                <c:pt idx="67">
                  <c:v>0.57681666666666664</c:v>
                </c:pt>
                <c:pt idx="68">
                  <c:v>0.58530000000000004</c:v>
                </c:pt>
                <c:pt idx="69">
                  <c:v>0.59378333333333333</c:v>
                </c:pt>
                <c:pt idx="70">
                  <c:v>0.60226666666666673</c:v>
                </c:pt>
                <c:pt idx="71">
                  <c:v>0.61075000000000002</c:v>
                </c:pt>
                <c:pt idx="72">
                  <c:v>0.61923333333333341</c:v>
                </c:pt>
                <c:pt idx="73">
                  <c:v>0.62771666666666659</c:v>
                </c:pt>
                <c:pt idx="74">
                  <c:v>0.63619999999999999</c:v>
                </c:pt>
                <c:pt idx="75">
                  <c:v>0.64468333333333327</c:v>
                </c:pt>
                <c:pt idx="76">
                  <c:v>0.65316666666666667</c:v>
                </c:pt>
                <c:pt idx="77">
                  <c:v>0.66164999999999996</c:v>
                </c:pt>
                <c:pt idx="78">
                  <c:v>0.67013333333333336</c:v>
                </c:pt>
                <c:pt idx="79">
                  <c:v>0.67861666666666665</c:v>
                </c:pt>
                <c:pt idx="80">
                  <c:v>0.68709999999999993</c:v>
                </c:pt>
                <c:pt idx="81">
                  <c:v>0.69558333333333333</c:v>
                </c:pt>
                <c:pt idx="82">
                  <c:v>0.70406666666666662</c:v>
                </c:pt>
                <c:pt idx="83">
                  <c:v>0.71255000000000002</c:v>
                </c:pt>
                <c:pt idx="84">
                  <c:v>0.7210333333333333</c:v>
                </c:pt>
                <c:pt idx="85">
                  <c:v>0.7295166666666667</c:v>
                </c:pt>
                <c:pt idx="86">
                  <c:v>0.73798333333333344</c:v>
                </c:pt>
                <c:pt idx="87">
                  <c:v>0.74646666666666661</c:v>
                </c:pt>
                <c:pt idx="88">
                  <c:v>0.7549499999999999</c:v>
                </c:pt>
                <c:pt idx="89">
                  <c:v>0.7634333333333333</c:v>
                </c:pt>
                <c:pt idx="90">
                  <c:v>0.77191666666666658</c:v>
                </c:pt>
                <c:pt idx="91">
                  <c:v>0.78039999999999998</c:v>
                </c:pt>
                <c:pt idx="92">
                  <c:v>0.78888333333333327</c:v>
                </c:pt>
                <c:pt idx="93">
                  <c:v>0.79736666666666667</c:v>
                </c:pt>
                <c:pt idx="94">
                  <c:v>0.80584999999999996</c:v>
                </c:pt>
                <c:pt idx="95">
                  <c:v>0.81433333333333335</c:v>
                </c:pt>
                <c:pt idx="96">
                  <c:v>0.82281666666666664</c:v>
                </c:pt>
                <c:pt idx="97">
                  <c:v>0.83130000000000004</c:v>
                </c:pt>
                <c:pt idx="98">
                  <c:v>0.83978333333333333</c:v>
                </c:pt>
                <c:pt idx="99">
                  <c:v>0.84826666666666672</c:v>
                </c:pt>
                <c:pt idx="100">
                  <c:v>0.85675000000000001</c:v>
                </c:pt>
                <c:pt idx="101">
                  <c:v>0.86523333333333341</c:v>
                </c:pt>
                <c:pt idx="102">
                  <c:v>0.8737166666666667</c:v>
                </c:pt>
                <c:pt idx="103">
                  <c:v>0.88219999999999998</c:v>
                </c:pt>
                <c:pt idx="104">
                  <c:v>0.89068333333333338</c:v>
                </c:pt>
                <c:pt idx="105">
                  <c:v>0.89916666666666667</c:v>
                </c:pt>
                <c:pt idx="106">
                  <c:v>0.90765000000000007</c:v>
                </c:pt>
                <c:pt idx="107">
                  <c:v>0.91613333333333336</c:v>
                </c:pt>
                <c:pt idx="108">
                  <c:v>0.92461666666666664</c:v>
                </c:pt>
                <c:pt idx="109">
                  <c:v>0.93309999999999993</c:v>
                </c:pt>
                <c:pt idx="110">
                  <c:v>0.94158333333333333</c:v>
                </c:pt>
                <c:pt idx="111">
                  <c:v>0.95006666666666661</c:v>
                </c:pt>
                <c:pt idx="112">
                  <c:v>0.95853333333333335</c:v>
                </c:pt>
                <c:pt idx="113">
                  <c:v>0.96701666666666664</c:v>
                </c:pt>
                <c:pt idx="114">
                  <c:v>0.97550000000000003</c:v>
                </c:pt>
                <c:pt idx="115">
                  <c:v>0.98398333333333332</c:v>
                </c:pt>
                <c:pt idx="116">
                  <c:v>0.99246666666666672</c:v>
                </c:pt>
                <c:pt idx="117">
                  <c:v>1.00095</c:v>
                </c:pt>
                <c:pt idx="118">
                  <c:v>1.0094333333333334</c:v>
                </c:pt>
                <c:pt idx="119">
                  <c:v>1.0179166666666668</c:v>
                </c:pt>
                <c:pt idx="120">
                  <c:v>1.0264</c:v>
                </c:pt>
                <c:pt idx="121">
                  <c:v>1.0348833333333334</c:v>
                </c:pt>
                <c:pt idx="122">
                  <c:v>1.0433666666666666</c:v>
                </c:pt>
                <c:pt idx="123">
                  <c:v>1.05185</c:v>
                </c:pt>
                <c:pt idx="124">
                  <c:v>1.0603333333333333</c:v>
                </c:pt>
                <c:pt idx="125">
                  <c:v>1.0688166666666667</c:v>
                </c:pt>
                <c:pt idx="126">
                  <c:v>1.0773000000000001</c:v>
                </c:pt>
                <c:pt idx="127">
                  <c:v>1.0857833333333333</c:v>
                </c:pt>
                <c:pt idx="128">
                  <c:v>1.0942666666666667</c:v>
                </c:pt>
                <c:pt idx="129">
                  <c:v>1.1027500000000001</c:v>
                </c:pt>
                <c:pt idx="130">
                  <c:v>1.1112333333333335</c:v>
                </c:pt>
                <c:pt idx="131">
                  <c:v>1.1197166666666667</c:v>
                </c:pt>
                <c:pt idx="132">
                  <c:v>1.1281999999999999</c:v>
                </c:pt>
                <c:pt idx="133">
                  <c:v>1.1366833333333333</c:v>
                </c:pt>
                <c:pt idx="134">
                  <c:v>1.1451666666666667</c:v>
                </c:pt>
                <c:pt idx="135">
                  <c:v>1.1536499999999998</c:v>
                </c:pt>
                <c:pt idx="136">
                  <c:v>1.1621166666666667</c:v>
                </c:pt>
                <c:pt idx="137">
                  <c:v>1.1706000000000001</c:v>
                </c:pt>
                <c:pt idx="138">
                  <c:v>1.1790833333333335</c:v>
                </c:pt>
                <c:pt idx="139">
                  <c:v>1.1875666666666667</c:v>
                </c:pt>
                <c:pt idx="140">
                  <c:v>1.1960500000000001</c:v>
                </c:pt>
                <c:pt idx="141">
                  <c:v>1.2045333333333335</c:v>
                </c:pt>
                <c:pt idx="142">
                  <c:v>1.2130166666666669</c:v>
                </c:pt>
                <c:pt idx="143">
                  <c:v>1.2215</c:v>
                </c:pt>
                <c:pt idx="144">
                  <c:v>1.2299833333333334</c:v>
                </c:pt>
                <c:pt idx="145">
                  <c:v>1.2384666666666668</c:v>
                </c:pt>
                <c:pt idx="146">
                  <c:v>1.2469499999999998</c:v>
                </c:pt>
                <c:pt idx="147">
                  <c:v>1.2554333333333332</c:v>
                </c:pt>
                <c:pt idx="148">
                  <c:v>1.2639166666666666</c:v>
                </c:pt>
                <c:pt idx="149">
                  <c:v>1.2724</c:v>
                </c:pt>
                <c:pt idx="150">
                  <c:v>1.2808833333333332</c:v>
                </c:pt>
                <c:pt idx="151">
                  <c:v>1.2893666666666665</c:v>
                </c:pt>
                <c:pt idx="152">
                  <c:v>1.2978499999999999</c:v>
                </c:pt>
                <c:pt idx="153">
                  <c:v>1.3063333333333333</c:v>
                </c:pt>
                <c:pt idx="154">
                  <c:v>1.3148166666666665</c:v>
                </c:pt>
                <c:pt idx="155">
                  <c:v>1.3232999999999999</c:v>
                </c:pt>
                <c:pt idx="156">
                  <c:v>1.3317833333333333</c:v>
                </c:pt>
                <c:pt idx="157">
                  <c:v>1.3402666666666667</c:v>
                </c:pt>
                <c:pt idx="158">
                  <c:v>1.3487499999999999</c:v>
                </c:pt>
                <c:pt idx="159">
                  <c:v>1.3572166666666667</c:v>
                </c:pt>
                <c:pt idx="160">
                  <c:v>1.3656999999999999</c:v>
                </c:pt>
                <c:pt idx="161">
                  <c:v>1.3741833333333333</c:v>
                </c:pt>
                <c:pt idx="162">
                  <c:v>1.3826666666666665</c:v>
                </c:pt>
                <c:pt idx="163">
                  <c:v>1.3911499999999999</c:v>
                </c:pt>
                <c:pt idx="164">
                  <c:v>1.3996333333333333</c:v>
                </c:pt>
                <c:pt idx="165">
                  <c:v>1.4081166666666667</c:v>
                </c:pt>
                <c:pt idx="166">
                  <c:v>1.4165999999999999</c:v>
                </c:pt>
                <c:pt idx="167">
                  <c:v>1.4250833333333333</c:v>
                </c:pt>
                <c:pt idx="168">
                  <c:v>1.4335666666666667</c:v>
                </c:pt>
                <c:pt idx="169">
                  <c:v>1.4420499999999998</c:v>
                </c:pt>
                <c:pt idx="170">
                  <c:v>1.4505333333333332</c:v>
                </c:pt>
                <c:pt idx="171">
                  <c:v>1.4590166666666666</c:v>
                </c:pt>
                <c:pt idx="172">
                  <c:v>1.4675</c:v>
                </c:pt>
                <c:pt idx="173">
                  <c:v>1.4759833333333332</c:v>
                </c:pt>
                <c:pt idx="174">
                  <c:v>1.4844666666666666</c:v>
                </c:pt>
                <c:pt idx="175">
                  <c:v>1.49295</c:v>
                </c:pt>
                <c:pt idx="176">
                  <c:v>1.5014333333333334</c:v>
                </c:pt>
                <c:pt idx="177">
                  <c:v>1.5099166666666666</c:v>
                </c:pt>
                <c:pt idx="178">
                  <c:v>1.5184</c:v>
                </c:pt>
                <c:pt idx="179">
                  <c:v>1.5268833333333334</c:v>
                </c:pt>
                <c:pt idx="180">
                  <c:v>1.5353666666666668</c:v>
                </c:pt>
                <c:pt idx="181">
                  <c:v>1.5438499999999999</c:v>
                </c:pt>
                <c:pt idx="182">
                  <c:v>1.5523333333333333</c:v>
                </c:pt>
                <c:pt idx="183">
                  <c:v>1.5608</c:v>
                </c:pt>
                <c:pt idx="184">
                  <c:v>1.5692833333333334</c:v>
                </c:pt>
                <c:pt idx="185">
                  <c:v>1.5777666666666665</c:v>
                </c:pt>
                <c:pt idx="186">
                  <c:v>1.5862499999999999</c:v>
                </c:pt>
                <c:pt idx="187">
                  <c:v>1.5947333333333333</c:v>
                </c:pt>
                <c:pt idx="188">
                  <c:v>1.6032166666666667</c:v>
                </c:pt>
                <c:pt idx="189">
                  <c:v>1.6116999999999999</c:v>
                </c:pt>
                <c:pt idx="190">
                  <c:v>1.6201833333333333</c:v>
                </c:pt>
                <c:pt idx="191">
                  <c:v>1.6286666666666667</c:v>
                </c:pt>
                <c:pt idx="192">
                  <c:v>1.6371499999999999</c:v>
                </c:pt>
                <c:pt idx="193">
                  <c:v>1.6456333333333333</c:v>
                </c:pt>
                <c:pt idx="194">
                  <c:v>1.6541166666666667</c:v>
                </c:pt>
                <c:pt idx="195">
                  <c:v>1.6626000000000001</c:v>
                </c:pt>
                <c:pt idx="196">
                  <c:v>1.6710833333333333</c:v>
                </c:pt>
                <c:pt idx="197">
                  <c:v>1.6795666666666667</c:v>
                </c:pt>
                <c:pt idx="198">
                  <c:v>1.6880500000000001</c:v>
                </c:pt>
                <c:pt idx="199">
                  <c:v>1.6965333333333334</c:v>
                </c:pt>
                <c:pt idx="200">
                  <c:v>1.7050166666666666</c:v>
                </c:pt>
                <c:pt idx="201">
                  <c:v>1.7135</c:v>
                </c:pt>
                <c:pt idx="202">
                  <c:v>1.7219833333333334</c:v>
                </c:pt>
                <c:pt idx="203">
                  <c:v>1.7304666666666668</c:v>
                </c:pt>
                <c:pt idx="204">
                  <c:v>1.73895</c:v>
                </c:pt>
                <c:pt idx="205">
                  <c:v>1.7474333333333334</c:v>
                </c:pt>
                <c:pt idx="206">
                  <c:v>1.7559</c:v>
                </c:pt>
                <c:pt idx="207">
                  <c:v>1.7643833333333334</c:v>
                </c:pt>
                <c:pt idx="208">
                  <c:v>1.7728666666666666</c:v>
                </c:pt>
                <c:pt idx="209">
                  <c:v>1.78135</c:v>
                </c:pt>
                <c:pt idx="210">
                  <c:v>1.7898333333333334</c:v>
                </c:pt>
                <c:pt idx="211">
                  <c:v>1.7983166666666668</c:v>
                </c:pt>
                <c:pt idx="212">
                  <c:v>1.8068</c:v>
                </c:pt>
                <c:pt idx="213">
                  <c:v>1.8152833333333334</c:v>
                </c:pt>
                <c:pt idx="214">
                  <c:v>1.8237666666666668</c:v>
                </c:pt>
                <c:pt idx="215">
                  <c:v>1.8322499999999999</c:v>
                </c:pt>
                <c:pt idx="216">
                  <c:v>1.8407333333333333</c:v>
                </c:pt>
                <c:pt idx="217">
                  <c:v>1.8492166666666667</c:v>
                </c:pt>
                <c:pt idx="218">
                  <c:v>1.8577000000000001</c:v>
                </c:pt>
                <c:pt idx="219">
                  <c:v>1.8661833333333333</c:v>
                </c:pt>
                <c:pt idx="220">
                  <c:v>1.8746666666666667</c:v>
                </c:pt>
                <c:pt idx="221">
                  <c:v>1.8831500000000001</c:v>
                </c:pt>
                <c:pt idx="222">
                  <c:v>1.8916333333333335</c:v>
                </c:pt>
                <c:pt idx="223">
                  <c:v>1.9001166666666667</c:v>
                </c:pt>
                <c:pt idx="224">
                  <c:v>1.9086000000000001</c:v>
                </c:pt>
                <c:pt idx="225">
                  <c:v>1.9170833333333335</c:v>
                </c:pt>
                <c:pt idx="226">
                  <c:v>1.9255666666666669</c:v>
                </c:pt>
                <c:pt idx="227">
                  <c:v>1.93405</c:v>
                </c:pt>
                <c:pt idx="228">
                  <c:v>1.9425333333333334</c:v>
                </c:pt>
                <c:pt idx="229">
                  <c:v>1.9510000000000001</c:v>
                </c:pt>
                <c:pt idx="230">
                  <c:v>1.9594833333333335</c:v>
                </c:pt>
                <c:pt idx="231">
                  <c:v>1.9679666666666666</c:v>
                </c:pt>
                <c:pt idx="232">
                  <c:v>1.97645</c:v>
                </c:pt>
                <c:pt idx="233">
                  <c:v>1.9849333333333334</c:v>
                </c:pt>
                <c:pt idx="234">
                  <c:v>1.9934166666666668</c:v>
                </c:pt>
                <c:pt idx="235">
                  <c:v>2.0019</c:v>
                </c:pt>
                <c:pt idx="236">
                  <c:v>2.0103833333333334</c:v>
                </c:pt>
                <c:pt idx="237">
                  <c:v>2.0188666666666668</c:v>
                </c:pt>
                <c:pt idx="238">
                  <c:v>2.0273500000000002</c:v>
                </c:pt>
                <c:pt idx="239">
                  <c:v>2.0358333333333336</c:v>
                </c:pt>
                <c:pt idx="240">
                  <c:v>2.0443166666666666</c:v>
                </c:pt>
                <c:pt idx="241">
                  <c:v>2.0528</c:v>
                </c:pt>
                <c:pt idx="242">
                  <c:v>2.0612833333333334</c:v>
                </c:pt>
                <c:pt idx="243">
                  <c:v>2.0697666666666668</c:v>
                </c:pt>
                <c:pt idx="244">
                  <c:v>2.0782499999999997</c:v>
                </c:pt>
                <c:pt idx="245">
                  <c:v>2.0867333333333331</c:v>
                </c:pt>
                <c:pt idx="246">
                  <c:v>2.0952166666666665</c:v>
                </c:pt>
                <c:pt idx="247">
                  <c:v>2.1036999999999999</c:v>
                </c:pt>
                <c:pt idx="248">
                  <c:v>2.1121833333333333</c:v>
                </c:pt>
                <c:pt idx="249">
                  <c:v>2.1206666666666667</c:v>
                </c:pt>
                <c:pt idx="250">
                  <c:v>2.1291500000000001</c:v>
                </c:pt>
                <c:pt idx="251">
                  <c:v>2.1376333333333335</c:v>
                </c:pt>
                <c:pt idx="252">
                  <c:v>2.1460999999999997</c:v>
                </c:pt>
                <c:pt idx="253">
                  <c:v>2.1545833333333335</c:v>
                </c:pt>
                <c:pt idx="254">
                  <c:v>2.1630666666666665</c:v>
                </c:pt>
                <c:pt idx="255">
                  <c:v>2.1715500000000003</c:v>
                </c:pt>
                <c:pt idx="256">
                  <c:v>2.1800333333333333</c:v>
                </c:pt>
                <c:pt idx="257">
                  <c:v>2.1885166666666667</c:v>
                </c:pt>
                <c:pt idx="258">
                  <c:v>2.1970000000000001</c:v>
                </c:pt>
                <c:pt idx="259">
                  <c:v>2.2054833333333335</c:v>
                </c:pt>
                <c:pt idx="260">
                  <c:v>2.2139666666666664</c:v>
                </c:pt>
                <c:pt idx="261">
                  <c:v>2.2224500000000003</c:v>
                </c:pt>
                <c:pt idx="262">
                  <c:v>2.2309333333333332</c:v>
                </c:pt>
                <c:pt idx="263">
                  <c:v>2.2394166666666666</c:v>
                </c:pt>
                <c:pt idx="264">
                  <c:v>2.2479</c:v>
                </c:pt>
                <c:pt idx="265">
                  <c:v>2.2563833333333334</c:v>
                </c:pt>
                <c:pt idx="266">
                  <c:v>2.2648666666666668</c:v>
                </c:pt>
                <c:pt idx="267">
                  <c:v>2.2733500000000002</c:v>
                </c:pt>
                <c:pt idx="268">
                  <c:v>2.2818333333333332</c:v>
                </c:pt>
                <c:pt idx="269">
                  <c:v>2.290316666666667</c:v>
                </c:pt>
                <c:pt idx="270">
                  <c:v>2.2988</c:v>
                </c:pt>
                <c:pt idx="271">
                  <c:v>2.3072833333333334</c:v>
                </c:pt>
                <c:pt idx="272">
                  <c:v>2.3157666666666668</c:v>
                </c:pt>
                <c:pt idx="273">
                  <c:v>2.3242500000000001</c:v>
                </c:pt>
                <c:pt idx="274">
                  <c:v>2.3327333333333331</c:v>
                </c:pt>
                <c:pt idx="275">
                  <c:v>2.3412166666666669</c:v>
                </c:pt>
                <c:pt idx="276">
                  <c:v>2.3496833333333331</c:v>
                </c:pt>
                <c:pt idx="277">
                  <c:v>2.358166666666667</c:v>
                </c:pt>
                <c:pt idx="278">
                  <c:v>2.3666499999999999</c:v>
                </c:pt>
                <c:pt idx="279">
                  <c:v>2.3751333333333333</c:v>
                </c:pt>
                <c:pt idx="280">
                  <c:v>2.3836166666666667</c:v>
                </c:pt>
                <c:pt idx="281">
                  <c:v>2.3921000000000001</c:v>
                </c:pt>
                <c:pt idx="282">
                  <c:v>2.4005833333333331</c:v>
                </c:pt>
                <c:pt idx="283">
                  <c:v>2.4090666666666669</c:v>
                </c:pt>
                <c:pt idx="284">
                  <c:v>2.4175499999999999</c:v>
                </c:pt>
                <c:pt idx="285">
                  <c:v>2.4260333333333337</c:v>
                </c:pt>
                <c:pt idx="286">
                  <c:v>2.4345166666666667</c:v>
                </c:pt>
                <c:pt idx="287">
                  <c:v>2.4430000000000001</c:v>
                </c:pt>
                <c:pt idx="288">
                  <c:v>2.4514833333333335</c:v>
                </c:pt>
                <c:pt idx="289">
                  <c:v>2.4599666666666669</c:v>
                </c:pt>
                <c:pt idx="290">
                  <c:v>2.4684499999999998</c:v>
                </c:pt>
                <c:pt idx="291">
                  <c:v>2.4769333333333337</c:v>
                </c:pt>
                <c:pt idx="292">
                  <c:v>2.4854166666666666</c:v>
                </c:pt>
                <c:pt idx="293">
                  <c:v>2.4938999999999996</c:v>
                </c:pt>
                <c:pt idx="294">
                  <c:v>2.5023833333333334</c:v>
                </c:pt>
                <c:pt idx="295">
                  <c:v>2.5108666666666664</c:v>
                </c:pt>
                <c:pt idx="296">
                  <c:v>2.5193500000000002</c:v>
                </c:pt>
                <c:pt idx="297">
                  <c:v>2.5278333333333332</c:v>
                </c:pt>
                <c:pt idx="298">
                  <c:v>2.5363166666666666</c:v>
                </c:pt>
                <c:pt idx="299">
                  <c:v>2.5447833333333336</c:v>
                </c:pt>
                <c:pt idx="300">
                  <c:v>2.5532666666666666</c:v>
                </c:pt>
                <c:pt idx="301">
                  <c:v>2.5617500000000004</c:v>
                </c:pt>
                <c:pt idx="302">
                  <c:v>2.5702333333333334</c:v>
                </c:pt>
                <c:pt idx="303">
                  <c:v>2.5787166666666668</c:v>
                </c:pt>
                <c:pt idx="304">
                  <c:v>2.5872000000000002</c:v>
                </c:pt>
                <c:pt idx="305">
                  <c:v>2.5956833333333336</c:v>
                </c:pt>
                <c:pt idx="306">
                  <c:v>2.6041666666666665</c:v>
                </c:pt>
                <c:pt idx="307">
                  <c:v>2.6126499999999999</c:v>
                </c:pt>
                <c:pt idx="308">
                  <c:v>2.6211333333333333</c:v>
                </c:pt>
                <c:pt idx="309">
                  <c:v>2.6296166666666663</c:v>
                </c:pt>
                <c:pt idx="310">
                  <c:v>2.6381000000000001</c:v>
                </c:pt>
                <c:pt idx="311">
                  <c:v>2.6465833333333331</c:v>
                </c:pt>
                <c:pt idx="312">
                  <c:v>2.6550666666666669</c:v>
                </c:pt>
                <c:pt idx="313">
                  <c:v>2.6635499999999999</c:v>
                </c:pt>
                <c:pt idx="314">
                  <c:v>2.6720333333333333</c:v>
                </c:pt>
                <c:pt idx="315">
                  <c:v>2.6805166666666667</c:v>
                </c:pt>
                <c:pt idx="316">
                  <c:v>2.6890000000000001</c:v>
                </c:pt>
                <c:pt idx="317">
                  <c:v>2.697483333333333</c:v>
                </c:pt>
                <c:pt idx="318">
                  <c:v>2.7059666666666669</c:v>
                </c:pt>
                <c:pt idx="319">
                  <c:v>2.7144499999999998</c:v>
                </c:pt>
                <c:pt idx="320">
                  <c:v>2.7229333333333332</c:v>
                </c:pt>
                <c:pt idx="321">
                  <c:v>2.7314166666666666</c:v>
                </c:pt>
                <c:pt idx="322">
                  <c:v>2.7398833333333332</c:v>
                </c:pt>
                <c:pt idx="323">
                  <c:v>2.7483666666666666</c:v>
                </c:pt>
                <c:pt idx="324">
                  <c:v>2.75685</c:v>
                </c:pt>
                <c:pt idx="325">
                  <c:v>2.765333333333333</c:v>
                </c:pt>
                <c:pt idx="326">
                  <c:v>2.7738166666666668</c:v>
                </c:pt>
                <c:pt idx="327">
                  <c:v>2.7822999999999998</c:v>
                </c:pt>
                <c:pt idx="328">
                  <c:v>2.7907833333333332</c:v>
                </c:pt>
                <c:pt idx="329">
                  <c:v>2.7992666666666666</c:v>
                </c:pt>
                <c:pt idx="330">
                  <c:v>2.80775</c:v>
                </c:pt>
                <c:pt idx="331">
                  <c:v>2.8162333333333334</c:v>
                </c:pt>
                <c:pt idx="332">
                  <c:v>2.8247166666666668</c:v>
                </c:pt>
                <c:pt idx="333">
                  <c:v>2.8331999999999997</c:v>
                </c:pt>
                <c:pt idx="334">
                  <c:v>2.8416833333333336</c:v>
                </c:pt>
                <c:pt idx="335">
                  <c:v>2.8501666666666665</c:v>
                </c:pt>
                <c:pt idx="336">
                  <c:v>2.8586499999999999</c:v>
                </c:pt>
                <c:pt idx="337">
                  <c:v>2.8671333333333333</c:v>
                </c:pt>
                <c:pt idx="338">
                  <c:v>2.8756166666666667</c:v>
                </c:pt>
                <c:pt idx="339">
                  <c:v>2.8840999999999997</c:v>
                </c:pt>
                <c:pt idx="340">
                  <c:v>2.8925833333333335</c:v>
                </c:pt>
                <c:pt idx="341">
                  <c:v>2.9010666666666665</c:v>
                </c:pt>
                <c:pt idx="342">
                  <c:v>2.9095500000000003</c:v>
                </c:pt>
                <c:pt idx="343">
                  <c:v>2.9180333333333333</c:v>
                </c:pt>
                <c:pt idx="344">
                  <c:v>2.9265166666666667</c:v>
                </c:pt>
                <c:pt idx="345">
                  <c:v>2.9349833333333333</c:v>
                </c:pt>
                <c:pt idx="346">
                  <c:v>2.9434666666666667</c:v>
                </c:pt>
                <c:pt idx="347">
                  <c:v>2.9519499999999996</c:v>
                </c:pt>
                <c:pt idx="348">
                  <c:v>2.9604333333333335</c:v>
                </c:pt>
                <c:pt idx="349">
                  <c:v>2.9689166666666664</c:v>
                </c:pt>
                <c:pt idx="350">
                  <c:v>2.9774000000000003</c:v>
                </c:pt>
                <c:pt idx="351">
                  <c:v>2.9858833333333332</c:v>
                </c:pt>
                <c:pt idx="352">
                  <c:v>2.9943666666666666</c:v>
                </c:pt>
                <c:pt idx="353">
                  <c:v>3.00285</c:v>
                </c:pt>
                <c:pt idx="354">
                  <c:v>3.0113333333333334</c:v>
                </c:pt>
                <c:pt idx="355">
                  <c:v>3.0198166666666664</c:v>
                </c:pt>
                <c:pt idx="356">
                  <c:v>3.0283000000000002</c:v>
                </c:pt>
                <c:pt idx="357">
                  <c:v>3.0367833333333332</c:v>
                </c:pt>
                <c:pt idx="358">
                  <c:v>3.045266666666667</c:v>
                </c:pt>
                <c:pt idx="359">
                  <c:v>3.05375</c:v>
                </c:pt>
                <c:pt idx="360">
                  <c:v>3.0622333333333334</c:v>
                </c:pt>
                <c:pt idx="361">
                  <c:v>3.0707166666666668</c:v>
                </c:pt>
                <c:pt idx="362">
                  <c:v>3.0792000000000002</c:v>
                </c:pt>
                <c:pt idx="363">
                  <c:v>3.0876833333333331</c:v>
                </c:pt>
                <c:pt idx="364">
                  <c:v>3.096166666666667</c:v>
                </c:pt>
                <c:pt idx="365">
                  <c:v>3.1046499999999999</c:v>
                </c:pt>
                <c:pt idx="366">
                  <c:v>3.1131333333333333</c:v>
                </c:pt>
                <c:pt idx="367">
                  <c:v>3.1216166666666667</c:v>
                </c:pt>
                <c:pt idx="368">
                  <c:v>3.1300833333333333</c:v>
                </c:pt>
                <c:pt idx="369">
                  <c:v>3.1385666666666667</c:v>
                </c:pt>
                <c:pt idx="370">
                  <c:v>3.1470500000000001</c:v>
                </c:pt>
                <c:pt idx="371">
                  <c:v>3.1555333333333331</c:v>
                </c:pt>
                <c:pt idx="372">
                  <c:v>3.1640166666666669</c:v>
                </c:pt>
                <c:pt idx="373">
                  <c:v>3.1724999999999999</c:v>
                </c:pt>
                <c:pt idx="374">
                  <c:v>3.1809833333333333</c:v>
                </c:pt>
                <c:pt idx="375">
                  <c:v>3.1894666666666667</c:v>
                </c:pt>
                <c:pt idx="376">
                  <c:v>3.1979500000000001</c:v>
                </c:pt>
                <c:pt idx="377">
                  <c:v>3.2064333333333335</c:v>
                </c:pt>
                <c:pt idx="378">
                  <c:v>3.2149166666666669</c:v>
                </c:pt>
                <c:pt idx="379">
                  <c:v>3.2233999999999998</c:v>
                </c:pt>
                <c:pt idx="380">
                  <c:v>3.2318833333333337</c:v>
                </c:pt>
                <c:pt idx="381">
                  <c:v>3.2403666666666666</c:v>
                </c:pt>
                <c:pt idx="382">
                  <c:v>3.24885</c:v>
                </c:pt>
                <c:pt idx="383">
                  <c:v>3.2573333333333334</c:v>
                </c:pt>
                <c:pt idx="384">
                  <c:v>3.2658166666666668</c:v>
                </c:pt>
                <c:pt idx="385">
                  <c:v>3.2742999999999998</c:v>
                </c:pt>
                <c:pt idx="386">
                  <c:v>3.2827833333333336</c:v>
                </c:pt>
                <c:pt idx="387">
                  <c:v>3.2912666666666666</c:v>
                </c:pt>
                <c:pt idx="388">
                  <c:v>3.2997500000000004</c:v>
                </c:pt>
                <c:pt idx="389">
                  <c:v>3.3082333333333334</c:v>
                </c:pt>
                <c:pt idx="390">
                  <c:v>3.3167166666666663</c:v>
                </c:pt>
                <c:pt idx="391">
                  <c:v>3.3252000000000002</c:v>
                </c:pt>
                <c:pt idx="392">
                  <c:v>3.3336666666666668</c:v>
                </c:pt>
                <c:pt idx="393">
                  <c:v>3.3421499999999997</c:v>
                </c:pt>
                <c:pt idx="394">
                  <c:v>3.3506333333333336</c:v>
                </c:pt>
                <c:pt idx="395">
                  <c:v>3.3591166666666665</c:v>
                </c:pt>
                <c:pt idx="396">
                  <c:v>3.3676000000000004</c:v>
                </c:pt>
                <c:pt idx="397">
                  <c:v>3.3760833333333333</c:v>
                </c:pt>
                <c:pt idx="398">
                  <c:v>3.3845666666666667</c:v>
                </c:pt>
                <c:pt idx="399">
                  <c:v>3.3930500000000001</c:v>
                </c:pt>
                <c:pt idx="400">
                  <c:v>3.4015333333333335</c:v>
                </c:pt>
                <c:pt idx="401">
                  <c:v>3.4100166666666665</c:v>
                </c:pt>
                <c:pt idx="402">
                  <c:v>3.4185000000000003</c:v>
                </c:pt>
                <c:pt idx="403">
                  <c:v>3.4269833333333333</c:v>
                </c:pt>
                <c:pt idx="404">
                  <c:v>3.4354666666666662</c:v>
                </c:pt>
                <c:pt idx="405">
                  <c:v>3.4439500000000001</c:v>
                </c:pt>
                <c:pt idx="406">
                  <c:v>3.452433333333333</c:v>
                </c:pt>
                <c:pt idx="407">
                  <c:v>3.4609166666666669</c:v>
                </c:pt>
                <c:pt idx="408">
                  <c:v>3.4693999999999998</c:v>
                </c:pt>
                <c:pt idx="409">
                  <c:v>3.4778833333333332</c:v>
                </c:pt>
                <c:pt idx="410">
                  <c:v>3.4863666666666666</c:v>
                </c:pt>
                <c:pt idx="411">
                  <c:v>3.49485</c:v>
                </c:pt>
                <c:pt idx="412">
                  <c:v>3.503333333333333</c:v>
                </c:pt>
                <c:pt idx="413">
                  <c:v>3.5118166666666668</c:v>
                </c:pt>
                <c:pt idx="414">
                  <c:v>3.5202999999999998</c:v>
                </c:pt>
                <c:pt idx="415">
                  <c:v>3.5287666666666668</c:v>
                </c:pt>
                <c:pt idx="416">
                  <c:v>3.5372500000000002</c:v>
                </c:pt>
                <c:pt idx="417">
                  <c:v>3.5457333333333332</c:v>
                </c:pt>
                <c:pt idx="418">
                  <c:v>3.5542166666666666</c:v>
                </c:pt>
                <c:pt idx="419">
                  <c:v>3.5627</c:v>
                </c:pt>
                <c:pt idx="420">
                  <c:v>3.5711833333333329</c:v>
                </c:pt>
                <c:pt idx="421">
                  <c:v>3.5796666666666668</c:v>
                </c:pt>
                <c:pt idx="422">
                  <c:v>3.5881499999999997</c:v>
                </c:pt>
                <c:pt idx="423">
                  <c:v>3.5966333333333336</c:v>
                </c:pt>
                <c:pt idx="424">
                  <c:v>3.6051166666666665</c:v>
                </c:pt>
                <c:pt idx="425">
                  <c:v>3.6135999999999999</c:v>
                </c:pt>
                <c:pt idx="426">
                  <c:v>3.6220833333333333</c:v>
                </c:pt>
                <c:pt idx="427">
                  <c:v>3.6305666666666667</c:v>
                </c:pt>
                <c:pt idx="428">
                  <c:v>3.6390499999999997</c:v>
                </c:pt>
                <c:pt idx="429">
                  <c:v>3.6475333333333335</c:v>
                </c:pt>
                <c:pt idx="430">
                  <c:v>3.6560166666666665</c:v>
                </c:pt>
                <c:pt idx="431">
                  <c:v>3.6644999999999999</c:v>
                </c:pt>
                <c:pt idx="432">
                  <c:v>3.6729833333333333</c:v>
                </c:pt>
                <c:pt idx="433">
                  <c:v>3.6814666666666667</c:v>
                </c:pt>
                <c:pt idx="434">
                  <c:v>3.6899500000000001</c:v>
                </c:pt>
                <c:pt idx="435">
                  <c:v>3.6984333333333335</c:v>
                </c:pt>
                <c:pt idx="436">
                  <c:v>3.7069166666666664</c:v>
                </c:pt>
                <c:pt idx="437">
                  <c:v>3.7154000000000003</c:v>
                </c:pt>
                <c:pt idx="438">
                  <c:v>3.7238666666666664</c:v>
                </c:pt>
                <c:pt idx="439">
                  <c:v>3.7323499999999998</c:v>
                </c:pt>
                <c:pt idx="440">
                  <c:v>3.7408333333333332</c:v>
                </c:pt>
                <c:pt idx="441">
                  <c:v>3.7493166666666666</c:v>
                </c:pt>
                <c:pt idx="442">
                  <c:v>3.7578</c:v>
                </c:pt>
                <c:pt idx="443">
                  <c:v>3.7662833333333334</c:v>
                </c:pt>
                <c:pt idx="444">
                  <c:v>3.7747666666666664</c:v>
                </c:pt>
                <c:pt idx="445">
                  <c:v>3.7832500000000002</c:v>
                </c:pt>
                <c:pt idx="446">
                  <c:v>3.7917333333333332</c:v>
                </c:pt>
                <c:pt idx="447">
                  <c:v>3.8002166666666666</c:v>
                </c:pt>
                <c:pt idx="448">
                  <c:v>3.8087</c:v>
                </c:pt>
                <c:pt idx="449">
                  <c:v>3.8171833333333334</c:v>
                </c:pt>
                <c:pt idx="450">
                  <c:v>3.8256666666666663</c:v>
                </c:pt>
                <c:pt idx="451">
                  <c:v>3.8341500000000002</c:v>
                </c:pt>
                <c:pt idx="452">
                  <c:v>3.8426333333333331</c:v>
                </c:pt>
                <c:pt idx="453">
                  <c:v>3.851116666666667</c:v>
                </c:pt>
                <c:pt idx="454">
                  <c:v>3.8595999999999999</c:v>
                </c:pt>
                <c:pt idx="455">
                  <c:v>3.8680833333333333</c:v>
                </c:pt>
                <c:pt idx="456">
                  <c:v>3.8765666666666667</c:v>
                </c:pt>
                <c:pt idx="457">
                  <c:v>3.8850500000000001</c:v>
                </c:pt>
                <c:pt idx="458">
                  <c:v>3.8935333333333331</c:v>
                </c:pt>
                <c:pt idx="459">
                  <c:v>3.9020166666666669</c:v>
                </c:pt>
                <c:pt idx="460">
                  <c:v>3.9104999999999999</c:v>
                </c:pt>
                <c:pt idx="461">
                  <c:v>3.9189666666666669</c:v>
                </c:pt>
                <c:pt idx="462">
                  <c:v>3.9274499999999999</c:v>
                </c:pt>
                <c:pt idx="463">
                  <c:v>3.9359333333333333</c:v>
                </c:pt>
                <c:pt idx="464">
                  <c:v>3.9444166666666667</c:v>
                </c:pt>
                <c:pt idx="465">
                  <c:v>3.9529000000000001</c:v>
                </c:pt>
                <c:pt idx="466">
                  <c:v>3.961383333333333</c:v>
                </c:pt>
                <c:pt idx="467">
                  <c:v>3.9698666666666669</c:v>
                </c:pt>
                <c:pt idx="468">
                  <c:v>3.9783499999999998</c:v>
                </c:pt>
                <c:pt idx="469">
                  <c:v>3.9868333333333337</c:v>
                </c:pt>
                <c:pt idx="470">
                  <c:v>3.9953166666666666</c:v>
                </c:pt>
                <c:pt idx="471">
                  <c:v>4.0038</c:v>
                </c:pt>
                <c:pt idx="472">
                  <c:v>4.0122833333333334</c:v>
                </c:pt>
                <c:pt idx="473">
                  <c:v>4.0207666666666668</c:v>
                </c:pt>
                <c:pt idx="474">
                  <c:v>4.0292500000000002</c:v>
                </c:pt>
                <c:pt idx="475">
                  <c:v>4.0377333333333336</c:v>
                </c:pt>
                <c:pt idx="476">
                  <c:v>4.046216666666667</c:v>
                </c:pt>
                <c:pt idx="477">
                  <c:v>4.0547000000000004</c:v>
                </c:pt>
                <c:pt idx="478">
                  <c:v>4.0631833333333329</c:v>
                </c:pt>
                <c:pt idx="479">
                  <c:v>4.0716666666666672</c:v>
                </c:pt>
                <c:pt idx="480">
                  <c:v>4.0801499999999997</c:v>
                </c:pt>
                <c:pt idx="481">
                  <c:v>4.0886333333333331</c:v>
                </c:pt>
                <c:pt idx="482">
                  <c:v>4.0971166666666665</c:v>
                </c:pt>
                <c:pt idx="483">
                  <c:v>4.1055999999999999</c:v>
                </c:pt>
                <c:pt idx="484">
                  <c:v>4.114066666666667</c:v>
                </c:pt>
                <c:pt idx="485">
                  <c:v>4.1225500000000004</c:v>
                </c:pt>
                <c:pt idx="486">
                  <c:v>4.1310333333333329</c:v>
                </c:pt>
                <c:pt idx="487">
                  <c:v>4.1395166666666672</c:v>
                </c:pt>
                <c:pt idx="488">
                  <c:v>4.1479999999999997</c:v>
                </c:pt>
                <c:pt idx="489">
                  <c:v>4.1564833333333331</c:v>
                </c:pt>
                <c:pt idx="490">
                  <c:v>4.1649666666666665</c:v>
                </c:pt>
                <c:pt idx="491">
                  <c:v>4.1734499999999999</c:v>
                </c:pt>
                <c:pt idx="492">
                  <c:v>4.1819333333333333</c:v>
                </c:pt>
                <c:pt idx="493">
                  <c:v>4.1904166666666667</c:v>
                </c:pt>
                <c:pt idx="494">
                  <c:v>4.1989000000000001</c:v>
                </c:pt>
                <c:pt idx="495">
                  <c:v>4.2073833333333335</c:v>
                </c:pt>
                <c:pt idx="496">
                  <c:v>4.2158666666666669</c:v>
                </c:pt>
                <c:pt idx="497">
                  <c:v>4.2243500000000003</c:v>
                </c:pt>
                <c:pt idx="498">
                  <c:v>4.2328333333333337</c:v>
                </c:pt>
                <c:pt idx="499">
                  <c:v>4.2413166666666671</c:v>
                </c:pt>
                <c:pt idx="500">
                  <c:v>4.2497999999999996</c:v>
                </c:pt>
                <c:pt idx="501">
                  <c:v>4.2582833333333339</c:v>
                </c:pt>
                <c:pt idx="502">
                  <c:v>4.2667666666666664</c:v>
                </c:pt>
                <c:pt idx="503">
                  <c:v>4.2752499999999998</c:v>
                </c:pt>
                <c:pt idx="504">
                  <c:v>4.2837333333333332</c:v>
                </c:pt>
                <c:pt idx="505">
                  <c:v>4.2922166666666666</c:v>
                </c:pt>
                <c:pt idx="506">
                  <c:v>4.3007</c:v>
                </c:pt>
                <c:pt idx="507">
                  <c:v>4.3091833333333334</c:v>
                </c:pt>
                <c:pt idx="508">
                  <c:v>4.3176666666666668</c:v>
                </c:pt>
                <c:pt idx="509">
                  <c:v>4.3261500000000002</c:v>
                </c:pt>
                <c:pt idx="510">
                  <c:v>4.3346333333333327</c:v>
                </c:pt>
                <c:pt idx="511">
                  <c:v>4.3431000000000006</c:v>
                </c:pt>
                <c:pt idx="512">
                  <c:v>4.351583333333334</c:v>
                </c:pt>
                <c:pt idx="513">
                  <c:v>4.3600666666666665</c:v>
                </c:pt>
                <c:pt idx="514">
                  <c:v>4.3685499999999999</c:v>
                </c:pt>
                <c:pt idx="515">
                  <c:v>4.3770333333333333</c:v>
                </c:pt>
                <c:pt idx="516">
                  <c:v>4.3855166666666658</c:v>
                </c:pt>
                <c:pt idx="517">
                  <c:v>4.3940000000000001</c:v>
                </c:pt>
                <c:pt idx="518">
                  <c:v>4.4024833333333335</c:v>
                </c:pt>
                <c:pt idx="519">
                  <c:v>4.4109666666666669</c:v>
                </c:pt>
                <c:pt idx="520">
                  <c:v>4.4194499999999994</c:v>
                </c:pt>
                <c:pt idx="521">
                  <c:v>4.4279333333333328</c:v>
                </c:pt>
                <c:pt idx="522">
                  <c:v>4.4364166666666671</c:v>
                </c:pt>
                <c:pt idx="523">
                  <c:v>4.4449000000000005</c:v>
                </c:pt>
                <c:pt idx="524">
                  <c:v>4.453383333333333</c:v>
                </c:pt>
                <c:pt idx="525">
                  <c:v>4.4618666666666664</c:v>
                </c:pt>
                <c:pt idx="526">
                  <c:v>4.4703499999999998</c:v>
                </c:pt>
                <c:pt idx="527">
                  <c:v>4.4788333333333332</c:v>
                </c:pt>
                <c:pt idx="528">
                  <c:v>4.4873166666666666</c:v>
                </c:pt>
                <c:pt idx="529">
                  <c:v>4.4958</c:v>
                </c:pt>
                <c:pt idx="530">
                  <c:v>4.5042833333333334</c:v>
                </c:pt>
                <c:pt idx="531">
                  <c:v>4.5127666666666668</c:v>
                </c:pt>
                <c:pt idx="532">
                  <c:v>4.5212499999999993</c:v>
                </c:pt>
                <c:pt idx="533">
                  <c:v>4.5297333333333336</c:v>
                </c:pt>
                <c:pt idx="534">
                  <c:v>4.538216666666667</c:v>
                </c:pt>
                <c:pt idx="535">
                  <c:v>4.5467000000000004</c:v>
                </c:pt>
                <c:pt idx="536">
                  <c:v>4.5551833333333329</c:v>
                </c:pt>
                <c:pt idx="537">
                  <c:v>4.5636666666666663</c:v>
                </c:pt>
                <c:pt idx="538">
                  <c:v>4.5721499999999997</c:v>
                </c:pt>
                <c:pt idx="539">
                  <c:v>4.580633333333334</c:v>
                </c:pt>
                <c:pt idx="540">
                  <c:v>4.5891166666666665</c:v>
                </c:pt>
                <c:pt idx="541">
                  <c:v>4.5975999999999999</c:v>
                </c:pt>
                <c:pt idx="542">
                  <c:v>4.6060833333333333</c:v>
                </c:pt>
                <c:pt idx="543">
                  <c:v>4.6145666666666667</c:v>
                </c:pt>
                <c:pt idx="544">
                  <c:v>4.6230500000000001</c:v>
                </c:pt>
                <c:pt idx="545">
                  <c:v>4.6315333333333335</c:v>
                </c:pt>
                <c:pt idx="546">
                  <c:v>4.6400166666666669</c:v>
                </c:pt>
                <c:pt idx="547">
                  <c:v>4.6484833333333331</c:v>
                </c:pt>
                <c:pt idx="548">
                  <c:v>4.6569666666666665</c:v>
                </c:pt>
                <c:pt idx="549">
                  <c:v>4.6654500000000008</c:v>
                </c:pt>
                <c:pt idx="550">
                  <c:v>4.6739333333333333</c:v>
                </c:pt>
                <c:pt idx="551">
                  <c:v>4.6824166666666667</c:v>
                </c:pt>
                <c:pt idx="552">
                  <c:v>4.6909000000000001</c:v>
                </c:pt>
                <c:pt idx="553">
                  <c:v>4.6993833333333335</c:v>
                </c:pt>
                <c:pt idx="554">
                  <c:v>4.707866666666666</c:v>
                </c:pt>
                <c:pt idx="555">
                  <c:v>4.7163500000000003</c:v>
                </c:pt>
                <c:pt idx="556">
                  <c:v>4.7248333333333337</c:v>
                </c:pt>
                <c:pt idx="557">
                  <c:v>4.7333166666666671</c:v>
                </c:pt>
                <c:pt idx="558">
                  <c:v>4.7417999999999996</c:v>
                </c:pt>
                <c:pt idx="559">
                  <c:v>4.750283333333333</c:v>
                </c:pt>
                <c:pt idx="560">
                  <c:v>4.7587666666666673</c:v>
                </c:pt>
                <c:pt idx="561">
                  <c:v>4.7672500000000007</c:v>
                </c:pt>
                <c:pt idx="562">
                  <c:v>4.7757333333333332</c:v>
                </c:pt>
                <c:pt idx="563">
                  <c:v>4.7842166666666666</c:v>
                </c:pt>
                <c:pt idx="564">
                  <c:v>4.7927</c:v>
                </c:pt>
                <c:pt idx="565">
                  <c:v>4.8011833333333334</c:v>
                </c:pt>
                <c:pt idx="566">
                  <c:v>4.8096666666666668</c:v>
                </c:pt>
                <c:pt idx="567">
                  <c:v>4.8181500000000002</c:v>
                </c:pt>
                <c:pt idx="568">
                  <c:v>4.8266333333333336</c:v>
                </c:pt>
                <c:pt idx="569">
                  <c:v>4.835116666666667</c:v>
                </c:pt>
                <c:pt idx="570">
                  <c:v>4.8435999999999995</c:v>
                </c:pt>
                <c:pt idx="571">
                  <c:v>4.8520833333333337</c:v>
                </c:pt>
                <c:pt idx="572">
                  <c:v>4.8605666666666671</c:v>
                </c:pt>
                <c:pt idx="573">
                  <c:v>4.8690499999999997</c:v>
                </c:pt>
                <c:pt idx="574">
                  <c:v>4.8775333333333331</c:v>
                </c:pt>
                <c:pt idx="575">
                  <c:v>4.8860166666666665</c:v>
                </c:pt>
                <c:pt idx="576">
                  <c:v>4.8944999999999999</c:v>
                </c:pt>
                <c:pt idx="577">
                  <c:v>4.9029833333333332</c:v>
                </c:pt>
                <c:pt idx="578">
                  <c:v>4.9114666666666666</c:v>
                </c:pt>
                <c:pt idx="579">
                  <c:v>4.91995</c:v>
                </c:pt>
                <c:pt idx="580">
                  <c:v>4.9284333333333334</c:v>
                </c:pt>
                <c:pt idx="581">
                  <c:v>4.936916666666666</c:v>
                </c:pt>
                <c:pt idx="582">
                  <c:v>4.9454000000000002</c:v>
                </c:pt>
                <c:pt idx="583">
                  <c:v>4.9538666666666673</c:v>
                </c:pt>
                <c:pt idx="584">
                  <c:v>4.9623499999999998</c:v>
                </c:pt>
                <c:pt idx="585">
                  <c:v>4.9708333333333332</c:v>
                </c:pt>
                <c:pt idx="586">
                  <c:v>4.9793166666666666</c:v>
                </c:pt>
                <c:pt idx="587">
                  <c:v>4.9877999999999991</c:v>
                </c:pt>
                <c:pt idx="588">
                  <c:v>4.9962833333333334</c:v>
                </c:pt>
                <c:pt idx="589">
                  <c:v>5.0047666666666668</c:v>
                </c:pt>
                <c:pt idx="590">
                  <c:v>5.0132500000000002</c:v>
                </c:pt>
                <c:pt idx="591">
                  <c:v>5.0217333333333327</c:v>
                </c:pt>
                <c:pt idx="592">
                  <c:v>5.0302166666666661</c:v>
                </c:pt>
                <c:pt idx="593">
                  <c:v>5.0387000000000004</c:v>
                </c:pt>
                <c:pt idx="594">
                  <c:v>5.0471833333333338</c:v>
                </c:pt>
                <c:pt idx="595">
                  <c:v>5.0556666666666663</c:v>
                </c:pt>
                <c:pt idx="596">
                  <c:v>5.0641499999999997</c:v>
                </c:pt>
                <c:pt idx="597">
                  <c:v>5.0726333333333331</c:v>
                </c:pt>
                <c:pt idx="598">
                  <c:v>5.0811166666666674</c:v>
                </c:pt>
                <c:pt idx="599">
                  <c:v>5.0895999999999999</c:v>
                </c:pt>
                <c:pt idx="600">
                  <c:v>5.0980833333333333</c:v>
                </c:pt>
                <c:pt idx="601">
                  <c:v>5.1065666666666667</c:v>
                </c:pt>
                <c:pt idx="602">
                  <c:v>5.1150500000000001</c:v>
                </c:pt>
                <c:pt idx="603">
                  <c:v>5.1235333333333326</c:v>
                </c:pt>
                <c:pt idx="604">
                  <c:v>5.1320166666666669</c:v>
                </c:pt>
                <c:pt idx="605">
                  <c:v>5.1405000000000003</c:v>
                </c:pt>
                <c:pt idx="606">
                  <c:v>5.1489833333333337</c:v>
                </c:pt>
                <c:pt idx="607">
                  <c:v>5.1574666666666662</c:v>
                </c:pt>
                <c:pt idx="608">
                  <c:v>5.1659499999999996</c:v>
                </c:pt>
                <c:pt idx="609">
                  <c:v>5.1744333333333339</c:v>
                </c:pt>
                <c:pt idx="610">
                  <c:v>5.1829166666666673</c:v>
                </c:pt>
                <c:pt idx="611">
                  <c:v>5.1913999999999998</c:v>
                </c:pt>
                <c:pt idx="612">
                  <c:v>5.1998833333333332</c:v>
                </c:pt>
                <c:pt idx="613">
                  <c:v>5.2083666666666666</c:v>
                </c:pt>
                <c:pt idx="614">
                  <c:v>5.21685</c:v>
                </c:pt>
                <c:pt idx="615">
                  <c:v>5.2253333333333334</c:v>
                </c:pt>
                <c:pt idx="616">
                  <c:v>5.2338166666666668</c:v>
                </c:pt>
                <c:pt idx="617">
                  <c:v>5.2423000000000002</c:v>
                </c:pt>
                <c:pt idx="618">
                  <c:v>5.2507833333333336</c:v>
                </c:pt>
                <c:pt idx="619">
                  <c:v>5.2592499999999998</c:v>
                </c:pt>
                <c:pt idx="620">
                  <c:v>5.267733333333334</c:v>
                </c:pt>
                <c:pt idx="621">
                  <c:v>5.2762166666666666</c:v>
                </c:pt>
                <c:pt idx="622">
                  <c:v>5.2847</c:v>
                </c:pt>
                <c:pt idx="623">
                  <c:v>5.2931833333333334</c:v>
                </c:pt>
                <c:pt idx="624">
                  <c:v>5.3016666666666667</c:v>
                </c:pt>
                <c:pt idx="625">
                  <c:v>5.3101499999999993</c:v>
                </c:pt>
                <c:pt idx="626">
                  <c:v>5.3186333333333335</c:v>
                </c:pt>
                <c:pt idx="627">
                  <c:v>5.3271166666666669</c:v>
                </c:pt>
                <c:pt idx="628">
                  <c:v>5.3356000000000003</c:v>
                </c:pt>
                <c:pt idx="629">
                  <c:v>5.3440833333333329</c:v>
                </c:pt>
                <c:pt idx="630">
                  <c:v>5.3525666666666663</c:v>
                </c:pt>
                <c:pt idx="631">
                  <c:v>5.3610500000000005</c:v>
                </c:pt>
                <c:pt idx="632">
                  <c:v>5.3695333333333339</c:v>
                </c:pt>
                <c:pt idx="633">
                  <c:v>5.3780166666666664</c:v>
                </c:pt>
                <c:pt idx="634">
                  <c:v>5.3864999999999998</c:v>
                </c:pt>
                <c:pt idx="635">
                  <c:v>5.3949833333333332</c:v>
                </c:pt>
                <c:pt idx="636">
                  <c:v>5.4034666666666675</c:v>
                </c:pt>
                <c:pt idx="637">
                  <c:v>5.41195</c:v>
                </c:pt>
                <c:pt idx="638">
                  <c:v>5.4204333333333334</c:v>
                </c:pt>
                <c:pt idx="639">
                  <c:v>5.4289166666666668</c:v>
                </c:pt>
                <c:pt idx="640">
                  <c:v>5.4374000000000002</c:v>
                </c:pt>
                <c:pt idx="641">
                  <c:v>5.4458833333333327</c:v>
                </c:pt>
                <c:pt idx="642">
                  <c:v>5.454366666666667</c:v>
                </c:pt>
                <c:pt idx="643">
                  <c:v>5.4628500000000004</c:v>
                </c:pt>
                <c:pt idx="644">
                  <c:v>5.4713333333333329</c:v>
                </c:pt>
                <c:pt idx="645">
                  <c:v>5.4798166666666663</c:v>
                </c:pt>
                <c:pt idx="646">
                  <c:v>5.4882999999999997</c:v>
                </c:pt>
                <c:pt idx="647">
                  <c:v>5.496783333333334</c:v>
                </c:pt>
                <c:pt idx="648">
                  <c:v>5.5052666666666665</c:v>
                </c:pt>
                <c:pt idx="649">
                  <c:v>5.5137499999999999</c:v>
                </c:pt>
                <c:pt idx="650">
                  <c:v>5.5222333333333333</c:v>
                </c:pt>
                <c:pt idx="651">
                  <c:v>5.5307166666666667</c:v>
                </c:pt>
                <c:pt idx="652">
                  <c:v>5.5391999999999992</c:v>
                </c:pt>
                <c:pt idx="653">
                  <c:v>5.5476833333333335</c:v>
                </c:pt>
                <c:pt idx="654">
                  <c:v>5.5561666666666669</c:v>
                </c:pt>
                <c:pt idx="655">
                  <c:v>5.5646333333333331</c:v>
                </c:pt>
                <c:pt idx="656">
                  <c:v>5.5731166666666665</c:v>
                </c:pt>
                <c:pt idx="657">
                  <c:v>5.5815999999999999</c:v>
                </c:pt>
                <c:pt idx="658">
                  <c:v>5.5900833333333333</c:v>
                </c:pt>
                <c:pt idx="659">
                  <c:v>5.5985666666666667</c:v>
                </c:pt>
                <c:pt idx="660">
                  <c:v>5.6070500000000001</c:v>
                </c:pt>
                <c:pt idx="661">
                  <c:v>5.6155333333333335</c:v>
                </c:pt>
                <c:pt idx="662">
                  <c:v>5.624016666666666</c:v>
                </c:pt>
                <c:pt idx="663">
                  <c:v>5.6324999999999994</c:v>
                </c:pt>
                <c:pt idx="664">
                  <c:v>5.6409833333333337</c:v>
                </c:pt>
                <c:pt idx="665">
                  <c:v>5.6494666666666671</c:v>
                </c:pt>
                <c:pt idx="666">
                  <c:v>5.6579499999999996</c:v>
                </c:pt>
                <c:pt idx="667">
                  <c:v>5.666433333333333</c:v>
                </c:pt>
                <c:pt idx="668">
                  <c:v>5.6749166666666664</c:v>
                </c:pt>
                <c:pt idx="669">
                  <c:v>5.6834000000000007</c:v>
                </c:pt>
                <c:pt idx="670">
                  <c:v>5.6918833333333332</c:v>
                </c:pt>
                <c:pt idx="671">
                  <c:v>5.7003666666666666</c:v>
                </c:pt>
                <c:pt idx="672">
                  <c:v>5.70885</c:v>
                </c:pt>
                <c:pt idx="673">
                  <c:v>5.7173333333333334</c:v>
                </c:pt>
                <c:pt idx="674">
                  <c:v>5.7258166666666659</c:v>
                </c:pt>
                <c:pt idx="675">
                  <c:v>5.7343000000000002</c:v>
                </c:pt>
                <c:pt idx="676">
                  <c:v>5.7427833333333336</c:v>
                </c:pt>
                <c:pt idx="677">
                  <c:v>5.751266666666667</c:v>
                </c:pt>
                <c:pt idx="678">
                  <c:v>5.7597499999999995</c:v>
                </c:pt>
                <c:pt idx="679">
                  <c:v>5.7682333333333329</c:v>
                </c:pt>
                <c:pt idx="680">
                  <c:v>5.7767166666666672</c:v>
                </c:pt>
                <c:pt idx="681">
                  <c:v>5.7852000000000006</c:v>
                </c:pt>
                <c:pt idx="682">
                  <c:v>5.7936833333333331</c:v>
                </c:pt>
                <c:pt idx="683">
                  <c:v>5.8021666666666665</c:v>
                </c:pt>
                <c:pt idx="684">
                  <c:v>5.8106499999999999</c:v>
                </c:pt>
                <c:pt idx="685">
                  <c:v>5.8191333333333342</c:v>
                </c:pt>
                <c:pt idx="686">
                  <c:v>5.8276166666666667</c:v>
                </c:pt>
                <c:pt idx="687">
                  <c:v>5.8361000000000001</c:v>
                </c:pt>
                <c:pt idx="688">
                  <c:v>5.8445833333333335</c:v>
                </c:pt>
                <c:pt idx="689">
                  <c:v>5.8530666666666669</c:v>
                </c:pt>
                <c:pt idx="690">
                  <c:v>5.8615499999999994</c:v>
                </c:pt>
                <c:pt idx="691">
                  <c:v>5.8700166666666673</c:v>
                </c:pt>
                <c:pt idx="692">
                  <c:v>5.8784999999999998</c:v>
                </c:pt>
                <c:pt idx="693">
                  <c:v>5.8869833333333332</c:v>
                </c:pt>
                <c:pt idx="694">
                  <c:v>5.8954666666666666</c:v>
                </c:pt>
                <c:pt idx="695">
                  <c:v>5.90395</c:v>
                </c:pt>
                <c:pt idx="696">
                  <c:v>5.9124333333333334</c:v>
                </c:pt>
                <c:pt idx="697">
                  <c:v>5.9209166666666668</c:v>
                </c:pt>
                <c:pt idx="698">
                  <c:v>5.9294000000000002</c:v>
                </c:pt>
                <c:pt idx="699">
                  <c:v>5.9378833333333336</c:v>
                </c:pt>
                <c:pt idx="700">
                  <c:v>5.9463666666666661</c:v>
                </c:pt>
                <c:pt idx="701">
                  <c:v>5.9548499999999995</c:v>
                </c:pt>
                <c:pt idx="702">
                  <c:v>5.9633333333333338</c:v>
                </c:pt>
                <c:pt idx="703">
                  <c:v>5.9718166666666672</c:v>
                </c:pt>
                <c:pt idx="704">
                  <c:v>5.9802999999999997</c:v>
                </c:pt>
                <c:pt idx="705">
                  <c:v>5.9887833333333331</c:v>
                </c:pt>
                <c:pt idx="706">
                  <c:v>5.9972666666666665</c:v>
                </c:pt>
                <c:pt idx="707">
                  <c:v>6.0057500000000008</c:v>
                </c:pt>
                <c:pt idx="708">
                  <c:v>6.0142333333333333</c:v>
                </c:pt>
                <c:pt idx="709">
                  <c:v>6.0227166666666667</c:v>
                </c:pt>
                <c:pt idx="710">
                  <c:v>6.0312000000000001</c:v>
                </c:pt>
                <c:pt idx="711">
                  <c:v>6.0396833333333326</c:v>
                </c:pt>
                <c:pt idx="712">
                  <c:v>6.048166666666666</c:v>
                </c:pt>
                <c:pt idx="713">
                  <c:v>6.0566500000000003</c:v>
                </c:pt>
                <c:pt idx="714">
                  <c:v>6.0651333333333337</c:v>
                </c:pt>
                <c:pt idx="715">
                  <c:v>6.0736166666666662</c:v>
                </c:pt>
                <c:pt idx="716">
                  <c:v>6.0820999999999996</c:v>
                </c:pt>
                <c:pt idx="717">
                  <c:v>6.090583333333333</c:v>
                </c:pt>
                <c:pt idx="718">
                  <c:v>6.0990666666666673</c:v>
                </c:pt>
                <c:pt idx="719">
                  <c:v>6.1075499999999998</c:v>
                </c:pt>
                <c:pt idx="720">
                  <c:v>6.1160333333333332</c:v>
                </c:pt>
                <c:pt idx="721">
                  <c:v>6.1245166666666666</c:v>
                </c:pt>
                <c:pt idx="722">
                  <c:v>6.133</c:v>
                </c:pt>
                <c:pt idx="723">
                  <c:v>6.1414833333333325</c:v>
                </c:pt>
                <c:pt idx="724">
                  <c:v>6.1499666666666668</c:v>
                </c:pt>
                <c:pt idx="725">
                  <c:v>6.1584500000000002</c:v>
                </c:pt>
                <c:pt idx="726">
                  <c:v>6.1669333333333336</c:v>
                </c:pt>
                <c:pt idx="727">
                  <c:v>6.1753999999999998</c:v>
                </c:pt>
                <c:pt idx="728">
                  <c:v>6.1838833333333332</c:v>
                </c:pt>
                <c:pt idx="729">
                  <c:v>6.1923666666666666</c:v>
                </c:pt>
                <c:pt idx="730">
                  <c:v>6.20085</c:v>
                </c:pt>
                <c:pt idx="731">
                  <c:v>6.2093333333333334</c:v>
                </c:pt>
                <c:pt idx="732">
                  <c:v>6.2178166666666668</c:v>
                </c:pt>
                <c:pt idx="733">
                  <c:v>6.2262999999999993</c:v>
                </c:pt>
                <c:pt idx="734">
                  <c:v>6.2347833333333336</c:v>
                </c:pt>
                <c:pt idx="735">
                  <c:v>6.243266666666667</c:v>
                </c:pt>
                <c:pt idx="736">
                  <c:v>6.2517500000000004</c:v>
                </c:pt>
                <c:pt idx="737">
                  <c:v>6.2602333333333329</c:v>
                </c:pt>
                <c:pt idx="738">
                  <c:v>6.2687166666666663</c:v>
                </c:pt>
                <c:pt idx="739">
                  <c:v>6.2771999999999997</c:v>
                </c:pt>
                <c:pt idx="740">
                  <c:v>6.285683333333334</c:v>
                </c:pt>
                <c:pt idx="741">
                  <c:v>6.2941666666666665</c:v>
                </c:pt>
                <c:pt idx="742">
                  <c:v>6.3026499999999999</c:v>
                </c:pt>
                <c:pt idx="743">
                  <c:v>6.3111333333333333</c:v>
                </c:pt>
                <c:pt idx="744">
                  <c:v>6.3196166666666667</c:v>
                </c:pt>
                <c:pt idx="745">
                  <c:v>6.3281000000000001</c:v>
                </c:pt>
                <c:pt idx="746">
                  <c:v>6.3365833333333335</c:v>
                </c:pt>
                <c:pt idx="747">
                  <c:v>6.3450666666666669</c:v>
                </c:pt>
                <c:pt idx="748">
                  <c:v>6.3535500000000003</c:v>
                </c:pt>
                <c:pt idx="749">
                  <c:v>6.3620333333333328</c:v>
                </c:pt>
                <c:pt idx="750">
                  <c:v>6.3705166666666662</c:v>
                </c:pt>
                <c:pt idx="751">
                  <c:v>6.3790000000000004</c:v>
                </c:pt>
                <c:pt idx="752">
                  <c:v>6.3874833333333338</c:v>
                </c:pt>
                <c:pt idx="753">
                  <c:v>6.3959666666666664</c:v>
                </c:pt>
                <c:pt idx="754">
                  <c:v>6.4044499999999998</c:v>
                </c:pt>
                <c:pt idx="755">
                  <c:v>6.4129333333333332</c:v>
                </c:pt>
                <c:pt idx="756">
                  <c:v>6.4214166666666674</c:v>
                </c:pt>
                <c:pt idx="757">
                  <c:v>6.4298999999999999</c:v>
                </c:pt>
                <c:pt idx="758">
                  <c:v>6.4383833333333333</c:v>
                </c:pt>
                <c:pt idx="759">
                  <c:v>6.4468666666666667</c:v>
                </c:pt>
                <c:pt idx="760">
                  <c:v>6.4553500000000001</c:v>
                </c:pt>
                <c:pt idx="761">
                  <c:v>6.4638333333333327</c:v>
                </c:pt>
                <c:pt idx="762">
                  <c:v>6.4723166666666669</c:v>
                </c:pt>
                <c:pt idx="763">
                  <c:v>6.4807833333333331</c:v>
                </c:pt>
                <c:pt idx="764">
                  <c:v>6.4892666666666665</c:v>
                </c:pt>
                <c:pt idx="765">
                  <c:v>6.4977499999999999</c:v>
                </c:pt>
                <c:pt idx="766">
                  <c:v>6.5062333333333333</c:v>
                </c:pt>
                <c:pt idx="767">
                  <c:v>6.5147166666666667</c:v>
                </c:pt>
                <c:pt idx="768">
                  <c:v>6.5232000000000001</c:v>
                </c:pt>
                <c:pt idx="769">
                  <c:v>6.5316833333333335</c:v>
                </c:pt>
                <c:pt idx="770">
                  <c:v>6.5401666666666669</c:v>
                </c:pt>
                <c:pt idx="771">
                  <c:v>6.5486499999999994</c:v>
                </c:pt>
                <c:pt idx="772">
                  <c:v>6.5571333333333337</c:v>
                </c:pt>
                <c:pt idx="773">
                  <c:v>6.5656166666666671</c:v>
                </c:pt>
                <c:pt idx="774">
                  <c:v>6.5741000000000005</c:v>
                </c:pt>
                <c:pt idx="775">
                  <c:v>6.582583333333333</c:v>
                </c:pt>
                <c:pt idx="776">
                  <c:v>6.5910666666666664</c:v>
                </c:pt>
                <c:pt idx="777">
                  <c:v>6.5995499999999998</c:v>
                </c:pt>
                <c:pt idx="778">
                  <c:v>6.6080333333333341</c:v>
                </c:pt>
                <c:pt idx="779">
                  <c:v>6.6165166666666666</c:v>
                </c:pt>
                <c:pt idx="780">
                  <c:v>6.625</c:v>
                </c:pt>
                <c:pt idx="781">
                  <c:v>6.6334833333333334</c:v>
                </c:pt>
                <c:pt idx="782">
                  <c:v>6.6419666666666659</c:v>
                </c:pt>
                <c:pt idx="783">
                  <c:v>6.6504500000000002</c:v>
                </c:pt>
                <c:pt idx="784">
                  <c:v>6.6589333333333336</c:v>
                </c:pt>
                <c:pt idx="785">
                  <c:v>6.667416666666667</c:v>
                </c:pt>
                <c:pt idx="786">
                  <c:v>6.6758999999999995</c:v>
                </c:pt>
                <c:pt idx="787">
                  <c:v>6.6843833333333329</c:v>
                </c:pt>
                <c:pt idx="788">
                  <c:v>6.6928666666666663</c:v>
                </c:pt>
                <c:pt idx="789">
                  <c:v>6.7013500000000006</c:v>
                </c:pt>
                <c:pt idx="790">
                  <c:v>6.7098333333333331</c:v>
                </c:pt>
                <c:pt idx="791">
                  <c:v>6.7183166666666665</c:v>
                </c:pt>
                <c:pt idx="792">
                  <c:v>6.7267999999999999</c:v>
                </c:pt>
                <c:pt idx="793">
                  <c:v>6.7352833333333333</c:v>
                </c:pt>
                <c:pt idx="794">
                  <c:v>6.7437666666666667</c:v>
                </c:pt>
                <c:pt idx="795">
                  <c:v>6.7522500000000001</c:v>
                </c:pt>
                <c:pt idx="796">
                  <c:v>6.7607333333333335</c:v>
                </c:pt>
                <c:pt idx="797">
                  <c:v>6.7692166666666669</c:v>
                </c:pt>
                <c:pt idx="798">
                  <c:v>6.7776833333333331</c:v>
                </c:pt>
                <c:pt idx="799">
                  <c:v>6.7861666666666673</c:v>
                </c:pt>
                <c:pt idx="800">
                  <c:v>6.7946499999999999</c:v>
                </c:pt>
                <c:pt idx="801">
                  <c:v>6.8031333333333333</c:v>
                </c:pt>
                <c:pt idx="802">
                  <c:v>6.8116166666666667</c:v>
                </c:pt>
                <c:pt idx="803">
                  <c:v>6.8201000000000001</c:v>
                </c:pt>
                <c:pt idx="804">
                  <c:v>6.8285833333333326</c:v>
                </c:pt>
                <c:pt idx="805">
                  <c:v>6.8370666666666668</c:v>
                </c:pt>
                <c:pt idx="806">
                  <c:v>6.8455500000000002</c:v>
                </c:pt>
                <c:pt idx="807">
                  <c:v>6.8540333333333336</c:v>
                </c:pt>
                <c:pt idx="808">
                  <c:v>6.8625166666666662</c:v>
                </c:pt>
                <c:pt idx="809">
                  <c:v>6.8709999999999996</c:v>
                </c:pt>
                <c:pt idx="810">
                  <c:v>6.8794833333333338</c:v>
                </c:pt>
                <c:pt idx="811">
                  <c:v>6.8879666666666672</c:v>
                </c:pt>
                <c:pt idx="812">
                  <c:v>6.8964499999999997</c:v>
                </c:pt>
                <c:pt idx="813">
                  <c:v>6.9049333333333331</c:v>
                </c:pt>
                <c:pt idx="814">
                  <c:v>6.9134166666666665</c:v>
                </c:pt>
                <c:pt idx="815">
                  <c:v>6.9218999999999999</c:v>
                </c:pt>
                <c:pt idx="816">
                  <c:v>6.9303833333333333</c:v>
                </c:pt>
                <c:pt idx="817">
                  <c:v>6.9388666666666667</c:v>
                </c:pt>
                <c:pt idx="818">
                  <c:v>6.9473500000000001</c:v>
                </c:pt>
                <c:pt idx="819">
                  <c:v>6.9558333333333335</c:v>
                </c:pt>
                <c:pt idx="820">
                  <c:v>6.964316666666666</c:v>
                </c:pt>
                <c:pt idx="821">
                  <c:v>6.9728000000000003</c:v>
                </c:pt>
                <c:pt idx="822">
                  <c:v>6.9812833333333337</c:v>
                </c:pt>
                <c:pt idx="823">
                  <c:v>6.9897666666666671</c:v>
                </c:pt>
                <c:pt idx="824">
                  <c:v>6.9982499999999996</c:v>
                </c:pt>
                <c:pt idx="825">
                  <c:v>7.006733333333333</c:v>
                </c:pt>
                <c:pt idx="826">
                  <c:v>7.0152166666666664</c:v>
                </c:pt>
                <c:pt idx="827">
                  <c:v>7.0237000000000007</c:v>
                </c:pt>
                <c:pt idx="828">
                  <c:v>7.0321833333333332</c:v>
                </c:pt>
                <c:pt idx="829">
                  <c:v>7.0406666666666666</c:v>
                </c:pt>
                <c:pt idx="830">
                  <c:v>7.04915</c:v>
                </c:pt>
                <c:pt idx="831">
                  <c:v>7.0576333333333334</c:v>
                </c:pt>
                <c:pt idx="832">
                  <c:v>7.0661166666666668</c:v>
                </c:pt>
                <c:pt idx="833">
                  <c:v>7.0746000000000002</c:v>
                </c:pt>
                <c:pt idx="834">
                  <c:v>7.0830666666666664</c:v>
                </c:pt>
                <c:pt idx="835">
                  <c:v>7.0915499999999998</c:v>
                </c:pt>
                <c:pt idx="836">
                  <c:v>7.1000333333333332</c:v>
                </c:pt>
                <c:pt idx="837">
                  <c:v>7.1085166666666675</c:v>
                </c:pt>
                <c:pt idx="838">
                  <c:v>7.117</c:v>
                </c:pt>
                <c:pt idx="839">
                  <c:v>7.1254833333333334</c:v>
                </c:pt>
                <c:pt idx="840">
                  <c:v>7.1339666666666668</c:v>
                </c:pt>
                <c:pt idx="841">
                  <c:v>7.1424500000000002</c:v>
                </c:pt>
                <c:pt idx="842">
                  <c:v>7.1509333333333327</c:v>
                </c:pt>
                <c:pt idx="843">
                  <c:v>7.159416666666667</c:v>
                </c:pt>
                <c:pt idx="844">
                  <c:v>7.1679000000000004</c:v>
                </c:pt>
                <c:pt idx="845">
                  <c:v>7.1763833333333338</c:v>
                </c:pt>
                <c:pt idx="846">
                  <c:v>7.1848666666666663</c:v>
                </c:pt>
                <c:pt idx="847">
                  <c:v>7.1933499999999997</c:v>
                </c:pt>
                <c:pt idx="848">
                  <c:v>7.201833333333334</c:v>
                </c:pt>
                <c:pt idx="849">
                  <c:v>7.2103166666666674</c:v>
                </c:pt>
                <c:pt idx="850">
                  <c:v>7.2187999999999999</c:v>
                </c:pt>
                <c:pt idx="851">
                  <c:v>7.2272833333333333</c:v>
                </c:pt>
                <c:pt idx="852">
                  <c:v>7.2357666666666667</c:v>
                </c:pt>
                <c:pt idx="853">
                  <c:v>7.2442499999999992</c:v>
                </c:pt>
                <c:pt idx="854">
                  <c:v>7.2527333333333335</c:v>
                </c:pt>
                <c:pt idx="855">
                  <c:v>7.2612166666666669</c:v>
                </c:pt>
                <c:pt idx="856">
                  <c:v>7.2697000000000003</c:v>
                </c:pt>
                <c:pt idx="857">
                  <c:v>7.2781833333333328</c:v>
                </c:pt>
                <c:pt idx="858">
                  <c:v>7.2866666666666662</c:v>
                </c:pt>
                <c:pt idx="859">
                  <c:v>7.2951500000000005</c:v>
                </c:pt>
                <c:pt idx="860">
                  <c:v>7.3036333333333339</c:v>
                </c:pt>
                <c:pt idx="861">
                  <c:v>7.3121166666666664</c:v>
                </c:pt>
                <c:pt idx="862">
                  <c:v>7.3205999999999998</c:v>
                </c:pt>
                <c:pt idx="863">
                  <c:v>7.3290833333333332</c:v>
                </c:pt>
                <c:pt idx="864">
                  <c:v>7.3375666666666666</c:v>
                </c:pt>
                <c:pt idx="865">
                  <c:v>7.34605</c:v>
                </c:pt>
                <c:pt idx="866">
                  <c:v>7.3545333333333334</c:v>
                </c:pt>
                <c:pt idx="867">
                  <c:v>7.3630166666666668</c:v>
                </c:pt>
                <c:pt idx="868">
                  <c:v>7.3715000000000002</c:v>
                </c:pt>
                <c:pt idx="869">
                  <c:v>7.3799833333333327</c:v>
                </c:pt>
                <c:pt idx="870">
                  <c:v>7.3884500000000006</c:v>
                </c:pt>
                <c:pt idx="871">
                  <c:v>7.3969333333333331</c:v>
                </c:pt>
                <c:pt idx="872">
                  <c:v>7.4054166666666665</c:v>
                </c:pt>
                <c:pt idx="873">
                  <c:v>7.4138999999999999</c:v>
                </c:pt>
                <c:pt idx="874">
                  <c:v>7.4223833333333333</c:v>
                </c:pt>
                <c:pt idx="875">
                  <c:v>7.4308666666666658</c:v>
                </c:pt>
                <c:pt idx="876">
                  <c:v>7.4393500000000001</c:v>
                </c:pt>
                <c:pt idx="877">
                  <c:v>7.4478333333333335</c:v>
                </c:pt>
                <c:pt idx="878">
                  <c:v>7.4563166666666669</c:v>
                </c:pt>
                <c:pt idx="879">
                  <c:v>7.4647999999999994</c:v>
                </c:pt>
                <c:pt idx="880">
                  <c:v>7.4732833333333328</c:v>
                </c:pt>
                <c:pt idx="881">
                  <c:v>7.4817666666666671</c:v>
                </c:pt>
                <c:pt idx="882">
                  <c:v>7.4902500000000005</c:v>
                </c:pt>
                <c:pt idx="883">
                  <c:v>7.498733333333333</c:v>
                </c:pt>
                <c:pt idx="884">
                  <c:v>7.5072166666666664</c:v>
                </c:pt>
                <c:pt idx="885">
                  <c:v>7.5156999999999998</c:v>
                </c:pt>
                <c:pt idx="886">
                  <c:v>7.5241833333333341</c:v>
                </c:pt>
                <c:pt idx="887">
                  <c:v>7.5326666666666666</c:v>
                </c:pt>
                <c:pt idx="888">
                  <c:v>7.54115</c:v>
                </c:pt>
                <c:pt idx="889">
                  <c:v>7.5496333333333334</c:v>
                </c:pt>
                <c:pt idx="890">
                  <c:v>7.5581166666666668</c:v>
                </c:pt>
                <c:pt idx="891">
                  <c:v>7.5665999999999993</c:v>
                </c:pt>
                <c:pt idx="892">
                  <c:v>7.5750833333333336</c:v>
                </c:pt>
                <c:pt idx="893">
                  <c:v>7.583566666666667</c:v>
                </c:pt>
                <c:pt idx="894">
                  <c:v>7.5920500000000004</c:v>
                </c:pt>
                <c:pt idx="895">
                  <c:v>7.6005333333333329</c:v>
                </c:pt>
                <c:pt idx="896">
                  <c:v>7.6090166666666663</c:v>
                </c:pt>
                <c:pt idx="897">
                  <c:v>7.6175000000000006</c:v>
                </c:pt>
                <c:pt idx="898">
                  <c:v>7.625983333333334</c:v>
                </c:pt>
                <c:pt idx="899">
                  <c:v>7.6344666666666665</c:v>
                </c:pt>
                <c:pt idx="900">
                  <c:v>7.6429499999999999</c:v>
                </c:pt>
                <c:pt idx="901">
                  <c:v>7.6514333333333333</c:v>
                </c:pt>
                <c:pt idx="902">
                  <c:v>7.6599166666666667</c:v>
                </c:pt>
                <c:pt idx="903">
                  <c:v>7.6684000000000001</c:v>
                </c:pt>
                <c:pt idx="904">
                  <c:v>7.6768833333333335</c:v>
                </c:pt>
                <c:pt idx="905">
                  <c:v>7.6853666666666669</c:v>
                </c:pt>
                <c:pt idx="906">
                  <c:v>7.6938333333333331</c:v>
                </c:pt>
                <c:pt idx="907">
                  <c:v>7.7023166666666665</c:v>
                </c:pt>
                <c:pt idx="908">
                  <c:v>7.7108000000000008</c:v>
                </c:pt>
                <c:pt idx="909">
                  <c:v>7.7192833333333333</c:v>
                </c:pt>
                <c:pt idx="910">
                  <c:v>7.7277666666666667</c:v>
                </c:pt>
                <c:pt idx="911">
                  <c:v>7.7362500000000001</c:v>
                </c:pt>
                <c:pt idx="912">
                  <c:v>7.7447333333333335</c:v>
                </c:pt>
                <c:pt idx="913">
                  <c:v>7.753216666666666</c:v>
                </c:pt>
                <c:pt idx="914">
                  <c:v>7.7617000000000003</c:v>
                </c:pt>
                <c:pt idx="915">
                  <c:v>7.7701833333333337</c:v>
                </c:pt>
                <c:pt idx="916">
                  <c:v>7.7786666666666671</c:v>
                </c:pt>
                <c:pt idx="917">
                  <c:v>7.7871499999999996</c:v>
                </c:pt>
                <c:pt idx="918">
                  <c:v>7.795633333333333</c:v>
                </c:pt>
                <c:pt idx="919">
                  <c:v>7.8041166666666673</c:v>
                </c:pt>
                <c:pt idx="920">
                  <c:v>7.8125999999999998</c:v>
                </c:pt>
                <c:pt idx="921">
                  <c:v>7.8210833333333332</c:v>
                </c:pt>
                <c:pt idx="922">
                  <c:v>7.8295666666666666</c:v>
                </c:pt>
                <c:pt idx="923">
                  <c:v>7.83805</c:v>
                </c:pt>
                <c:pt idx="924">
                  <c:v>7.8465333333333325</c:v>
                </c:pt>
                <c:pt idx="925">
                  <c:v>7.8550166666666668</c:v>
                </c:pt>
                <c:pt idx="926">
                  <c:v>7.8635000000000002</c:v>
                </c:pt>
                <c:pt idx="927">
                  <c:v>7.8719833333333336</c:v>
                </c:pt>
                <c:pt idx="928">
                  <c:v>7.8804666666666661</c:v>
                </c:pt>
                <c:pt idx="929">
                  <c:v>7.8889499999999995</c:v>
                </c:pt>
                <c:pt idx="930">
                  <c:v>7.8974333333333337</c:v>
                </c:pt>
                <c:pt idx="931">
                  <c:v>7.9059166666666671</c:v>
                </c:pt>
                <c:pt idx="932">
                  <c:v>7.9143999999999997</c:v>
                </c:pt>
                <c:pt idx="933">
                  <c:v>7.9228833333333331</c:v>
                </c:pt>
                <c:pt idx="934">
                  <c:v>7.9313666666666665</c:v>
                </c:pt>
                <c:pt idx="935">
                  <c:v>7.9398500000000007</c:v>
                </c:pt>
                <c:pt idx="936">
                  <c:v>7.9483333333333333</c:v>
                </c:pt>
                <c:pt idx="937">
                  <c:v>7.9568166666666666</c:v>
                </c:pt>
                <c:pt idx="938">
                  <c:v>7.9653</c:v>
                </c:pt>
                <c:pt idx="939">
                  <c:v>7.9737833333333334</c:v>
                </c:pt>
                <c:pt idx="940">
                  <c:v>7.982266666666666</c:v>
                </c:pt>
                <c:pt idx="941">
                  <c:v>7.9907500000000002</c:v>
                </c:pt>
                <c:pt idx="942">
                  <c:v>7.9992166666666664</c:v>
                </c:pt>
                <c:pt idx="943">
                  <c:v>8.0076999999999998</c:v>
                </c:pt>
                <c:pt idx="944">
                  <c:v>8.0161833333333341</c:v>
                </c:pt>
                <c:pt idx="945">
                  <c:v>8.0246666666666666</c:v>
                </c:pt>
                <c:pt idx="946">
                  <c:v>8.0331499999999991</c:v>
                </c:pt>
                <c:pt idx="947">
                  <c:v>8.0416333333333334</c:v>
                </c:pt>
                <c:pt idx="948">
                  <c:v>8.0501166666666659</c:v>
                </c:pt>
                <c:pt idx="949">
                  <c:v>8.0586000000000002</c:v>
                </c:pt>
                <c:pt idx="950">
                  <c:v>8.0670833333333327</c:v>
                </c:pt>
                <c:pt idx="951">
                  <c:v>8.075566666666667</c:v>
                </c:pt>
                <c:pt idx="952">
                  <c:v>8.0840499999999995</c:v>
                </c:pt>
                <c:pt idx="953">
                  <c:v>8.0925333333333338</c:v>
                </c:pt>
                <c:pt idx="954">
                  <c:v>8.1010166666666663</c:v>
                </c:pt>
                <c:pt idx="955">
                  <c:v>8.1095000000000006</c:v>
                </c:pt>
                <c:pt idx="956">
                  <c:v>8.1179833333333331</c:v>
                </c:pt>
                <c:pt idx="957">
                  <c:v>8.1264666666666674</c:v>
                </c:pt>
                <c:pt idx="958">
                  <c:v>8.1349499999999999</c:v>
                </c:pt>
                <c:pt idx="959">
                  <c:v>8.1434333333333324</c:v>
                </c:pt>
                <c:pt idx="960">
                  <c:v>8.1519166666666667</c:v>
                </c:pt>
                <c:pt idx="961">
                  <c:v>8.160400000000001</c:v>
                </c:pt>
                <c:pt idx="962">
                  <c:v>8.1688833333333335</c:v>
                </c:pt>
                <c:pt idx="963">
                  <c:v>8.177366666666666</c:v>
                </c:pt>
                <c:pt idx="964">
                  <c:v>8.1858500000000003</c:v>
                </c:pt>
                <c:pt idx="965">
                  <c:v>8.1943333333333346</c:v>
                </c:pt>
                <c:pt idx="966">
                  <c:v>8.2028166666666671</c:v>
                </c:pt>
                <c:pt idx="967">
                  <c:v>8.2112999999999996</c:v>
                </c:pt>
                <c:pt idx="968">
                  <c:v>8.2197833333333339</c:v>
                </c:pt>
                <c:pt idx="969">
                  <c:v>8.2282666666666664</c:v>
                </c:pt>
                <c:pt idx="970">
                  <c:v>8.2367499999999989</c:v>
                </c:pt>
                <c:pt idx="971">
                  <c:v>8.2452333333333332</c:v>
                </c:pt>
                <c:pt idx="972">
                  <c:v>8.2537166666666675</c:v>
                </c:pt>
                <c:pt idx="973">
                  <c:v>8.2622</c:v>
                </c:pt>
                <c:pt idx="974">
                  <c:v>8.2706833333333325</c:v>
                </c:pt>
                <c:pt idx="975">
                  <c:v>8.2791666666666668</c:v>
                </c:pt>
                <c:pt idx="976">
                  <c:v>8.2876500000000011</c:v>
                </c:pt>
                <c:pt idx="977">
                  <c:v>8.2961333333333336</c:v>
                </c:pt>
                <c:pt idx="978">
                  <c:v>8.3046000000000006</c:v>
                </c:pt>
                <c:pt idx="979">
                  <c:v>8.3130833333333332</c:v>
                </c:pt>
                <c:pt idx="980">
                  <c:v>8.3215666666666657</c:v>
                </c:pt>
                <c:pt idx="981">
                  <c:v>8.33005</c:v>
                </c:pt>
                <c:pt idx="982">
                  <c:v>8.3385333333333342</c:v>
                </c:pt>
                <c:pt idx="983">
                  <c:v>8.3470166666666668</c:v>
                </c:pt>
                <c:pt idx="984">
                  <c:v>8.3554999999999993</c:v>
                </c:pt>
                <c:pt idx="985">
                  <c:v>8.3639833333333335</c:v>
                </c:pt>
                <c:pt idx="986">
                  <c:v>8.3724666666666661</c:v>
                </c:pt>
                <c:pt idx="987">
                  <c:v>8.3809500000000003</c:v>
                </c:pt>
                <c:pt idx="988">
                  <c:v>8.3894333333333329</c:v>
                </c:pt>
                <c:pt idx="989">
                  <c:v>8.3979166666666671</c:v>
                </c:pt>
                <c:pt idx="990">
                  <c:v>8.4063999999999997</c:v>
                </c:pt>
                <c:pt idx="991">
                  <c:v>8.4148833333333322</c:v>
                </c:pt>
                <c:pt idx="992">
                  <c:v>8.4233666666666664</c:v>
                </c:pt>
                <c:pt idx="993">
                  <c:v>8.4318500000000007</c:v>
                </c:pt>
                <c:pt idx="994">
                  <c:v>8.4403333333333332</c:v>
                </c:pt>
                <c:pt idx="995">
                  <c:v>8.4488166666666658</c:v>
                </c:pt>
                <c:pt idx="996">
                  <c:v>8.4573</c:v>
                </c:pt>
                <c:pt idx="997">
                  <c:v>8.4657833333333325</c:v>
                </c:pt>
                <c:pt idx="998">
                  <c:v>8.4742666666666668</c:v>
                </c:pt>
                <c:pt idx="999">
                  <c:v>8.4827499999999993</c:v>
                </c:pt>
                <c:pt idx="1000">
                  <c:v>8.4912333333333336</c:v>
                </c:pt>
                <c:pt idx="1001">
                  <c:v>8.4997166666666661</c:v>
                </c:pt>
                <c:pt idx="1002">
                  <c:v>8.5082000000000004</c:v>
                </c:pt>
                <c:pt idx="1003">
                  <c:v>8.5166833333333329</c:v>
                </c:pt>
                <c:pt idx="1004">
                  <c:v>8.5251666666666672</c:v>
                </c:pt>
                <c:pt idx="1005">
                  <c:v>8.5336499999999997</c:v>
                </c:pt>
                <c:pt idx="1006">
                  <c:v>8.542133333333334</c:v>
                </c:pt>
                <c:pt idx="1007">
                  <c:v>8.5506166666666665</c:v>
                </c:pt>
                <c:pt idx="1008">
                  <c:v>8.5591000000000008</c:v>
                </c:pt>
                <c:pt idx="1009">
                  <c:v>8.5675833333333333</c:v>
                </c:pt>
                <c:pt idx="1010">
                  <c:v>8.5760666666666658</c:v>
                </c:pt>
                <c:pt idx="1011">
                  <c:v>8.5845500000000001</c:v>
                </c:pt>
                <c:pt idx="1012">
                  <c:v>8.5930333333333326</c:v>
                </c:pt>
                <c:pt idx="1013">
                  <c:v>8.6015166666666669</c:v>
                </c:pt>
                <c:pt idx="1014">
                  <c:v>8.609983333333334</c:v>
                </c:pt>
                <c:pt idx="1015">
                  <c:v>8.6184666666666665</c:v>
                </c:pt>
                <c:pt idx="1016">
                  <c:v>8.626949999999999</c:v>
                </c:pt>
                <c:pt idx="1017">
                  <c:v>8.6354333333333333</c:v>
                </c:pt>
                <c:pt idx="1018">
                  <c:v>8.6439166666666658</c:v>
                </c:pt>
                <c:pt idx="1019">
                  <c:v>8.6524000000000001</c:v>
                </c:pt>
                <c:pt idx="1020">
                  <c:v>8.6608833333333344</c:v>
                </c:pt>
                <c:pt idx="1021">
                  <c:v>8.6693666666666669</c:v>
                </c:pt>
                <c:pt idx="1022">
                  <c:v>8.6778500000000012</c:v>
                </c:pt>
                <c:pt idx="1023">
                  <c:v>8.6863333333333319</c:v>
                </c:pt>
                <c:pt idx="1024">
                  <c:v>8.6948166666666662</c:v>
                </c:pt>
                <c:pt idx="1025">
                  <c:v>8.7033000000000005</c:v>
                </c:pt>
                <c:pt idx="1026">
                  <c:v>8.711783333333333</c:v>
                </c:pt>
                <c:pt idx="1027">
                  <c:v>8.7202666666666673</c:v>
                </c:pt>
                <c:pt idx="1028">
                  <c:v>8.7287499999999998</c:v>
                </c:pt>
                <c:pt idx="1029">
                  <c:v>8.7372333333333341</c:v>
                </c:pt>
                <c:pt idx="1030">
                  <c:v>8.7457166666666684</c:v>
                </c:pt>
                <c:pt idx="1031">
                  <c:v>8.7541999999999991</c:v>
                </c:pt>
                <c:pt idx="1032">
                  <c:v>8.7626833333333334</c:v>
                </c:pt>
                <c:pt idx="1033">
                  <c:v>8.7711666666666659</c:v>
                </c:pt>
                <c:pt idx="1034">
                  <c:v>8.7796500000000002</c:v>
                </c:pt>
                <c:pt idx="1035">
                  <c:v>8.7881333333333327</c:v>
                </c:pt>
                <c:pt idx="1036">
                  <c:v>8.796616666666667</c:v>
                </c:pt>
                <c:pt idx="1037">
                  <c:v>8.8051000000000013</c:v>
                </c:pt>
                <c:pt idx="1038">
                  <c:v>8.8135833333333338</c:v>
                </c:pt>
                <c:pt idx="1039">
                  <c:v>8.8220666666666663</c:v>
                </c:pt>
                <c:pt idx="1040">
                  <c:v>8.8305499999999988</c:v>
                </c:pt>
                <c:pt idx="1041">
                  <c:v>8.8390333333333331</c:v>
                </c:pt>
                <c:pt idx="1042">
                  <c:v>8.8475166666666674</c:v>
                </c:pt>
                <c:pt idx="1043">
                  <c:v>8.8559999999999999</c:v>
                </c:pt>
                <c:pt idx="1044">
                  <c:v>8.8644833333333342</c:v>
                </c:pt>
                <c:pt idx="1045">
                  <c:v>8.8729666666666667</c:v>
                </c:pt>
                <c:pt idx="1046">
                  <c:v>8.8814499999999992</c:v>
                </c:pt>
                <c:pt idx="1047">
                  <c:v>8.8899333333333335</c:v>
                </c:pt>
                <c:pt idx="1048">
                  <c:v>8.898416666666666</c:v>
                </c:pt>
                <c:pt idx="1049">
                  <c:v>8.9069000000000003</c:v>
                </c:pt>
                <c:pt idx="1050">
                  <c:v>8.9153666666666673</c:v>
                </c:pt>
                <c:pt idx="1051">
                  <c:v>8.9238499999999998</c:v>
                </c:pt>
                <c:pt idx="1052">
                  <c:v>8.9323333333333341</c:v>
                </c:pt>
                <c:pt idx="1053">
                  <c:v>8.9408166666666666</c:v>
                </c:pt>
                <c:pt idx="1054">
                  <c:v>8.9492999999999991</c:v>
                </c:pt>
                <c:pt idx="1055">
                  <c:v>8.9577833333333334</c:v>
                </c:pt>
                <c:pt idx="1056">
                  <c:v>8.9662666666666659</c:v>
                </c:pt>
                <c:pt idx="1057">
                  <c:v>8.9747500000000002</c:v>
                </c:pt>
                <c:pt idx="1058">
                  <c:v>8.9832333333333345</c:v>
                </c:pt>
                <c:pt idx="1059">
                  <c:v>8.991716666666667</c:v>
                </c:pt>
                <c:pt idx="1060">
                  <c:v>9.0001999999999995</c:v>
                </c:pt>
                <c:pt idx="1061">
                  <c:v>9.008683333333332</c:v>
                </c:pt>
                <c:pt idx="1062">
                  <c:v>9.0171666666666663</c:v>
                </c:pt>
                <c:pt idx="1063">
                  <c:v>9.0256500000000006</c:v>
                </c:pt>
                <c:pt idx="1064">
                  <c:v>9.0341333333333331</c:v>
                </c:pt>
                <c:pt idx="1065">
                  <c:v>9.0426166666666674</c:v>
                </c:pt>
                <c:pt idx="1066">
                  <c:v>9.0510999999999999</c:v>
                </c:pt>
                <c:pt idx="1067">
                  <c:v>9.0595833333333342</c:v>
                </c:pt>
                <c:pt idx="1068">
                  <c:v>9.0680666666666649</c:v>
                </c:pt>
                <c:pt idx="1069">
                  <c:v>9.0765499999999992</c:v>
                </c:pt>
                <c:pt idx="1070">
                  <c:v>9.0850333333333335</c:v>
                </c:pt>
                <c:pt idx="1071">
                  <c:v>9.093516666666666</c:v>
                </c:pt>
                <c:pt idx="1072">
                  <c:v>9.1020000000000003</c:v>
                </c:pt>
                <c:pt idx="1073">
                  <c:v>9.1104833333333328</c:v>
                </c:pt>
                <c:pt idx="1074">
                  <c:v>9.1189666666666671</c:v>
                </c:pt>
                <c:pt idx="1075">
                  <c:v>9.1274500000000014</c:v>
                </c:pt>
                <c:pt idx="1076">
                  <c:v>9.1359333333333321</c:v>
                </c:pt>
                <c:pt idx="1077">
                  <c:v>9.1444166666666664</c:v>
                </c:pt>
                <c:pt idx="1078">
                  <c:v>9.1528999999999989</c:v>
                </c:pt>
                <c:pt idx="1079">
                  <c:v>9.1613833333333332</c:v>
                </c:pt>
                <c:pt idx="1080">
                  <c:v>9.1698666666666675</c:v>
                </c:pt>
                <c:pt idx="1081">
                  <c:v>9.17835</c:v>
                </c:pt>
                <c:pt idx="1082">
                  <c:v>9.1868333333333343</c:v>
                </c:pt>
                <c:pt idx="1083">
                  <c:v>9.1953166666666668</c:v>
                </c:pt>
                <c:pt idx="1084">
                  <c:v>9.2037999999999993</c:v>
                </c:pt>
                <c:pt idx="1085">
                  <c:v>9.2122833333333336</c:v>
                </c:pt>
                <c:pt idx="1086">
                  <c:v>9.2207500000000007</c:v>
                </c:pt>
                <c:pt idx="1087">
                  <c:v>9.2292333333333332</c:v>
                </c:pt>
                <c:pt idx="1088">
                  <c:v>9.2377166666666675</c:v>
                </c:pt>
                <c:pt idx="1089">
                  <c:v>9.2462</c:v>
                </c:pt>
                <c:pt idx="1090">
                  <c:v>9.2546833333333325</c:v>
                </c:pt>
                <c:pt idx="1091">
                  <c:v>9.2631666666666668</c:v>
                </c:pt>
                <c:pt idx="1092">
                  <c:v>9.2716499999999993</c:v>
                </c:pt>
                <c:pt idx="1093">
                  <c:v>9.2801333333333336</c:v>
                </c:pt>
                <c:pt idx="1094">
                  <c:v>9.2886166666666661</c:v>
                </c:pt>
                <c:pt idx="1095">
                  <c:v>9.2971000000000004</c:v>
                </c:pt>
                <c:pt idx="1096">
                  <c:v>9.3055833333333347</c:v>
                </c:pt>
                <c:pt idx="1097">
                  <c:v>9.3140666666666672</c:v>
                </c:pt>
                <c:pt idx="1098">
                  <c:v>9.3225499999999997</c:v>
                </c:pt>
                <c:pt idx="1099">
                  <c:v>9.3310333333333322</c:v>
                </c:pt>
                <c:pt idx="1100">
                  <c:v>9.3395166666666665</c:v>
                </c:pt>
                <c:pt idx="1101">
                  <c:v>9.3480000000000008</c:v>
                </c:pt>
                <c:pt idx="1102">
                  <c:v>9.3564833333333333</c:v>
                </c:pt>
                <c:pt idx="1103">
                  <c:v>9.3649666666666675</c:v>
                </c:pt>
                <c:pt idx="1104">
                  <c:v>9.3734500000000001</c:v>
                </c:pt>
                <c:pt idx="1105">
                  <c:v>9.3819333333333343</c:v>
                </c:pt>
                <c:pt idx="1106">
                  <c:v>9.3904166666666651</c:v>
                </c:pt>
                <c:pt idx="1107">
                  <c:v>9.3988999999999994</c:v>
                </c:pt>
                <c:pt idx="1108">
                  <c:v>9.4073833333333337</c:v>
                </c:pt>
                <c:pt idx="1109">
                  <c:v>9.4158666666666662</c:v>
                </c:pt>
                <c:pt idx="1110">
                  <c:v>9.4243500000000004</c:v>
                </c:pt>
                <c:pt idx="1111">
                  <c:v>9.432833333333333</c:v>
                </c:pt>
                <c:pt idx="1112">
                  <c:v>9.4413166666666672</c:v>
                </c:pt>
                <c:pt idx="1113">
                  <c:v>9.4498000000000015</c:v>
                </c:pt>
                <c:pt idx="1114">
                  <c:v>9.4582833333333323</c:v>
                </c:pt>
                <c:pt idx="1115">
                  <c:v>9.4667666666666666</c:v>
                </c:pt>
                <c:pt idx="1116">
                  <c:v>9.4752499999999991</c:v>
                </c:pt>
                <c:pt idx="1117">
                  <c:v>9.4837333333333333</c:v>
                </c:pt>
                <c:pt idx="1118">
                  <c:v>9.4922166666666676</c:v>
                </c:pt>
                <c:pt idx="1119">
                  <c:v>9.5007000000000001</c:v>
                </c:pt>
                <c:pt idx="1120">
                  <c:v>9.5091833333333344</c:v>
                </c:pt>
                <c:pt idx="1121">
                  <c:v>9.5176666666666652</c:v>
                </c:pt>
                <c:pt idx="1122">
                  <c:v>9.5261333333333322</c:v>
                </c:pt>
                <c:pt idx="1123">
                  <c:v>9.5346166666666665</c:v>
                </c:pt>
                <c:pt idx="1124">
                  <c:v>9.5431000000000008</c:v>
                </c:pt>
                <c:pt idx="1125">
                  <c:v>9.5515833333333333</c:v>
                </c:pt>
                <c:pt idx="1126">
                  <c:v>9.5600666666666676</c:v>
                </c:pt>
                <c:pt idx="1127">
                  <c:v>9.5685500000000001</c:v>
                </c:pt>
                <c:pt idx="1128">
                  <c:v>9.5770333333333326</c:v>
                </c:pt>
                <c:pt idx="1129">
                  <c:v>9.5855166666666669</c:v>
                </c:pt>
                <c:pt idx="1130">
                  <c:v>9.5939999999999994</c:v>
                </c:pt>
                <c:pt idx="1131">
                  <c:v>9.6024833333333337</c:v>
                </c:pt>
                <c:pt idx="1132">
                  <c:v>9.6109666666666662</c:v>
                </c:pt>
                <c:pt idx="1133">
                  <c:v>9.6194500000000005</c:v>
                </c:pt>
                <c:pt idx="1134">
                  <c:v>9.6279333333333348</c:v>
                </c:pt>
                <c:pt idx="1135">
                  <c:v>9.6364166666666655</c:v>
                </c:pt>
                <c:pt idx="1136">
                  <c:v>9.6448999999999998</c:v>
                </c:pt>
                <c:pt idx="1137">
                  <c:v>9.6533833333333323</c:v>
                </c:pt>
                <c:pt idx="1138">
                  <c:v>9.6618666666666666</c:v>
                </c:pt>
                <c:pt idx="1139">
                  <c:v>9.6703500000000009</c:v>
                </c:pt>
                <c:pt idx="1140">
                  <c:v>9.6788333333333334</c:v>
                </c:pt>
                <c:pt idx="1141">
                  <c:v>9.6873166666666677</c:v>
                </c:pt>
                <c:pt idx="1142">
                  <c:v>9.6958000000000002</c:v>
                </c:pt>
                <c:pt idx="1143">
                  <c:v>9.7042833333333327</c:v>
                </c:pt>
                <c:pt idx="1144">
                  <c:v>9.7127666666666652</c:v>
                </c:pt>
                <c:pt idx="1145">
                  <c:v>9.7212499999999995</c:v>
                </c:pt>
                <c:pt idx="1146">
                  <c:v>9.7297333333333338</c:v>
                </c:pt>
                <c:pt idx="1147">
                  <c:v>9.7382166666666663</c:v>
                </c:pt>
                <c:pt idx="1148">
                  <c:v>9.7467000000000006</c:v>
                </c:pt>
                <c:pt idx="1149">
                  <c:v>9.7551833333333331</c:v>
                </c:pt>
                <c:pt idx="1150">
                  <c:v>9.7636666666666674</c:v>
                </c:pt>
                <c:pt idx="1151">
                  <c:v>9.7721499999999999</c:v>
                </c:pt>
                <c:pt idx="1152">
                  <c:v>9.7806333333333324</c:v>
                </c:pt>
                <c:pt idx="1153">
                  <c:v>9.7891166666666667</c:v>
                </c:pt>
                <c:pt idx="1154">
                  <c:v>9.7975999999999992</c:v>
                </c:pt>
                <c:pt idx="1155">
                  <c:v>9.8060833333333335</c:v>
                </c:pt>
                <c:pt idx="1156">
                  <c:v>9.8145666666666678</c:v>
                </c:pt>
                <c:pt idx="1157">
                  <c:v>9.8230500000000003</c:v>
                </c:pt>
                <c:pt idx="1158">
                  <c:v>9.8315166666666656</c:v>
                </c:pt>
                <c:pt idx="1159">
                  <c:v>9.84</c:v>
                </c:pt>
                <c:pt idx="1160">
                  <c:v>9.8484833333333324</c:v>
                </c:pt>
                <c:pt idx="1161">
                  <c:v>9.8569666666666667</c:v>
                </c:pt>
                <c:pt idx="1162">
                  <c:v>9.8654500000000009</c:v>
                </c:pt>
                <c:pt idx="1163">
                  <c:v>9.8739333333333335</c:v>
                </c:pt>
                <c:pt idx="1164">
                  <c:v>9.8824166666666677</c:v>
                </c:pt>
                <c:pt idx="1165">
                  <c:v>9.8908999999999985</c:v>
                </c:pt>
                <c:pt idx="1166">
                  <c:v>9.8993833333333328</c:v>
                </c:pt>
                <c:pt idx="1167">
                  <c:v>9.907866666666667</c:v>
                </c:pt>
                <c:pt idx="1168">
                  <c:v>9.9163499999999996</c:v>
                </c:pt>
                <c:pt idx="1169">
                  <c:v>9.9248333333333338</c:v>
                </c:pt>
                <c:pt idx="1170">
                  <c:v>9.9333166666666664</c:v>
                </c:pt>
                <c:pt idx="1171">
                  <c:v>9.9418000000000006</c:v>
                </c:pt>
                <c:pt idx="1172">
                  <c:v>9.9502833333333349</c:v>
                </c:pt>
                <c:pt idx="1173">
                  <c:v>9.9587666666666657</c:v>
                </c:pt>
                <c:pt idx="1174">
                  <c:v>9.9672499999999999</c:v>
                </c:pt>
                <c:pt idx="1175">
                  <c:v>9.9757333333333325</c:v>
                </c:pt>
                <c:pt idx="1176">
                  <c:v>9.9842166666666667</c:v>
                </c:pt>
                <c:pt idx="1177">
                  <c:v>9.992700000000001</c:v>
                </c:pt>
                <c:pt idx="1178">
                  <c:v>10.001183333333334</c:v>
                </c:pt>
                <c:pt idx="1179">
                  <c:v>10.009666666666668</c:v>
                </c:pt>
                <c:pt idx="1180">
                  <c:v>10.01815</c:v>
                </c:pt>
                <c:pt idx="1181">
                  <c:v>10.026633333333333</c:v>
                </c:pt>
                <c:pt idx="1182">
                  <c:v>10.035116666666665</c:v>
                </c:pt>
                <c:pt idx="1183">
                  <c:v>10.0436</c:v>
                </c:pt>
                <c:pt idx="1184">
                  <c:v>10.052083333333334</c:v>
                </c:pt>
                <c:pt idx="1185">
                  <c:v>10.060566666666666</c:v>
                </c:pt>
                <c:pt idx="1186">
                  <c:v>10.069050000000001</c:v>
                </c:pt>
                <c:pt idx="1187">
                  <c:v>10.077533333333333</c:v>
                </c:pt>
                <c:pt idx="1188">
                  <c:v>10.086016666666666</c:v>
                </c:pt>
                <c:pt idx="1189">
                  <c:v>10.0945</c:v>
                </c:pt>
                <c:pt idx="1190">
                  <c:v>10.102983333333333</c:v>
                </c:pt>
                <c:pt idx="1191">
                  <c:v>10.111466666666667</c:v>
                </c:pt>
                <c:pt idx="1192">
                  <c:v>10.119949999999999</c:v>
                </c:pt>
                <c:pt idx="1193">
                  <c:v>10.128433333333334</c:v>
                </c:pt>
                <c:pt idx="1194">
                  <c:v>10.136900000000001</c:v>
                </c:pt>
                <c:pt idx="1195">
                  <c:v>10.145383333333333</c:v>
                </c:pt>
                <c:pt idx="1196">
                  <c:v>10.153866666666666</c:v>
                </c:pt>
                <c:pt idx="1197">
                  <c:v>10.16235</c:v>
                </c:pt>
                <c:pt idx="1198">
                  <c:v>10.170833333333333</c:v>
                </c:pt>
                <c:pt idx="1199">
                  <c:v>10.179316666666667</c:v>
                </c:pt>
                <c:pt idx="1200">
                  <c:v>10.187800000000001</c:v>
                </c:pt>
                <c:pt idx="1201">
                  <c:v>10.196283333333334</c:v>
                </c:pt>
                <c:pt idx="1202">
                  <c:v>10.204766666666666</c:v>
                </c:pt>
                <c:pt idx="1203">
                  <c:v>10.213249999999999</c:v>
                </c:pt>
                <c:pt idx="1204">
                  <c:v>10.221733333333333</c:v>
                </c:pt>
                <c:pt idx="1205">
                  <c:v>10.230216666666667</c:v>
                </c:pt>
                <c:pt idx="1206">
                  <c:v>10.2387</c:v>
                </c:pt>
                <c:pt idx="1207">
                  <c:v>10.247183333333334</c:v>
                </c:pt>
                <c:pt idx="1208">
                  <c:v>10.255666666666666</c:v>
                </c:pt>
                <c:pt idx="1209">
                  <c:v>10.264150000000001</c:v>
                </c:pt>
                <c:pt idx="1210">
                  <c:v>10.272633333333333</c:v>
                </c:pt>
                <c:pt idx="1211">
                  <c:v>10.281116666666666</c:v>
                </c:pt>
                <c:pt idx="1212">
                  <c:v>10.2896</c:v>
                </c:pt>
                <c:pt idx="1213">
                  <c:v>10.298083333333333</c:v>
                </c:pt>
                <c:pt idx="1214">
                  <c:v>10.306566666666667</c:v>
                </c:pt>
                <c:pt idx="1215">
                  <c:v>10.315050000000001</c:v>
                </c:pt>
                <c:pt idx="1216">
                  <c:v>10.323533333333334</c:v>
                </c:pt>
                <c:pt idx="1217">
                  <c:v>10.332016666666668</c:v>
                </c:pt>
                <c:pt idx="1218">
                  <c:v>10.340499999999999</c:v>
                </c:pt>
                <c:pt idx="1219">
                  <c:v>10.348983333333333</c:v>
                </c:pt>
                <c:pt idx="1220">
                  <c:v>10.357466666666665</c:v>
                </c:pt>
                <c:pt idx="1221">
                  <c:v>10.36595</c:v>
                </c:pt>
                <c:pt idx="1222">
                  <c:v>10.374433333333334</c:v>
                </c:pt>
                <c:pt idx="1223">
                  <c:v>10.382916666666667</c:v>
                </c:pt>
                <c:pt idx="1224">
                  <c:v>10.391400000000001</c:v>
                </c:pt>
                <c:pt idx="1225">
                  <c:v>10.399883333333333</c:v>
                </c:pt>
                <c:pt idx="1226">
                  <c:v>10.408366666666666</c:v>
                </c:pt>
                <c:pt idx="1227">
                  <c:v>10.41685</c:v>
                </c:pt>
                <c:pt idx="1228">
                  <c:v>10.425333333333333</c:v>
                </c:pt>
                <c:pt idx="1229">
                  <c:v>10.433816666666667</c:v>
                </c:pt>
                <c:pt idx="1230">
                  <c:v>10.442283333333334</c:v>
                </c:pt>
                <c:pt idx="1231">
                  <c:v>10.450766666666668</c:v>
                </c:pt>
                <c:pt idx="1232">
                  <c:v>10.459249999999999</c:v>
                </c:pt>
                <c:pt idx="1233">
                  <c:v>10.467733333333333</c:v>
                </c:pt>
                <c:pt idx="1234">
                  <c:v>10.476216666666666</c:v>
                </c:pt>
                <c:pt idx="1235">
                  <c:v>10.4847</c:v>
                </c:pt>
                <c:pt idx="1236">
                  <c:v>10.493183333333333</c:v>
                </c:pt>
                <c:pt idx="1237">
                  <c:v>10.501666666666667</c:v>
                </c:pt>
                <c:pt idx="1238">
                  <c:v>10.510150000000001</c:v>
                </c:pt>
                <c:pt idx="1239">
                  <c:v>10.518633333333334</c:v>
                </c:pt>
                <c:pt idx="1240">
                  <c:v>10.527116666666666</c:v>
                </c:pt>
                <c:pt idx="1241">
                  <c:v>10.535599999999999</c:v>
                </c:pt>
                <c:pt idx="1242">
                  <c:v>10.544083333333333</c:v>
                </c:pt>
                <c:pt idx="1243">
                  <c:v>10.552566666666667</c:v>
                </c:pt>
                <c:pt idx="1244">
                  <c:v>10.56105</c:v>
                </c:pt>
                <c:pt idx="1245">
                  <c:v>10.569533333333334</c:v>
                </c:pt>
                <c:pt idx="1246">
                  <c:v>10.578016666666667</c:v>
                </c:pt>
                <c:pt idx="1247">
                  <c:v>10.586500000000001</c:v>
                </c:pt>
                <c:pt idx="1248">
                  <c:v>10.594983333333333</c:v>
                </c:pt>
                <c:pt idx="1249">
                  <c:v>10.603466666666666</c:v>
                </c:pt>
                <c:pt idx="1250">
                  <c:v>10.61195</c:v>
                </c:pt>
                <c:pt idx="1251">
                  <c:v>10.620433333333333</c:v>
                </c:pt>
                <c:pt idx="1252">
                  <c:v>10.628916666666667</c:v>
                </c:pt>
                <c:pt idx="1253">
                  <c:v>10.637400000000001</c:v>
                </c:pt>
                <c:pt idx="1254">
                  <c:v>10.645883333333334</c:v>
                </c:pt>
                <c:pt idx="1255">
                  <c:v>10.654366666666666</c:v>
                </c:pt>
                <c:pt idx="1256">
                  <c:v>10.662849999999999</c:v>
                </c:pt>
                <c:pt idx="1257">
                  <c:v>10.671333333333333</c:v>
                </c:pt>
                <c:pt idx="1258">
                  <c:v>10.679816666666666</c:v>
                </c:pt>
                <c:pt idx="1259">
                  <c:v>10.6883</c:v>
                </c:pt>
                <c:pt idx="1260">
                  <c:v>10.696783333333334</c:v>
                </c:pt>
                <c:pt idx="1261">
                  <c:v>10.705266666666667</c:v>
                </c:pt>
                <c:pt idx="1262">
                  <c:v>10.713750000000001</c:v>
                </c:pt>
                <c:pt idx="1263">
                  <c:v>10.722233333333332</c:v>
                </c:pt>
                <c:pt idx="1264">
                  <c:v>10.730716666666666</c:v>
                </c:pt>
                <c:pt idx="1265">
                  <c:v>10.7392</c:v>
                </c:pt>
                <c:pt idx="1266">
                  <c:v>10.747666666666667</c:v>
                </c:pt>
                <c:pt idx="1267">
                  <c:v>10.75615</c:v>
                </c:pt>
                <c:pt idx="1268">
                  <c:v>10.764633333333334</c:v>
                </c:pt>
                <c:pt idx="1269">
                  <c:v>10.773116666666665</c:v>
                </c:pt>
                <c:pt idx="1270">
                  <c:v>10.781599999999999</c:v>
                </c:pt>
                <c:pt idx="1271">
                  <c:v>10.790083333333333</c:v>
                </c:pt>
                <c:pt idx="1272">
                  <c:v>10.798566666666666</c:v>
                </c:pt>
                <c:pt idx="1273">
                  <c:v>10.80705</c:v>
                </c:pt>
                <c:pt idx="1274">
                  <c:v>10.815533333333333</c:v>
                </c:pt>
                <c:pt idx="1275">
                  <c:v>10.824016666666667</c:v>
                </c:pt>
                <c:pt idx="1276">
                  <c:v>10.832500000000001</c:v>
                </c:pt>
                <c:pt idx="1277">
                  <c:v>10.840983333333332</c:v>
                </c:pt>
                <c:pt idx="1278">
                  <c:v>10.849466666666666</c:v>
                </c:pt>
                <c:pt idx="1279">
                  <c:v>10.857949999999999</c:v>
                </c:pt>
                <c:pt idx="1280">
                  <c:v>10.866433333333333</c:v>
                </c:pt>
                <c:pt idx="1281">
                  <c:v>10.874916666666667</c:v>
                </c:pt>
                <c:pt idx="1282">
                  <c:v>10.8834</c:v>
                </c:pt>
                <c:pt idx="1283">
                  <c:v>10.891883333333334</c:v>
                </c:pt>
                <c:pt idx="1284">
                  <c:v>10.900366666666667</c:v>
                </c:pt>
                <c:pt idx="1285">
                  <c:v>10.908849999999999</c:v>
                </c:pt>
                <c:pt idx="1286">
                  <c:v>10.917333333333334</c:v>
                </c:pt>
                <c:pt idx="1287">
                  <c:v>10.925816666666666</c:v>
                </c:pt>
                <c:pt idx="1288">
                  <c:v>10.9343</c:v>
                </c:pt>
                <c:pt idx="1289">
                  <c:v>10.942783333333333</c:v>
                </c:pt>
                <c:pt idx="1290">
                  <c:v>10.951266666666667</c:v>
                </c:pt>
                <c:pt idx="1291">
                  <c:v>10.959750000000001</c:v>
                </c:pt>
                <c:pt idx="1292">
                  <c:v>10.968233333333334</c:v>
                </c:pt>
                <c:pt idx="1293">
                  <c:v>10.976716666666666</c:v>
                </c:pt>
                <c:pt idx="1294">
                  <c:v>10.985199999999999</c:v>
                </c:pt>
                <c:pt idx="1295">
                  <c:v>10.993683333333333</c:v>
                </c:pt>
                <c:pt idx="1296">
                  <c:v>11.002166666666666</c:v>
                </c:pt>
                <c:pt idx="1297">
                  <c:v>11.01065</c:v>
                </c:pt>
                <c:pt idx="1298">
                  <c:v>11.019133333333334</c:v>
                </c:pt>
                <c:pt idx="1299">
                  <c:v>11.027616666666667</c:v>
                </c:pt>
                <c:pt idx="1300">
                  <c:v>11.036100000000001</c:v>
                </c:pt>
                <c:pt idx="1301">
                  <c:v>11.044566666666666</c:v>
                </c:pt>
                <c:pt idx="1302">
                  <c:v>11.053050000000001</c:v>
                </c:pt>
                <c:pt idx="1303">
                  <c:v>11.061533333333333</c:v>
                </c:pt>
                <c:pt idx="1304">
                  <c:v>11.070016666666668</c:v>
                </c:pt>
                <c:pt idx="1305">
                  <c:v>11.0785</c:v>
                </c:pt>
                <c:pt idx="1306">
                  <c:v>11.086983333333334</c:v>
                </c:pt>
                <c:pt idx="1307">
                  <c:v>11.095466666666665</c:v>
                </c:pt>
                <c:pt idx="1308">
                  <c:v>11.103949999999999</c:v>
                </c:pt>
                <c:pt idx="1309">
                  <c:v>11.112433333333334</c:v>
                </c:pt>
                <c:pt idx="1310">
                  <c:v>11.120916666666666</c:v>
                </c:pt>
                <c:pt idx="1311">
                  <c:v>11.1294</c:v>
                </c:pt>
                <c:pt idx="1312">
                  <c:v>11.137883333333333</c:v>
                </c:pt>
                <c:pt idx="1313">
                  <c:v>11.146366666666667</c:v>
                </c:pt>
                <c:pt idx="1314">
                  <c:v>11.154850000000001</c:v>
                </c:pt>
                <c:pt idx="1315">
                  <c:v>11.163333333333332</c:v>
                </c:pt>
                <c:pt idx="1316">
                  <c:v>11.171816666666667</c:v>
                </c:pt>
                <c:pt idx="1317">
                  <c:v>11.180299999999999</c:v>
                </c:pt>
                <c:pt idx="1318">
                  <c:v>11.188783333333333</c:v>
                </c:pt>
                <c:pt idx="1319">
                  <c:v>11.197266666666668</c:v>
                </c:pt>
                <c:pt idx="1320">
                  <c:v>11.20575</c:v>
                </c:pt>
                <c:pt idx="1321">
                  <c:v>11.214233333333334</c:v>
                </c:pt>
                <c:pt idx="1322">
                  <c:v>11.222716666666667</c:v>
                </c:pt>
                <c:pt idx="1323">
                  <c:v>11.231199999999999</c:v>
                </c:pt>
                <c:pt idx="1324">
                  <c:v>11.239683333333334</c:v>
                </c:pt>
                <c:pt idx="1325">
                  <c:v>11.248166666666666</c:v>
                </c:pt>
                <c:pt idx="1326">
                  <c:v>11.25665</c:v>
                </c:pt>
                <c:pt idx="1327">
                  <c:v>11.265133333333333</c:v>
                </c:pt>
                <c:pt idx="1328">
                  <c:v>11.273616666666667</c:v>
                </c:pt>
                <c:pt idx="1329">
                  <c:v>11.282100000000002</c:v>
                </c:pt>
                <c:pt idx="1330">
                  <c:v>11.290583333333332</c:v>
                </c:pt>
                <c:pt idx="1331">
                  <c:v>11.299066666666667</c:v>
                </c:pt>
                <c:pt idx="1332">
                  <c:v>11.307549999999999</c:v>
                </c:pt>
                <c:pt idx="1333">
                  <c:v>11.316033333333333</c:v>
                </c:pt>
                <c:pt idx="1334">
                  <c:v>11.324516666666666</c:v>
                </c:pt>
                <c:pt idx="1335">
                  <c:v>11.333</c:v>
                </c:pt>
                <c:pt idx="1336">
                  <c:v>11.341483333333334</c:v>
                </c:pt>
                <c:pt idx="1337">
                  <c:v>11.34995</c:v>
                </c:pt>
                <c:pt idx="1338">
                  <c:v>11.358433333333332</c:v>
                </c:pt>
                <c:pt idx="1339">
                  <c:v>11.366916666666667</c:v>
                </c:pt>
                <c:pt idx="1340">
                  <c:v>11.375400000000001</c:v>
                </c:pt>
                <c:pt idx="1341">
                  <c:v>11.383883333333333</c:v>
                </c:pt>
                <c:pt idx="1342">
                  <c:v>11.392366666666668</c:v>
                </c:pt>
                <c:pt idx="1343">
                  <c:v>11.40085</c:v>
                </c:pt>
                <c:pt idx="1344">
                  <c:v>11.409333333333333</c:v>
                </c:pt>
                <c:pt idx="1345">
                  <c:v>11.417816666666665</c:v>
                </c:pt>
                <c:pt idx="1346">
                  <c:v>11.426299999999999</c:v>
                </c:pt>
                <c:pt idx="1347">
                  <c:v>11.434783333333334</c:v>
                </c:pt>
                <c:pt idx="1348">
                  <c:v>11.443266666666666</c:v>
                </c:pt>
                <c:pt idx="1349">
                  <c:v>11.451750000000001</c:v>
                </c:pt>
                <c:pt idx="1350">
                  <c:v>11.460233333333333</c:v>
                </c:pt>
                <c:pt idx="1351">
                  <c:v>11.468716666666667</c:v>
                </c:pt>
                <c:pt idx="1352">
                  <c:v>11.4772</c:v>
                </c:pt>
                <c:pt idx="1353">
                  <c:v>11.485683333333332</c:v>
                </c:pt>
                <c:pt idx="1354">
                  <c:v>11.494166666666667</c:v>
                </c:pt>
                <c:pt idx="1355">
                  <c:v>11.502649999999999</c:v>
                </c:pt>
                <c:pt idx="1356">
                  <c:v>11.511133333333333</c:v>
                </c:pt>
                <c:pt idx="1357">
                  <c:v>11.519616666666668</c:v>
                </c:pt>
                <c:pt idx="1358">
                  <c:v>11.5281</c:v>
                </c:pt>
                <c:pt idx="1359">
                  <c:v>11.536583333333335</c:v>
                </c:pt>
                <c:pt idx="1360">
                  <c:v>11.545066666666665</c:v>
                </c:pt>
                <c:pt idx="1361">
                  <c:v>11.55355</c:v>
                </c:pt>
                <c:pt idx="1362">
                  <c:v>11.562033333333334</c:v>
                </c:pt>
                <c:pt idx="1363">
                  <c:v>11.570516666666666</c:v>
                </c:pt>
                <c:pt idx="1364">
                  <c:v>11.579000000000001</c:v>
                </c:pt>
                <c:pt idx="1365">
                  <c:v>11.587483333333333</c:v>
                </c:pt>
                <c:pt idx="1366">
                  <c:v>11.595966666666667</c:v>
                </c:pt>
                <c:pt idx="1367">
                  <c:v>11.604450000000002</c:v>
                </c:pt>
                <c:pt idx="1368">
                  <c:v>11.612933333333332</c:v>
                </c:pt>
                <c:pt idx="1369">
                  <c:v>11.621416666666667</c:v>
                </c:pt>
                <c:pt idx="1370">
                  <c:v>11.629899999999999</c:v>
                </c:pt>
                <c:pt idx="1371">
                  <c:v>11.638383333333334</c:v>
                </c:pt>
                <c:pt idx="1372">
                  <c:v>11.646866666666666</c:v>
                </c:pt>
                <c:pt idx="1373">
                  <c:v>11.655333333333335</c:v>
                </c:pt>
                <c:pt idx="1374">
                  <c:v>11.663816666666666</c:v>
                </c:pt>
                <c:pt idx="1375">
                  <c:v>11.6723</c:v>
                </c:pt>
                <c:pt idx="1376">
                  <c:v>11.680783333333332</c:v>
                </c:pt>
                <c:pt idx="1377">
                  <c:v>11.689266666666667</c:v>
                </c:pt>
                <c:pt idx="1378">
                  <c:v>11.697750000000001</c:v>
                </c:pt>
                <c:pt idx="1379">
                  <c:v>11.706233333333333</c:v>
                </c:pt>
                <c:pt idx="1380">
                  <c:v>11.714716666666668</c:v>
                </c:pt>
                <c:pt idx="1381">
                  <c:v>11.7232</c:v>
                </c:pt>
                <c:pt idx="1382">
                  <c:v>11.731683333333333</c:v>
                </c:pt>
                <c:pt idx="1383">
                  <c:v>11.740166666666665</c:v>
                </c:pt>
                <c:pt idx="1384">
                  <c:v>11.74865</c:v>
                </c:pt>
                <c:pt idx="1385">
                  <c:v>11.757133333333334</c:v>
                </c:pt>
                <c:pt idx="1386">
                  <c:v>11.765616666666666</c:v>
                </c:pt>
                <c:pt idx="1387">
                  <c:v>11.774100000000001</c:v>
                </c:pt>
                <c:pt idx="1388">
                  <c:v>11.782583333333333</c:v>
                </c:pt>
                <c:pt idx="1389">
                  <c:v>11.791066666666667</c:v>
                </c:pt>
                <c:pt idx="1390">
                  <c:v>11.79955</c:v>
                </c:pt>
                <c:pt idx="1391">
                  <c:v>11.808033333333332</c:v>
                </c:pt>
                <c:pt idx="1392">
                  <c:v>11.816516666666667</c:v>
                </c:pt>
                <c:pt idx="1393">
                  <c:v>11.824999999999999</c:v>
                </c:pt>
                <c:pt idx="1394">
                  <c:v>11.833483333333334</c:v>
                </c:pt>
                <c:pt idx="1395">
                  <c:v>11.841966666666668</c:v>
                </c:pt>
                <c:pt idx="1396">
                  <c:v>11.85045</c:v>
                </c:pt>
                <c:pt idx="1397">
                  <c:v>11.858933333333333</c:v>
                </c:pt>
                <c:pt idx="1398">
                  <c:v>11.867416666666665</c:v>
                </c:pt>
                <c:pt idx="1399">
                  <c:v>11.8759</c:v>
                </c:pt>
                <c:pt idx="1400">
                  <c:v>11.884383333333334</c:v>
                </c:pt>
                <c:pt idx="1401">
                  <c:v>11.892866666666666</c:v>
                </c:pt>
                <c:pt idx="1402">
                  <c:v>11.901350000000001</c:v>
                </c:pt>
                <c:pt idx="1403">
                  <c:v>11.909833333333333</c:v>
                </c:pt>
                <c:pt idx="1404">
                  <c:v>11.918316666666668</c:v>
                </c:pt>
                <c:pt idx="1405">
                  <c:v>11.926799999999998</c:v>
                </c:pt>
                <c:pt idx="1406">
                  <c:v>11.935283333333333</c:v>
                </c:pt>
                <c:pt idx="1407">
                  <c:v>11.943766666666667</c:v>
                </c:pt>
                <c:pt idx="1408">
                  <c:v>11.952249999999999</c:v>
                </c:pt>
                <c:pt idx="1409">
                  <c:v>11.960716666666666</c:v>
                </c:pt>
                <c:pt idx="1410">
                  <c:v>11.969200000000001</c:v>
                </c:pt>
                <c:pt idx="1411">
                  <c:v>11.977683333333333</c:v>
                </c:pt>
                <c:pt idx="1412">
                  <c:v>11.986166666666666</c:v>
                </c:pt>
                <c:pt idx="1413">
                  <c:v>11.99465</c:v>
                </c:pt>
                <c:pt idx="1414">
                  <c:v>12.003133333333333</c:v>
                </c:pt>
                <c:pt idx="1415">
                  <c:v>12.011616666666667</c:v>
                </c:pt>
                <c:pt idx="1416">
                  <c:v>12.020100000000001</c:v>
                </c:pt>
                <c:pt idx="1417">
                  <c:v>12.028583333333334</c:v>
                </c:pt>
                <c:pt idx="1418">
                  <c:v>12.037066666666668</c:v>
                </c:pt>
                <c:pt idx="1419">
                  <c:v>12.045549999999999</c:v>
                </c:pt>
                <c:pt idx="1420">
                  <c:v>12.054033333333333</c:v>
                </c:pt>
                <c:pt idx="1421">
                  <c:v>12.062516666666665</c:v>
                </c:pt>
                <c:pt idx="1422">
                  <c:v>12.071</c:v>
                </c:pt>
                <c:pt idx="1423">
                  <c:v>12.079483333333334</c:v>
                </c:pt>
                <c:pt idx="1424">
                  <c:v>12.087966666666667</c:v>
                </c:pt>
                <c:pt idx="1425">
                  <c:v>12.096450000000001</c:v>
                </c:pt>
                <c:pt idx="1426">
                  <c:v>12.104933333333333</c:v>
                </c:pt>
                <c:pt idx="1427">
                  <c:v>12.113416666666666</c:v>
                </c:pt>
                <c:pt idx="1428">
                  <c:v>12.1219</c:v>
                </c:pt>
                <c:pt idx="1429">
                  <c:v>12.130383333333333</c:v>
                </c:pt>
                <c:pt idx="1430">
                  <c:v>12.138866666666667</c:v>
                </c:pt>
                <c:pt idx="1431">
                  <c:v>12.147349999999999</c:v>
                </c:pt>
                <c:pt idx="1432">
                  <c:v>12.155833333333334</c:v>
                </c:pt>
                <c:pt idx="1433">
                  <c:v>12.164316666666668</c:v>
                </c:pt>
                <c:pt idx="1434">
                  <c:v>12.172800000000001</c:v>
                </c:pt>
                <c:pt idx="1435">
                  <c:v>12.181283333333333</c:v>
                </c:pt>
                <c:pt idx="1436">
                  <c:v>12.189766666666666</c:v>
                </c:pt>
                <c:pt idx="1437">
                  <c:v>12.19825</c:v>
                </c:pt>
                <c:pt idx="1438">
                  <c:v>12.206733333333334</c:v>
                </c:pt>
                <c:pt idx="1439">
                  <c:v>12.215216666666667</c:v>
                </c:pt>
                <c:pt idx="1440">
                  <c:v>12.223700000000001</c:v>
                </c:pt>
                <c:pt idx="1441">
                  <c:v>12.232183333333333</c:v>
                </c:pt>
                <c:pt idx="1442">
                  <c:v>12.240666666666668</c:v>
                </c:pt>
                <c:pt idx="1443">
                  <c:v>12.249149999999998</c:v>
                </c:pt>
                <c:pt idx="1444">
                  <c:v>12.257633333333333</c:v>
                </c:pt>
                <c:pt idx="1445">
                  <c:v>12.2661</c:v>
                </c:pt>
                <c:pt idx="1446">
                  <c:v>12.274583333333334</c:v>
                </c:pt>
                <c:pt idx="1447">
                  <c:v>12.283066666666667</c:v>
                </c:pt>
                <c:pt idx="1448">
                  <c:v>12.291550000000001</c:v>
                </c:pt>
                <c:pt idx="1449">
                  <c:v>12.300033333333333</c:v>
                </c:pt>
                <c:pt idx="1450">
                  <c:v>12.308516666666666</c:v>
                </c:pt>
                <c:pt idx="1451">
                  <c:v>12.317</c:v>
                </c:pt>
                <c:pt idx="1452">
                  <c:v>12.325483333333333</c:v>
                </c:pt>
                <c:pt idx="1453">
                  <c:v>12.333966666666667</c:v>
                </c:pt>
                <c:pt idx="1454">
                  <c:v>12.342450000000001</c:v>
                </c:pt>
                <c:pt idx="1455">
                  <c:v>12.350933333333334</c:v>
                </c:pt>
                <c:pt idx="1456">
                  <c:v>12.359416666666668</c:v>
                </c:pt>
                <c:pt idx="1457">
                  <c:v>12.367899999999999</c:v>
                </c:pt>
                <c:pt idx="1458">
                  <c:v>12.376383333333333</c:v>
                </c:pt>
                <c:pt idx="1459">
                  <c:v>12.384866666666666</c:v>
                </c:pt>
                <c:pt idx="1460">
                  <c:v>12.39335</c:v>
                </c:pt>
                <c:pt idx="1461">
                  <c:v>12.401833333333334</c:v>
                </c:pt>
                <c:pt idx="1462">
                  <c:v>12.410316666666667</c:v>
                </c:pt>
                <c:pt idx="1463">
                  <c:v>12.418800000000001</c:v>
                </c:pt>
                <c:pt idx="1464">
                  <c:v>12.427283333333332</c:v>
                </c:pt>
                <c:pt idx="1465">
                  <c:v>12.435766666666666</c:v>
                </c:pt>
                <c:pt idx="1466">
                  <c:v>12.44425</c:v>
                </c:pt>
                <c:pt idx="1467">
                  <c:v>12.452733333333333</c:v>
                </c:pt>
                <c:pt idx="1468">
                  <c:v>12.461216666666667</c:v>
                </c:pt>
                <c:pt idx="1469">
                  <c:v>12.4697</c:v>
                </c:pt>
                <c:pt idx="1470">
                  <c:v>12.478183333333334</c:v>
                </c:pt>
                <c:pt idx="1471">
                  <c:v>12.486666666666668</c:v>
                </c:pt>
                <c:pt idx="1472">
                  <c:v>12.495149999999999</c:v>
                </c:pt>
                <c:pt idx="1473">
                  <c:v>12.503633333333333</c:v>
                </c:pt>
                <c:pt idx="1474">
                  <c:v>12.512116666666666</c:v>
                </c:pt>
                <c:pt idx="1475">
                  <c:v>12.5206</c:v>
                </c:pt>
                <c:pt idx="1476">
                  <c:v>12.529083333333334</c:v>
                </c:pt>
                <c:pt idx="1477">
                  <c:v>12.537566666666667</c:v>
                </c:pt>
                <c:pt idx="1478">
                  <c:v>12.546050000000001</c:v>
                </c:pt>
                <c:pt idx="1479">
                  <c:v>12.554533333333334</c:v>
                </c:pt>
                <c:pt idx="1480">
                  <c:v>12.563016666666666</c:v>
                </c:pt>
                <c:pt idx="1481">
                  <c:v>12.571483333333333</c:v>
                </c:pt>
                <c:pt idx="1482">
                  <c:v>12.579966666666667</c:v>
                </c:pt>
                <c:pt idx="1483">
                  <c:v>12.58845</c:v>
                </c:pt>
                <c:pt idx="1484">
                  <c:v>12.596933333333334</c:v>
                </c:pt>
                <c:pt idx="1485">
                  <c:v>12.605416666666667</c:v>
                </c:pt>
                <c:pt idx="1486">
                  <c:v>12.613899999999999</c:v>
                </c:pt>
                <c:pt idx="1487">
                  <c:v>12.622383333333334</c:v>
                </c:pt>
                <c:pt idx="1488">
                  <c:v>12.630866666666666</c:v>
                </c:pt>
                <c:pt idx="1489">
                  <c:v>12.63935</c:v>
                </c:pt>
                <c:pt idx="1490">
                  <c:v>12.647833333333333</c:v>
                </c:pt>
                <c:pt idx="1491">
                  <c:v>12.656316666666667</c:v>
                </c:pt>
                <c:pt idx="1492">
                  <c:v>12.664800000000001</c:v>
                </c:pt>
                <c:pt idx="1493">
                  <c:v>12.673283333333334</c:v>
                </c:pt>
                <c:pt idx="1494">
                  <c:v>12.681766666666666</c:v>
                </c:pt>
                <c:pt idx="1495">
                  <c:v>12.690249999999999</c:v>
                </c:pt>
                <c:pt idx="1496">
                  <c:v>12.698733333333333</c:v>
                </c:pt>
                <c:pt idx="1497">
                  <c:v>12.707216666666666</c:v>
                </c:pt>
                <c:pt idx="1498">
                  <c:v>12.7157</c:v>
                </c:pt>
                <c:pt idx="1499">
                  <c:v>12.724183333333334</c:v>
                </c:pt>
                <c:pt idx="1500">
                  <c:v>12.732666666666667</c:v>
                </c:pt>
                <c:pt idx="1501">
                  <c:v>12.741150000000001</c:v>
                </c:pt>
                <c:pt idx="1502">
                  <c:v>12.749633333333332</c:v>
                </c:pt>
                <c:pt idx="1503">
                  <c:v>12.758116666666666</c:v>
                </c:pt>
                <c:pt idx="1504">
                  <c:v>12.7666</c:v>
                </c:pt>
                <c:pt idx="1505">
                  <c:v>12.775083333333333</c:v>
                </c:pt>
                <c:pt idx="1506">
                  <c:v>12.783566666666667</c:v>
                </c:pt>
                <c:pt idx="1507">
                  <c:v>12.79205</c:v>
                </c:pt>
                <c:pt idx="1508">
                  <c:v>12.800533333333334</c:v>
                </c:pt>
                <c:pt idx="1509">
                  <c:v>12.809016666666668</c:v>
                </c:pt>
                <c:pt idx="1510">
                  <c:v>12.817499999999999</c:v>
                </c:pt>
                <c:pt idx="1511">
                  <c:v>12.825983333333333</c:v>
                </c:pt>
                <c:pt idx="1512">
                  <c:v>12.834466666666666</c:v>
                </c:pt>
                <c:pt idx="1513">
                  <c:v>12.84295</c:v>
                </c:pt>
                <c:pt idx="1514">
                  <c:v>12.851433333333334</c:v>
                </c:pt>
                <c:pt idx="1515">
                  <c:v>12.859916666666667</c:v>
                </c:pt>
                <c:pt idx="1516">
                  <c:v>12.868400000000001</c:v>
                </c:pt>
                <c:pt idx="1517">
                  <c:v>12.876866666666666</c:v>
                </c:pt>
                <c:pt idx="1518">
                  <c:v>12.885349999999999</c:v>
                </c:pt>
                <c:pt idx="1519">
                  <c:v>12.893833333333333</c:v>
                </c:pt>
                <c:pt idx="1520">
                  <c:v>12.902316666666668</c:v>
                </c:pt>
                <c:pt idx="1521">
                  <c:v>12.9108</c:v>
                </c:pt>
                <c:pt idx="1522">
                  <c:v>12.919283333333334</c:v>
                </c:pt>
                <c:pt idx="1523">
                  <c:v>12.927766666666667</c:v>
                </c:pt>
                <c:pt idx="1524">
                  <c:v>12.936249999999999</c:v>
                </c:pt>
                <c:pt idx="1525">
                  <c:v>12.944733333333334</c:v>
                </c:pt>
                <c:pt idx="1526">
                  <c:v>12.953216666666666</c:v>
                </c:pt>
                <c:pt idx="1527">
                  <c:v>12.9617</c:v>
                </c:pt>
                <c:pt idx="1528">
                  <c:v>12.970183333333333</c:v>
                </c:pt>
                <c:pt idx="1529">
                  <c:v>12.978666666666667</c:v>
                </c:pt>
                <c:pt idx="1530">
                  <c:v>12.987150000000002</c:v>
                </c:pt>
                <c:pt idx="1531">
                  <c:v>12.995633333333334</c:v>
                </c:pt>
                <c:pt idx="1532">
                  <c:v>13.004116666666667</c:v>
                </c:pt>
                <c:pt idx="1533">
                  <c:v>13.012599999999999</c:v>
                </c:pt>
                <c:pt idx="1534">
                  <c:v>13.021083333333333</c:v>
                </c:pt>
                <c:pt idx="1535">
                  <c:v>13.029566666666666</c:v>
                </c:pt>
                <c:pt idx="1536">
                  <c:v>13.03805</c:v>
                </c:pt>
                <c:pt idx="1537">
                  <c:v>13.046533333333334</c:v>
                </c:pt>
                <c:pt idx="1538">
                  <c:v>13.055016666666667</c:v>
                </c:pt>
                <c:pt idx="1539">
                  <c:v>13.063499999999999</c:v>
                </c:pt>
                <c:pt idx="1540">
                  <c:v>13.071983333333332</c:v>
                </c:pt>
                <c:pt idx="1541">
                  <c:v>13.080466666666666</c:v>
                </c:pt>
                <c:pt idx="1542">
                  <c:v>13.088950000000001</c:v>
                </c:pt>
                <c:pt idx="1543">
                  <c:v>13.097433333333333</c:v>
                </c:pt>
                <c:pt idx="1544">
                  <c:v>13.105916666666667</c:v>
                </c:pt>
                <c:pt idx="1545">
                  <c:v>13.1144</c:v>
                </c:pt>
                <c:pt idx="1546">
                  <c:v>13.122883333333334</c:v>
                </c:pt>
                <c:pt idx="1547">
                  <c:v>13.131366666666667</c:v>
                </c:pt>
                <c:pt idx="1548">
                  <c:v>13.139849999999999</c:v>
                </c:pt>
                <c:pt idx="1549">
                  <c:v>13.148333333333333</c:v>
                </c:pt>
                <c:pt idx="1550">
                  <c:v>13.156816666666666</c:v>
                </c:pt>
                <c:pt idx="1551">
                  <c:v>13.1653</c:v>
                </c:pt>
                <c:pt idx="1552">
                  <c:v>13.173783333333335</c:v>
                </c:pt>
                <c:pt idx="1553">
                  <c:v>13.18225</c:v>
                </c:pt>
                <c:pt idx="1554">
                  <c:v>13.190733333333332</c:v>
                </c:pt>
                <c:pt idx="1555">
                  <c:v>13.199216666666667</c:v>
                </c:pt>
                <c:pt idx="1556">
                  <c:v>13.207699999999999</c:v>
                </c:pt>
                <c:pt idx="1557">
                  <c:v>13.216183333333333</c:v>
                </c:pt>
                <c:pt idx="1558">
                  <c:v>13.224666666666668</c:v>
                </c:pt>
                <c:pt idx="1559">
                  <c:v>13.23315</c:v>
                </c:pt>
                <c:pt idx="1560">
                  <c:v>13.241633333333334</c:v>
                </c:pt>
                <c:pt idx="1561">
                  <c:v>13.250116666666665</c:v>
                </c:pt>
                <c:pt idx="1562">
                  <c:v>13.258599999999999</c:v>
                </c:pt>
                <c:pt idx="1563">
                  <c:v>13.267083333333334</c:v>
                </c:pt>
                <c:pt idx="1564">
                  <c:v>13.275566666666666</c:v>
                </c:pt>
                <c:pt idx="1565">
                  <c:v>13.284050000000001</c:v>
                </c:pt>
                <c:pt idx="1566">
                  <c:v>13.292533333333333</c:v>
                </c:pt>
                <c:pt idx="1567">
                  <c:v>13.301016666666667</c:v>
                </c:pt>
                <c:pt idx="1568">
                  <c:v>13.309500000000002</c:v>
                </c:pt>
                <c:pt idx="1569">
                  <c:v>13.317983333333332</c:v>
                </c:pt>
                <c:pt idx="1570">
                  <c:v>13.326466666666667</c:v>
                </c:pt>
                <c:pt idx="1571">
                  <c:v>13.334949999999999</c:v>
                </c:pt>
                <c:pt idx="1572">
                  <c:v>13.343433333333333</c:v>
                </c:pt>
                <c:pt idx="1573">
                  <c:v>13.351916666666666</c:v>
                </c:pt>
                <c:pt idx="1574">
                  <c:v>13.3604</c:v>
                </c:pt>
                <c:pt idx="1575">
                  <c:v>13.368883333333335</c:v>
                </c:pt>
                <c:pt idx="1576">
                  <c:v>13.377366666666667</c:v>
                </c:pt>
                <c:pt idx="1577">
                  <c:v>13.38585</c:v>
                </c:pt>
                <c:pt idx="1578">
                  <c:v>13.394333333333332</c:v>
                </c:pt>
                <c:pt idx="1579">
                  <c:v>13.402816666666666</c:v>
                </c:pt>
                <c:pt idx="1580">
                  <c:v>13.411300000000001</c:v>
                </c:pt>
                <c:pt idx="1581">
                  <c:v>13.419783333333333</c:v>
                </c:pt>
                <c:pt idx="1582">
                  <c:v>13.428266666666667</c:v>
                </c:pt>
                <c:pt idx="1583">
                  <c:v>13.43675</c:v>
                </c:pt>
                <c:pt idx="1584">
                  <c:v>13.445233333333334</c:v>
                </c:pt>
                <c:pt idx="1585">
                  <c:v>13.453716666666667</c:v>
                </c:pt>
                <c:pt idx="1586">
                  <c:v>13.462199999999999</c:v>
                </c:pt>
                <c:pt idx="1587">
                  <c:v>13.470683333333334</c:v>
                </c:pt>
                <c:pt idx="1588">
                  <c:v>13.479166666666666</c:v>
                </c:pt>
                <c:pt idx="1589">
                  <c:v>13.487633333333333</c:v>
                </c:pt>
                <c:pt idx="1590">
                  <c:v>13.496116666666667</c:v>
                </c:pt>
                <c:pt idx="1591">
                  <c:v>13.5046</c:v>
                </c:pt>
                <c:pt idx="1592">
                  <c:v>13.513083333333332</c:v>
                </c:pt>
                <c:pt idx="1593">
                  <c:v>13.521566666666667</c:v>
                </c:pt>
                <c:pt idx="1594">
                  <c:v>13.530049999999999</c:v>
                </c:pt>
                <c:pt idx="1595">
                  <c:v>13.538533333333334</c:v>
                </c:pt>
                <c:pt idx="1596">
                  <c:v>13.547016666666668</c:v>
                </c:pt>
                <c:pt idx="1597">
                  <c:v>13.5555</c:v>
                </c:pt>
                <c:pt idx="1598">
                  <c:v>13.563983333333335</c:v>
                </c:pt>
                <c:pt idx="1599">
                  <c:v>13.572466666666665</c:v>
                </c:pt>
                <c:pt idx="1600">
                  <c:v>13.58095</c:v>
                </c:pt>
                <c:pt idx="1601">
                  <c:v>13.589433333333334</c:v>
                </c:pt>
                <c:pt idx="1602">
                  <c:v>13.597916666666666</c:v>
                </c:pt>
                <c:pt idx="1603">
                  <c:v>13.606400000000001</c:v>
                </c:pt>
                <c:pt idx="1604">
                  <c:v>13.614883333333333</c:v>
                </c:pt>
                <c:pt idx="1605">
                  <c:v>13.623366666666668</c:v>
                </c:pt>
                <c:pt idx="1606">
                  <c:v>13.631849999999998</c:v>
                </c:pt>
                <c:pt idx="1607">
                  <c:v>13.640333333333333</c:v>
                </c:pt>
                <c:pt idx="1608">
                  <c:v>13.648816666666667</c:v>
                </c:pt>
                <c:pt idx="1609">
                  <c:v>13.657299999999999</c:v>
                </c:pt>
                <c:pt idx="1610">
                  <c:v>13.665783333333334</c:v>
                </c:pt>
                <c:pt idx="1611">
                  <c:v>13.674266666666666</c:v>
                </c:pt>
                <c:pt idx="1612">
                  <c:v>13.68275</c:v>
                </c:pt>
                <c:pt idx="1613">
                  <c:v>13.691233333333335</c:v>
                </c:pt>
                <c:pt idx="1614">
                  <c:v>13.699716666666665</c:v>
                </c:pt>
                <c:pt idx="1615">
                  <c:v>13.7082</c:v>
                </c:pt>
                <c:pt idx="1616">
                  <c:v>13.716683333333332</c:v>
                </c:pt>
                <c:pt idx="1617">
                  <c:v>13.725166666666667</c:v>
                </c:pt>
                <c:pt idx="1618">
                  <c:v>13.733650000000001</c:v>
                </c:pt>
                <c:pt idx="1619">
                  <c:v>13.742133333333333</c:v>
                </c:pt>
                <c:pt idx="1620">
                  <c:v>13.750616666666668</c:v>
                </c:pt>
                <c:pt idx="1621">
                  <c:v>13.7591</c:v>
                </c:pt>
                <c:pt idx="1622">
                  <c:v>13.767583333333333</c:v>
                </c:pt>
                <c:pt idx="1623">
                  <c:v>13.776066666666667</c:v>
                </c:pt>
                <c:pt idx="1624">
                  <c:v>13.784549999999999</c:v>
                </c:pt>
                <c:pt idx="1625">
                  <c:v>13.793016666666666</c:v>
                </c:pt>
                <c:pt idx="1626">
                  <c:v>13.801500000000001</c:v>
                </c:pt>
                <c:pt idx="1627">
                  <c:v>13.809983333333333</c:v>
                </c:pt>
                <c:pt idx="1628">
                  <c:v>13.818466666666666</c:v>
                </c:pt>
                <c:pt idx="1629">
                  <c:v>13.82695</c:v>
                </c:pt>
                <c:pt idx="1630">
                  <c:v>13.835433333333333</c:v>
                </c:pt>
                <c:pt idx="1631">
                  <c:v>13.843916666666667</c:v>
                </c:pt>
                <c:pt idx="1632">
                  <c:v>13.852399999999999</c:v>
                </c:pt>
                <c:pt idx="1633">
                  <c:v>13.860883333333334</c:v>
                </c:pt>
                <c:pt idx="1634">
                  <c:v>13.869366666666668</c:v>
                </c:pt>
                <c:pt idx="1635">
                  <c:v>13.87785</c:v>
                </c:pt>
                <c:pt idx="1636">
                  <c:v>13.886333333333333</c:v>
                </c:pt>
                <c:pt idx="1637">
                  <c:v>13.894816666666665</c:v>
                </c:pt>
                <c:pt idx="1638">
                  <c:v>13.9033</c:v>
                </c:pt>
                <c:pt idx="1639">
                  <c:v>13.911783333333334</c:v>
                </c:pt>
                <c:pt idx="1640">
                  <c:v>13.920266666666667</c:v>
                </c:pt>
                <c:pt idx="1641">
                  <c:v>13.928750000000001</c:v>
                </c:pt>
                <c:pt idx="1642">
                  <c:v>13.937233333333333</c:v>
                </c:pt>
                <c:pt idx="1643">
                  <c:v>13.945716666666668</c:v>
                </c:pt>
                <c:pt idx="1644">
                  <c:v>13.954199999999998</c:v>
                </c:pt>
                <c:pt idx="1645">
                  <c:v>13.962683333333333</c:v>
                </c:pt>
                <c:pt idx="1646">
                  <c:v>13.971166666666667</c:v>
                </c:pt>
                <c:pt idx="1647">
                  <c:v>13.979649999999999</c:v>
                </c:pt>
                <c:pt idx="1648">
                  <c:v>13.988133333333334</c:v>
                </c:pt>
                <c:pt idx="1649">
                  <c:v>13.996616666666666</c:v>
                </c:pt>
                <c:pt idx="1650">
                  <c:v>14.005100000000001</c:v>
                </c:pt>
                <c:pt idx="1651">
                  <c:v>14.013583333333335</c:v>
                </c:pt>
                <c:pt idx="1652">
                  <c:v>14.022066666666666</c:v>
                </c:pt>
                <c:pt idx="1653">
                  <c:v>14.03055</c:v>
                </c:pt>
                <c:pt idx="1654">
                  <c:v>14.039033333333332</c:v>
                </c:pt>
                <c:pt idx="1655">
                  <c:v>14.047516666666667</c:v>
                </c:pt>
                <c:pt idx="1656">
                  <c:v>14.056000000000001</c:v>
                </c:pt>
                <c:pt idx="1657">
                  <c:v>14.064483333333333</c:v>
                </c:pt>
                <c:pt idx="1658">
                  <c:v>14.072966666666668</c:v>
                </c:pt>
                <c:pt idx="1659">
                  <c:v>14.081449999999998</c:v>
                </c:pt>
                <c:pt idx="1660">
                  <c:v>14.089933333333333</c:v>
                </c:pt>
                <c:pt idx="1661">
                  <c:v>14.0984</c:v>
                </c:pt>
                <c:pt idx="1662">
                  <c:v>14.106883333333334</c:v>
                </c:pt>
                <c:pt idx="1663">
                  <c:v>14.115366666666667</c:v>
                </c:pt>
                <c:pt idx="1664">
                  <c:v>14.123850000000001</c:v>
                </c:pt>
                <c:pt idx="1665">
                  <c:v>14.132333333333333</c:v>
                </c:pt>
                <c:pt idx="1666">
                  <c:v>14.140816666666666</c:v>
                </c:pt>
                <c:pt idx="1667">
                  <c:v>14.1493</c:v>
                </c:pt>
                <c:pt idx="1668">
                  <c:v>14.157783333333333</c:v>
                </c:pt>
                <c:pt idx="1669">
                  <c:v>14.166266666666667</c:v>
                </c:pt>
                <c:pt idx="1670">
                  <c:v>14.17475</c:v>
                </c:pt>
                <c:pt idx="1671">
                  <c:v>14.183233333333334</c:v>
                </c:pt>
                <c:pt idx="1672">
                  <c:v>14.191716666666668</c:v>
                </c:pt>
                <c:pt idx="1673">
                  <c:v>14.200199999999999</c:v>
                </c:pt>
                <c:pt idx="1674">
                  <c:v>14.208683333333333</c:v>
                </c:pt>
                <c:pt idx="1675">
                  <c:v>14.217166666666666</c:v>
                </c:pt>
                <c:pt idx="1676">
                  <c:v>14.22565</c:v>
                </c:pt>
                <c:pt idx="1677">
                  <c:v>14.234133333333334</c:v>
                </c:pt>
                <c:pt idx="1678">
                  <c:v>14.242616666666667</c:v>
                </c:pt>
                <c:pt idx="1679">
                  <c:v>14.251100000000001</c:v>
                </c:pt>
                <c:pt idx="1680">
                  <c:v>14.259583333333333</c:v>
                </c:pt>
                <c:pt idx="1681">
                  <c:v>14.268066666666666</c:v>
                </c:pt>
                <c:pt idx="1682">
                  <c:v>14.276549999999999</c:v>
                </c:pt>
                <c:pt idx="1683">
                  <c:v>14.285033333333333</c:v>
                </c:pt>
                <c:pt idx="1684">
                  <c:v>14.293516666666667</c:v>
                </c:pt>
                <c:pt idx="1685">
                  <c:v>14.302</c:v>
                </c:pt>
                <c:pt idx="1686">
                  <c:v>14.310483333333334</c:v>
                </c:pt>
                <c:pt idx="1687">
                  <c:v>14.318966666666666</c:v>
                </c:pt>
                <c:pt idx="1688">
                  <c:v>14.327450000000001</c:v>
                </c:pt>
                <c:pt idx="1689">
                  <c:v>14.335933333333333</c:v>
                </c:pt>
                <c:pt idx="1690">
                  <c:v>14.344416666666666</c:v>
                </c:pt>
                <c:pt idx="1691">
                  <c:v>14.3529</c:v>
                </c:pt>
                <c:pt idx="1692">
                  <c:v>14.361383333333333</c:v>
                </c:pt>
                <c:pt idx="1693">
                  <c:v>14.369866666666667</c:v>
                </c:pt>
                <c:pt idx="1694">
                  <c:v>14.378350000000001</c:v>
                </c:pt>
                <c:pt idx="1695">
                  <c:v>14.386833333333334</c:v>
                </c:pt>
                <c:pt idx="1696">
                  <c:v>14.395316666666668</c:v>
                </c:pt>
                <c:pt idx="1697">
                  <c:v>14.403783333333333</c:v>
                </c:pt>
                <c:pt idx="1698">
                  <c:v>14.412266666666666</c:v>
                </c:pt>
                <c:pt idx="1699">
                  <c:v>14.42075</c:v>
                </c:pt>
                <c:pt idx="1700">
                  <c:v>14.429233333333334</c:v>
                </c:pt>
                <c:pt idx="1701">
                  <c:v>14.437716666666667</c:v>
                </c:pt>
                <c:pt idx="1702">
                  <c:v>14.446200000000001</c:v>
                </c:pt>
                <c:pt idx="1703">
                  <c:v>14.454683333333332</c:v>
                </c:pt>
                <c:pt idx="1704">
                  <c:v>14.463166666666666</c:v>
                </c:pt>
                <c:pt idx="1705">
                  <c:v>14.47165</c:v>
                </c:pt>
                <c:pt idx="1706">
                  <c:v>14.480133333333333</c:v>
                </c:pt>
                <c:pt idx="1707">
                  <c:v>14.488616666666667</c:v>
                </c:pt>
                <c:pt idx="1708">
                  <c:v>14.4971</c:v>
                </c:pt>
                <c:pt idx="1709">
                  <c:v>14.505583333333334</c:v>
                </c:pt>
                <c:pt idx="1710">
                  <c:v>14.514066666666668</c:v>
                </c:pt>
                <c:pt idx="1711">
                  <c:v>14.522549999999999</c:v>
                </c:pt>
                <c:pt idx="1712">
                  <c:v>14.531033333333333</c:v>
                </c:pt>
                <c:pt idx="1713">
                  <c:v>14.539516666666666</c:v>
                </c:pt>
                <c:pt idx="1714">
                  <c:v>14.548</c:v>
                </c:pt>
                <c:pt idx="1715">
                  <c:v>14.556483333333334</c:v>
                </c:pt>
                <c:pt idx="1716">
                  <c:v>14.564966666666667</c:v>
                </c:pt>
                <c:pt idx="1717">
                  <c:v>14.573450000000001</c:v>
                </c:pt>
                <c:pt idx="1718">
                  <c:v>14.581933333333334</c:v>
                </c:pt>
                <c:pt idx="1719">
                  <c:v>14.590416666666666</c:v>
                </c:pt>
                <c:pt idx="1720">
                  <c:v>14.598899999999999</c:v>
                </c:pt>
                <c:pt idx="1721">
                  <c:v>14.607383333333333</c:v>
                </c:pt>
                <c:pt idx="1722">
                  <c:v>14.615866666666667</c:v>
                </c:pt>
                <c:pt idx="1723">
                  <c:v>14.62435</c:v>
                </c:pt>
                <c:pt idx="1724">
                  <c:v>14.632833333333334</c:v>
                </c:pt>
                <c:pt idx="1725">
                  <c:v>14.641316666666667</c:v>
                </c:pt>
                <c:pt idx="1726">
                  <c:v>14.649800000000001</c:v>
                </c:pt>
                <c:pt idx="1727">
                  <c:v>14.658283333333333</c:v>
                </c:pt>
                <c:pt idx="1728">
                  <c:v>14.666766666666666</c:v>
                </c:pt>
                <c:pt idx="1729">
                  <c:v>14.67525</c:v>
                </c:pt>
                <c:pt idx="1730">
                  <c:v>14.683733333333333</c:v>
                </c:pt>
                <c:pt idx="1731">
                  <c:v>14.692216666666667</c:v>
                </c:pt>
                <c:pt idx="1732">
                  <c:v>14.700700000000001</c:v>
                </c:pt>
                <c:pt idx="1733">
                  <c:v>14.709166666666667</c:v>
                </c:pt>
                <c:pt idx="1734">
                  <c:v>14.717649999999999</c:v>
                </c:pt>
                <c:pt idx="1735">
                  <c:v>14.726133333333333</c:v>
                </c:pt>
                <c:pt idx="1736">
                  <c:v>14.734616666666666</c:v>
                </c:pt>
                <c:pt idx="1737">
                  <c:v>14.7431</c:v>
                </c:pt>
                <c:pt idx="1738">
                  <c:v>14.751583333333334</c:v>
                </c:pt>
                <c:pt idx="1739">
                  <c:v>14.760066666666667</c:v>
                </c:pt>
                <c:pt idx="1740">
                  <c:v>14.768550000000001</c:v>
                </c:pt>
                <c:pt idx="1741">
                  <c:v>14.777033333333332</c:v>
                </c:pt>
                <c:pt idx="1742">
                  <c:v>14.785516666666666</c:v>
                </c:pt>
                <c:pt idx="1743">
                  <c:v>14.794</c:v>
                </c:pt>
                <c:pt idx="1744">
                  <c:v>14.802483333333333</c:v>
                </c:pt>
                <c:pt idx="1745">
                  <c:v>14.810966666666667</c:v>
                </c:pt>
                <c:pt idx="1746">
                  <c:v>14.81945</c:v>
                </c:pt>
                <c:pt idx="1747">
                  <c:v>14.827933333333334</c:v>
                </c:pt>
                <c:pt idx="1748">
                  <c:v>14.836416666666667</c:v>
                </c:pt>
                <c:pt idx="1749">
                  <c:v>14.844899999999999</c:v>
                </c:pt>
                <c:pt idx="1750">
                  <c:v>14.853383333333333</c:v>
                </c:pt>
                <c:pt idx="1751">
                  <c:v>14.861866666666666</c:v>
                </c:pt>
                <c:pt idx="1752">
                  <c:v>14.87035</c:v>
                </c:pt>
                <c:pt idx="1753">
                  <c:v>14.878833333333334</c:v>
                </c:pt>
                <c:pt idx="1754">
                  <c:v>14.887316666666667</c:v>
                </c:pt>
                <c:pt idx="1755">
                  <c:v>14.895800000000001</c:v>
                </c:pt>
                <c:pt idx="1756">
                  <c:v>14.904283333333332</c:v>
                </c:pt>
                <c:pt idx="1757">
                  <c:v>14.912766666666666</c:v>
                </c:pt>
                <c:pt idx="1758">
                  <c:v>14.921249999999999</c:v>
                </c:pt>
                <c:pt idx="1759">
                  <c:v>14.929733333333333</c:v>
                </c:pt>
                <c:pt idx="1760">
                  <c:v>14.938216666666667</c:v>
                </c:pt>
                <c:pt idx="1761">
                  <c:v>14.9467</c:v>
                </c:pt>
                <c:pt idx="1762">
                  <c:v>14.955183333333334</c:v>
                </c:pt>
                <c:pt idx="1763">
                  <c:v>14.963666666666667</c:v>
                </c:pt>
                <c:pt idx="1764">
                  <c:v>14.972149999999999</c:v>
                </c:pt>
                <c:pt idx="1765">
                  <c:v>14.980633333333333</c:v>
                </c:pt>
                <c:pt idx="1766">
                  <c:v>14.989116666666666</c:v>
                </c:pt>
                <c:pt idx="1767">
                  <c:v>14.9976</c:v>
                </c:pt>
                <c:pt idx="1768">
                  <c:v>15.006083333333333</c:v>
                </c:pt>
                <c:pt idx="1769">
                  <c:v>15.014550000000002</c:v>
                </c:pt>
                <c:pt idx="1770">
                  <c:v>15.023033333333332</c:v>
                </c:pt>
                <c:pt idx="1771">
                  <c:v>15.031516666666667</c:v>
                </c:pt>
                <c:pt idx="1772">
                  <c:v>15.04</c:v>
                </c:pt>
                <c:pt idx="1773">
                  <c:v>15.048483333333333</c:v>
                </c:pt>
                <c:pt idx="1774">
                  <c:v>15.056966666666666</c:v>
                </c:pt>
                <c:pt idx="1775">
                  <c:v>15.06545</c:v>
                </c:pt>
                <c:pt idx="1776">
                  <c:v>15.073933333333335</c:v>
                </c:pt>
                <c:pt idx="1777">
                  <c:v>15.082416666666667</c:v>
                </c:pt>
                <c:pt idx="1778">
                  <c:v>15.0909</c:v>
                </c:pt>
                <c:pt idx="1779">
                  <c:v>15.099383333333332</c:v>
                </c:pt>
                <c:pt idx="1780">
                  <c:v>15.107866666666666</c:v>
                </c:pt>
                <c:pt idx="1781">
                  <c:v>15.116350000000001</c:v>
                </c:pt>
                <c:pt idx="1782">
                  <c:v>15.124833333333333</c:v>
                </c:pt>
                <c:pt idx="1783">
                  <c:v>15.133316666666667</c:v>
                </c:pt>
                <c:pt idx="1784">
                  <c:v>15.1418</c:v>
                </c:pt>
                <c:pt idx="1785">
                  <c:v>15.150283333333334</c:v>
                </c:pt>
                <c:pt idx="1786">
                  <c:v>15.158766666666667</c:v>
                </c:pt>
                <c:pt idx="1787">
                  <c:v>15.167249999999999</c:v>
                </c:pt>
                <c:pt idx="1788">
                  <c:v>15.175733333333334</c:v>
                </c:pt>
                <c:pt idx="1789">
                  <c:v>15.184216666666666</c:v>
                </c:pt>
                <c:pt idx="1790">
                  <c:v>15.1927</c:v>
                </c:pt>
                <c:pt idx="1791">
                  <c:v>15.201183333333335</c:v>
                </c:pt>
                <c:pt idx="1792">
                  <c:v>15.209666666666667</c:v>
                </c:pt>
                <c:pt idx="1793">
                  <c:v>15.218150000000001</c:v>
                </c:pt>
                <c:pt idx="1794">
                  <c:v>15.226633333333332</c:v>
                </c:pt>
                <c:pt idx="1795">
                  <c:v>15.235116666666666</c:v>
                </c:pt>
                <c:pt idx="1796">
                  <c:v>15.243599999999999</c:v>
                </c:pt>
                <c:pt idx="1797">
                  <c:v>15.252083333333333</c:v>
                </c:pt>
                <c:pt idx="1798">
                  <c:v>15.260566666666668</c:v>
                </c:pt>
                <c:pt idx="1799">
                  <c:v>15.26905</c:v>
                </c:pt>
                <c:pt idx="1800">
                  <c:v>15.277533333333334</c:v>
                </c:pt>
                <c:pt idx="1801">
                  <c:v>15.286016666666665</c:v>
                </c:pt>
                <c:pt idx="1802">
                  <c:v>15.294499999999999</c:v>
                </c:pt>
                <c:pt idx="1803">
                  <c:v>15.302983333333334</c:v>
                </c:pt>
                <c:pt idx="1804">
                  <c:v>15.311466666666666</c:v>
                </c:pt>
                <c:pt idx="1805">
                  <c:v>15.319933333333333</c:v>
                </c:pt>
                <c:pt idx="1806">
                  <c:v>15.328416666666667</c:v>
                </c:pt>
                <c:pt idx="1807">
                  <c:v>15.336900000000002</c:v>
                </c:pt>
                <c:pt idx="1808">
                  <c:v>15.345383333333332</c:v>
                </c:pt>
                <c:pt idx="1809">
                  <c:v>15.353866666666667</c:v>
                </c:pt>
                <c:pt idx="1810">
                  <c:v>15.362349999999999</c:v>
                </c:pt>
                <c:pt idx="1811">
                  <c:v>15.370833333333334</c:v>
                </c:pt>
                <c:pt idx="1812">
                  <c:v>15.379316666666666</c:v>
                </c:pt>
                <c:pt idx="1813">
                  <c:v>15.3878</c:v>
                </c:pt>
                <c:pt idx="1814">
                  <c:v>15.396283333333335</c:v>
                </c:pt>
                <c:pt idx="1815">
                  <c:v>15.404766666666665</c:v>
                </c:pt>
                <c:pt idx="1816">
                  <c:v>15.41325</c:v>
                </c:pt>
                <c:pt idx="1817">
                  <c:v>15.421733333333332</c:v>
                </c:pt>
                <c:pt idx="1818">
                  <c:v>15.430216666666666</c:v>
                </c:pt>
                <c:pt idx="1819">
                  <c:v>15.438700000000001</c:v>
                </c:pt>
                <c:pt idx="1820">
                  <c:v>15.447183333333333</c:v>
                </c:pt>
                <c:pt idx="1821">
                  <c:v>15.455666666666668</c:v>
                </c:pt>
                <c:pt idx="1822">
                  <c:v>15.46415</c:v>
                </c:pt>
                <c:pt idx="1823">
                  <c:v>15.472633333333333</c:v>
                </c:pt>
                <c:pt idx="1824">
                  <c:v>15.481116666666667</c:v>
                </c:pt>
                <c:pt idx="1825">
                  <c:v>15.489599999999999</c:v>
                </c:pt>
                <c:pt idx="1826">
                  <c:v>15.498083333333334</c:v>
                </c:pt>
                <c:pt idx="1827">
                  <c:v>15.506566666666666</c:v>
                </c:pt>
                <c:pt idx="1828">
                  <c:v>15.51505</c:v>
                </c:pt>
                <c:pt idx="1829">
                  <c:v>15.523533333333335</c:v>
                </c:pt>
                <c:pt idx="1830">
                  <c:v>15.532016666666667</c:v>
                </c:pt>
                <c:pt idx="1831">
                  <c:v>15.5405</c:v>
                </c:pt>
                <c:pt idx="1832">
                  <c:v>15.548983333333332</c:v>
                </c:pt>
                <c:pt idx="1833">
                  <c:v>15.557466666666667</c:v>
                </c:pt>
                <c:pt idx="1834">
                  <c:v>15.565949999999999</c:v>
                </c:pt>
                <c:pt idx="1835">
                  <c:v>15.574433333333333</c:v>
                </c:pt>
                <c:pt idx="1836">
                  <c:v>15.582916666666668</c:v>
                </c:pt>
                <c:pt idx="1837">
                  <c:v>15.5914</c:v>
                </c:pt>
                <c:pt idx="1838">
                  <c:v>15.599883333333334</c:v>
                </c:pt>
                <c:pt idx="1839">
                  <c:v>15.608366666666665</c:v>
                </c:pt>
                <c:pt idx="1840">
                  <c:v>15.616833333333334</c:v>
                </c:pt>
                <c:pt idx="1841">
                  <c:v>15.625316666666667</c:v>
                </c:pt>
                <c:pt idx="1842">
                  <c:v>15.633800000000001</c:v>
                </c:pt>
                <c:pt idx="1843">
                  <c:v>15.642283333333333</c:v>
                </c:pt>
                <c:pt idx="1844">
                  <c:v>15.650766666666668</c:v>
                </c:pt>
                <c:pt idx="1845">
                  <c:v>15.659249999999998</c:v>
                </c:pt>
                <c:pt idx="1846">
                  <c:v>15.667733333333333</c:v>
                </c:pt>
                <c:pt idx="1847">
                  <c:v>15.676216666666667</c:v>
                </c:pt>
                <c:pt idx="1848">
                  <c:v>15.684699999999999</c:v>
                </c:pt>
                <c:pt idx="1849">
                  <c:v>15.693183333333334</c:v>
                </c:pt>
                <c:pt idx="1850">
                  <c:v>15.701666666666666</c:v>
                </c:pt>
                <c:pt idx="1851">
                  <c:v>15.710150000000001</c:v>
                </c:pt>
                <c:pt idx="1852">
                  <c:v>15.718633333333335</c:v>
                </c:pt>
                <c:pt idx="1853">
                  <c:v>15.727116666666666</c:v>
                </c:pt>
                <c:pt idx="1854">
                  <c:v>15.7356</c:v>
                </c:pt>
                <c:pt idx="1855">
                  <c:v>15.744083333333332</c:v>
                </c:pt>
                <c:pt idx="1856">
                  <c:v>15.752566666666667</c:v>
                </c:pt>
                <c:pt idx="1857">
                  <c:v>15.761050000000001</c:v>
                </c:pt>
                <c:pt idx="1858">
                  <c:v>15.769533333333333</c:v>
                </c:pt>
                <c:pt idx="1859">
                  <c:v>15.778016666666668</c:v>
                </c:pt>
                <c:pt idx="1860">
                  <c:v>15.7865</c:v>
                </c:pt>
                <c:pt idx="1861">
                  <c:v>15.794983333333333</c:v>
                </c:pt>
                <c:pt idx="1862">
                  <c:v>15.803466666666667</c:v>
                </c:pt>
                <c:pt idx="1863">
                  <c:v>15.81195</c:v>
                </c:pt>
                <c:pt idx="1864">
                  <c:v>15.820433333333334</c:v>
                </c:pt>
                <c:pt idx="1865">
                  <c:v>15.828916666666666</c:v>
                </c:pt>
                <c:pt idx="1866">
                  <c:v>15.837400000000001</c:v>
                </c:pt>
                <c:pt idx="1867">
                  <c:v>15.845883333333335</c:v>
                </c:pt>
                <c:pt idx="1868">
                  <c:v>15.854366666666666</c:v>
                </c:pt>
                <c:pt idx="1869">
                  <c:v>15.86285</c:v>
                </c:pt>
                <c:pt idx="1870">
                  <c:v>15.871333333333332</c:v>
                </c:pt>
                <c:pt idx="1871">
                  <c:v>15.879816666666667</c:v>
                </c:pt>
                <c:pt idx="1872">
                  <c:v>15.888299999999999</c:v>
                </c:pt>
                <c:pt idx="1873">
                  <c:v>15.896783333333333</c:v>
                </c:pt>
                <c:pt idx="1874">
                  <c:v>15.905266666666668</c:v>
                </c:pt>
                <c:pt idx="1875">
                  <c:v>15.91375</c:v>
                </c:pt>
                <c:pt idx="1876">
                  <c:v>15.922216666666666</c:v>
                </c:pt>
                <c:pt idx="1877">
                  <c:v>15.9307</c:v>
                </c:pt>
                <c:pt idx="1878">
                  <c:v>15.939183333333334</c:v>
                </c:pt>
                <c:pt idx="1879">
                  <c:v>15.947666666666667</c:v>
                </c:pt>
                <c:pt idx="1880">
                  <c:v>15.956150000000001</c:v>
                </c:pt>
                <c:pt idx="1881">
                  <c:v>15.964633333333333</c:v>
                </c:pt>
                <c:pt idx="1882">
                  <c:v>15.973116666666666</c:v>
                </c:pt>
                <c:pt idx="1883">
                  <c:v>15.981599999999998</c:v>
                </c:pt>
                <c:pt idx="1884">
                  <c:v>15.990083333333333</c:v>
                </c:pt>
                <c:pt idx="1885">
                  <c:v>15.998566666666667</c:v>
                </c:pt>
                <c:pt idx="1886">
                  <c:v>16.00705</c:v>
                </c:pt>
                <c:pt idx="1887">
                  <c:v>16.015533333333334</c:v>
                </c:pt>
                <c:pt idx="1888">
                  <c:v>16.024016666666668</c:v>
                </c:pt>
                <c:pt idx="1889">
                  <c:v>16.032500000000002</c:v>
                </c:pt>
                <c:pt idx="1890">
                  <c:v>16.040983333333333</c:v>
                </c:pt>
                <c:pt idx="1891">
                  <c:v>16.049466666666667</c:v>
                </c:pt>
                <c:pt idx="1892">
                  <c:v>16.057949999999998</c:v>
                </c:pt>
                <c:pt idx="1893">
                  <c:v>16.066433333333332</c:v>
                </c:pt>
                <c:pt idx="1894">
                  <c:v>16.074916666666667</c:v>
                </c:pt>
                <c:pt idx="1895">
                  <c:v>16.083400000000001</c:v>
                </c:pt>
                <c:pt idx="1896">
                  <c:v>16.091883333333335</c:v>
                </c:pt>
                <c:pt idx="1897">
                  <c:v>16.100366666666666</c:v>
                </c:pt>
                <c:pt idx="1898">
                  <c:v>16.10885</c:v>
                </c:pt>
                <c:pt idx="1899">
                  <c:v>16.117333333333331</c:v>
                </c:pt>
                <c:pt idx="1900">
                  <c:v>16.125816666666665</c:v>
                </c:pt>
                <c:pt idx="1901">
                  <c:v>16.1343</c:v>
                </c:pt>
                <c:pt idx="1902">
                  <c:v>16.142783333333334</c:v>
                </c:pt>
                <c:pt idx="1903">
                  <c:v>16.151266666666668</c:v>
                </c:pt>
                <c:pt idx="1904">
                  <c:v>16.159749999999999</c:v>
                </c:pt>
                <c:pt idx="1905">
                  <c:v>16.168233333333333</c:v>
                </c:pt>
                <c:pt idx="1906">
                  <c:v>16.176716666666668</c:v>
                </c:pt>
                <c:pt idx="1907">
                  <c:v>16.185199999999998</c:v>
                </c:pt>
                <c:pt idx="1908">
                  <c:v>16.193683333333333</c:v>
                </c:pt>
                <c:pt idx="1909">
                  <c:v>16.202166666666667</c:v>
                </c:pt>
                <c:pt idx="1910">
                  <c:v>16.210650000000001</c:v>
                </c:pt>
                <c:pt idx="1911">
                  <c:v>16.219133333333335</c:v>
                </c:pt>
                <c:pt idx="1912">
                  <c:v>16.227599999999999</c:v>
                </c:pt>
                <c:pt idx="1913">
                  <c:v>16.236083333333333</c:v>
                </c:pt>
                <c:pt idx="1914">
                  <c:v>16.244566666666667</c:v>
                </c:pt>
                <c:pt idx="1915">
                  <c:v>16.253049999999998</c:v>
                </c:pt>
                <c:pt idx="1916">
                  <c:v>16.261533333333333</c:v>
                </c:pt>
                <c:pt idx="1917">
                  <c:v>16.270016666666667</c:v>
                </c:pt>
                <c:pt idx="1918">
                  <c:v>16.278500000000001</c:v>
                </c:pt>
                <c:pt idx="1919">
                  <c:v>16.286983333333335</c:v>
                </c:pt>
                <c:pt idx="1920">
                  <c:v>16.295466666666666</c:v>
                </c:pt>
                <c:pt idx="1921">
                  <c:v>16.30395</c:v>
                </c:pt>
                <c:pt idx="1922">
                  <c:v>16.312433333333335</c:v>
                </c:pt>
                <c:pt idx="1923">
                  <c:v>16.320916666666665</c:v>
                </c:pt>
                <c:pt idx="1924">
                  <c:v>16.3294</c:v>
                </c:pt>
                <c:pt idx="1925">
                  <c:v>16.337883333333334</c:v>
                </c:pt>
                <c:pt idx="1926">
                  <c:v>16.346366666666668</c:v>
                </c:pt>
                <c:pt idx="1927">
                  <c:v>16.354850000000003</c:v>
                </c:pt>
                <c:pt idx="1928">
                  <c:v>16.363333333333333</c:v>
                </c:pt>
                <c:pt idx="1929">
                  <c:v>16.371816666666668</c:v>
                </c:pt>
                <c:pt idx="1930">
                  <c:v>16.380299999999998</c:v>
                </c:pt>
                <c:pt idx="1931">
                  <c:v>16.388783333333333</c:v>
                </c:pt>
                <c:pt idx="1932">
                  <c:v>16.397266666666667</c:v>
                </c:pt>
                <c:pt idx="1933">
                  <c:v>16.405750000000001</c:v>
                </c:pt>
                <c:pt idx="1934">
                  <c:v>16.414233333333335</c:v>
                </c:pt>
                <c:pt idx="1935">
                  <c:v>16.422716666666666</c:v>
                </c:pt>
                <c:pt idx="1936">
                  <c:v>16.4312</c:v>
                </c:pt>
                <c:pt idx="1937">
                  <c:v>16.439683333333331</c:v>
                </c:pt>
                <c:pt idx="1938">
                  <c:v>16.448166666666665</c:v>
                </c:pt>
                <c:pt idx="1939">
                  <c:v>16.45665</c:v>
                </c:pt>
                <c:pt idx="1940">
                  <c:v>16.465133333333334</c:v>
                </c:pt>
                <c:pt idx="1941">
                  <c:v>16.473616666666668</c:v>
                </c:pt>
                <c:pt idx="1942">
                  <c:v>16.482099999999999</c:v>
                </c:pt>
                <c:pt idx="1943">
                  <c:v>16.490583333333333</c:v>
                </c:pt>
                <c:pt idx="1944">
                  <c:v>16.499066666666668</c:v>
                </c:pt>
                <c:pt idx="1945">
                  <c:v>16.507549999999998</c:v>
                </c:pt>
                <c:pt idx="1946">
                  <c:v>16.516033333333333</c:v>
                </c:pt>
                <c:pt idx="1947">
                  <c:v>16.524516666666667</c:v>
                </c:pt>
                <c:pt idx="1948">
                  <c:v>16.532983333333334</c:v>
                </c:pt>
                <c:pt idx="1949">
                  <c:v>16.541466666666668</c:v>
                </c:pt>
                <c:pt idx="1950">
                  <c:v>16.549949999999999</c:v>
                </c:pt>
                <c:pt idx="1951">
                  <c:v>16.558433333333333</c:v>
                </c:pt>
                <c:pt idx="1952">
                  <c:v>16.566916666666668</c:v>
                </c:pt>
                <c:pt idx="1953">
                  <c:v>16.575399999999998</c:v>
                </c:pt>
                <c:pt idx="1954">
                  <c:v>16.583883333333333</c:v>
                </c:pt>
                <c:pt idx="1955">
                  <c:v>16.592366666666667</c:v>
                </c:pt>
                <c:pt idx="1956">
                  <c:v>16.600850000000001</c:v>
                </c:pt>
                <c:pt idx="1957">
                  <c:v>16.609333333333332</c:v>
                </c:pt>
                <c:pt idx="1958">
                  <c:v>16.617816666666666</c:v>
                </c:pt>
                <c:pt idx="1959">
                  <c:v>16.626300000000001</c:v>
                </c:pt>
                <c:pt idx="1960">
                  <c:v>16.634783333333335</c:v>
                </c:pt>
                <c:pt idx="1961">
                  <c:v>16.643266666666666</c:v>
                </c:pt>
                <c:pt idx="1962">
                  <c:v>16.65175</c:v>
                </c:pt>
                <c:pt idx="1963">
                  <c:v>16.660233333333334</c:v>
                </c:pt>
                <c:pt idx="1964">
                  <c:v>16.668716666666668</c:v>
                </c:pt>
                <c:pt idx="1965">
                  <c:v>16.677199999999999</c:v>
                </c:pt>
                <c:pt idx="1966">
                  <c:v>16.685683333333333</c:v>
                </c:pt>
                <c:pt idx="1967">
                  <c:v>16.694166666666668</c:v>
                </c:pt>
                <c:pt idx="1968">
                  <c:v>16.702649999999998</c:v>
                </c:pt>
                <c:pt idx="1969">
                  <c:v>16.711133333333333</c:v>
                </c:pt>
                <c:pt idx="1970">
                  <c:v>16.719616666666667</c:v>
                </c:pt>
                <c:pt idx="1971">
                  <c:v>16.728100000000001</c:v>
                </c:pt>
                <c:pt idx="1972">
                  <c:v>16.736583333333336</c:v>
                </c:pt>
                <c:pt idx="1973">
                  <c:v>16.745066666666666</c:v>
                </c:pt>
                <c:pt idx="1974">
                  <c:v>16.753550000000001</c:v>
                </c:pt>
                <c:pt idx="1975">
                  <c:v>16.762033333333331</c:v>
                </c:pt>
                <c:pt idx="1976">
                  <c:v>16.770516666666666</c:v>
                </c:pt>
                <c:pt idx="1977">
                  <c:v>16.779</c:v>
                </c:pt>
                <c:pt idx="1978">
                  <c:v>16.787483333333334</c:v>
                </c:pt>
                <c:pt idx="1979">
                  <c:v>16.795966666666668</c:v>
                </c:pt>
                <c:pt idx="1980">
                  <c:v>16.804449999999999</c:v>
                </c:pt>
                <c:pt idx="1981">
                  <c:v>16.812933333333334</c:v>
                </c:pt>
                <c:pt idx="1982">
                  <c:v>16.821416666666668</c:v>
                </c:pt>
                <c:pt idx="1983">
                  <c:v>16.829899999999999</c:v>
                </c:pt>
                <c:pt idx="1984">
                  <c:v>16.838366666666666</c:v>
                </c:pt>
                <c:pt idx="1985">
                  <c:v>16.84685</c:v>
                </c:pt>
                <c:pt idx="1986">
                  <c:v>16.855333333333334</c:v>
                </c:pt>
                <c:pt idx="1987">
                  <c:v>16.863816666666665</c:v>
                </c:pt>
                <c:pt idx="1988">
                  <c:v>16.872299999999999</c:v>
                </c:pt>
                <c:pt idx="1989">
                  <c:v>16.880783333333333</c:v>
                </c:pt>
                <c:pt idx="1990">
                  <c:v>16.889266666666668</c:v>
                </c:pt>
                <c:pt idx="1991">
                  <c:v>16.897749999999998</c:v>
                </c:pt>
                <c:pt idx="1992">
                  <c:v>16.906233333333333</c:v>
                </c:pt>
                <c:pt idx="1993">
                  <c:v>16.914716666666667</c:v>
                </c:pt>
                <c:pt idx="1994">
                  <c:v>16.923200000000001</c:v>
                </c:pt>
                <c:pt idx="1995">
                  <c:v>16.931683333333332</c:v>
                </c:pt>
                <c:pt idx="1996">
                  <c:v>16.940166666666666</c:v>
                </c:pt>
                <c:pt idx="1997">
                  <c:v>16.948650000000001</c:v>
                </c:pt>
                <c:pt idx="1998">
                  <c:v>16.957133333333335</c:v>
                </c:pt>
                <c:pt idx="1999">
                  <c:v>16.965616666666666</c:v>
                </c:pt>
                <c:pt idx="2000">
                  <c:v>16.9741</c:v>
                </c:pt>
                <c:pt idx="2001">
                  <c:v>16.982583333333334</c:v>
                </c:pt>
                <c:pt idx="2002">
                  <c:v>16.991066666666669</c:v>
                </c:pt>
                <c:pt idx="2003">
                  <c:v>16.999549999999999</c:v>
                </c:pt>
                <c:pt idx="2004">
                  <c:v>17.008033333333334</c:v>
                </c:pt>
                <c:pt idx="2005">
                  <c:v>17.016516666666668</c:v>
                </c:pt>
                <c:pt idx="2006">
                  <c:v>17.024999999999999</c:v>
                </c:pt>
                <c:pt idx="2007">
                  <c:v>17.033483333333333</c:v>
                </c:pt>
                <c:pt idx="2008">
                  <c:v>17.041966666666667</c:v>
                </c:pt>
                <c:pt idx="2009">
                  <c:v>17.050450000000001</c:v>
                </c:pt>
                <c:pt idx="2010">
                  <c:v>17.058933333333332</c:v>
                </c:pt>
                <c:pt idx="2011">
                  <c:v>17.067416666666666</c:v>
                </c:pt>
                <c:pt idx="2012">
                  <c:v>17.075900000000001</c:v>
                </c:pt>
                <c:pt idx="2013">
                  <c:v>17.084383333333335</c:v>
                </c:pt>
                <c:pt idx="2014">
                  <c:v>17.092849999999999</c:v>
                </c:pt>
                <c:pt idx="2015">
                  <c:v>17.101333333333333</c:v>
                </c:pt>
                <c:pt idx="2016">
                  <c:v>17.109816666666667</c:v>
                </c:pt>
                <c:pt idx="2017">
                  <c:v>17.118299999999998</c:v>
                </c:pt>
                <c:pt idx="2018">
                  <c:v>17.126783333333332</c:v>
                </c:pt>
                <c:pt idx="2019">
                  <c:v>17.135266666666666</c:v>
                </c:pt>
                <c:pt idx="2020">
                  <c:v>17.143750000000001</c:v>
                </c:pt>
                <c:pt idx="2021">
                  <c:v>17.152233333333335</c:v>
                </c:pt>
                <c:pt idx="2022">
                  <c:v>17.160716666666666</c:v>
                </c:pt>
                <c:pt idx="2023">
                  <c:v>17.1692</c:v>
                </c:pt>
                <c:pt idx="2024">
                  <c:v>17.177683333333334</c:v>
                </c:pt>
                <c:pt idx="2025">
                  <c:v>17.186150000000001</c:v>
                </c:pt>
                <c:pt idx="2026">
                  <c:v>17.194633333333336</c:v>
                </c:pt>
                <c:pt idx="2027">
                  <c:v>17.203116666666666</c:v>
                </c:pt>
                <c:pt idx="2028">
                  <c:v>17.211599999999997</c:v>
                </c:pt>
                <c:pt idx="2029">
                  <c:v>17.220083333333331</c:v>
                </c:pt>
                <c:pt idx="2030">
                  <c:v>17.228566666666666</c:v>
                </c:pt>
                <c:pt idx="2031">
                  <c:v>17.23705</c:v>
                </c:pt>
                <c:pt idx="2032">
                  <c:v>17.245533333333334</c:v>
                </c:pt>
                <c:pt idx="2033">
                  <c:v>17.254016666666665</c:v>
                </c:pt>
                <c:pt idx="2034">
                  <c:v>17.262499999999999</c:v>
                </c:pt>
                <c:pt idx="2035">
                  <c:v>17.270983333333334</c:v>
                </c:pt>
                <c:pt idx="2036">
                  <c:v>17.279450000000001</c:v>
                </c:pt>
                <c:pt idx="2037">
                  <c:v>17.287933333333335</c:v>
                </c:pt>
                <c:pt idx="2038">
                  <c:v>17.296416666666669</c:v>
                </c:pt>
                <c:pt idx="2039">
                  <c:v>17.3049</c:v>
                </c:pt>
                <c:pt idx="2040">
                  <c:v>17.313383333333334</c:v>
                </c:pt>
                <c:pt idx="2041">
                  <c:v>17.321866666666665</c:v>
                </c:pt>
                <c:pt idx="2042">
                  <c:v>17.330349999999999</c:v>
                </c:pt>
                <c:pt idx="2043">
                  <c:v>17.338833333333334</c:v>
                </c:pt>
                <c:pt idx="2044">
                  <c:v>17.347316666666664</c:v>
                </c:pt>
                <c:pt idx="2045">
                  <c:v>17.355799999999999</c:v>
                </c:pt>
                <c:pt idx="2046">
                  <c:v>17.364283333333333</c:v>
                </c:pt>
                <c:pt idx="2047">
                  <c:v>17.37275</c:v>
                </c:pt>
                <c:pt idx="2048">
                  <c:v>17.381233333333334</c:v>
                </c:pt>
                <c:pt idx="2049">
                  <c:v>17.389716666666668</c:v>
                </c:pt>
                <c:pt idx="2050">
                  <c:v>17.398199999999999</c:v>
                </c:pt>
                <c:pt idx="2051">
                  <c:v>17.406683333333334</c:v>
                </c:pt>
                <c:pt idx="2052">
                  <c:v>17.415166666666668</c:v>
                </c:pt>
                <c:pt idx="2053">
                  <c:v>17.423650000000002</c:v>
                </c:pt>
                <c:pt idx="2054">
                  <c:v>17.432133333333336</c:v>
                </c:pt>
                <c:pt idx="2055">
                  <c:v>17.440616666666664</c:v>
                </c:pt>
                <c:pt idx="2056">
                  <c:v>17.449099999999998</c:v>
                </c:pt>
                <c:pt idx="2057">
                  <c:v>17.457583333333332</c:v>
                </c:pt>
                <c:pt idx="2058">
                  <c:v>17.466066666666666</c:v>
                </c:pt>
                <c:pt idx="2059">
                  <c:v>17.474533333333333</c:v>
                </c:pt>
                <c:pt idx="2060">
                  <c:v>17.483016666666668</c:v>
                </c:pt>
                <c:pt idx="2061">
                  <c:v>17.491499999999998</c:v>
                </c:pt>
                <c:pt idx="2062">
                  <c:v>17.499983333333333</c:v>
                </c:pt>
                <c:pt idx="2063">
                  <c:v>17.508466666666667</c:v>
                </c:pt>
                <c:pt idx="2064">
                  <c:v>17.516950000000001</c:v>
                </c:pt>
                <c:pt idx="2065">
                  <c:v>17.525433333333336</c:v>
                </c:pt>
                <c:pt idx="2066">
                  <c:v>17.533916666666666</c:v>
                </c:pt>
                <c:pt idx="2067">
                  <c:v>17.542400000000001</c:v>
                </c:pt>
                <c:pt idx="2068">
                  <c:v>17.550883333333335</c:v>
                </c:pt>
                <c:pt idx="2069">
                  <c:v>17.559366666666666</c:v>
                </c:pt>
                <c:pt idx="2070">
                  <c:v>17.567833333333333</c:v>
                </c:pt>
                <c:pt idx="2071">
                  <c:v>17.576316666666667</c:v>
                </c:pt>
                <c:pt idx="2072">
                  <c:v>17.584799999999998</c:v>
                </c:pt>
                <c:pt idx="2073">
                  <c:v>17.593283333333332</c:v>
                </c:pt>
                <c:pt idx="2074">
                  <c:v>17.601766666666666</c:v>
                </c:pt>
                <c:pt idx="2075">
                  <c:v>17.610250000000001</c:v>
                </c:pt>
                <c:pt idx="2076">
                  <c:v>17.618733333333335</c:v>
                </c:pt>
                <c:pt idx="2077">
                  <c:v>17.627216666666666</c:v>
                </c:pt>
                <c:pt idx="2078">
                  <c:v>17.6357</c:v>
                </c:pt>
                <c:pt idx="2079">
                  <c:v>17.644183333333334</c:v>
                </c:pt>
                <c:pt idx="2080">
                  <c:v>17.652666666666669</c:v>
                </c:pt>
                <c:pt idx="2081">
                  <c:v>17.661133333333332</c:v>
                </c:pt>
                <c:pt idx="2082">
                  <c:v>17.669616666666666</c:v>
                </c:pt>
                <c:pt idx="2083">
                  <c:v>17.678099999999997</c:v>
                </c:pt>
                <c:pt idx="2084">
                  <c:v>17.686583333333331</c:v>
                </c:pt>
                <c:pt idx="2085">
                  <c:v>17.695066666666666</c:v>
                </c:pt>
                <c:pt idx="2086">
                  <c:v>17.70355</c:v>
                </c:pt>
                <c:pt idx="2087">
                  <c:v>17.712033333333334</c:v>
                </c:pt>
                <c:pt idx="2088">
                  <c:v>17.720516666666665</c:v>
                </c:pt>
                <c:pt idx="2089">
                  <c:v>17.728999999999999</c:v>
                </c:pt>
                <c:pt idx="2090">
                  <c:v>17.737483333333333</c:v>
                </c:pt>
                <c:pt idx="2091">
                  <c:v>17.745966666666668</c:v>
                </c:pt>
                <c:pt idx="2092">
                  <c:v>17.754433333333335</c:v>
                </c:pt>
                <c:pt idx="2093">
                  <c:v>17.762916666666669</c:v>
                </c:pt>
                <c:pt idx="2094">
                  <c:v>17.771400000000003</c:v>
                </c:pt>
                <c:pt idx="2095">
                  <c:v>17.779883333333331</c:v>
                </c:pt>
                <c:pt idx="2096">
                  <c:v>17.788366666666665</c:v>
                </c:pt>
                <c:pt idx="2097">
                  <c:v>17.796849999999999</c:v>
                </c:pt>
                <c:pt idx="2098">
                  <c:v>17.805333333333333</c:v>
                </c:pt>
                <c:pt idx="2099">
                  <c:v>17.813816666666664</c:v>
                </c:pt>
                <c:pt idx="2100">
                  <c:v>17.822299999999998</c:v>
                </c:pt>
                <c:pt idx="2101">
                  <c:v>17.830783333333333</c:v>
                </c:pt>
                <c:pt idx="2102">
                  <c:v>17.839266666666667</c:v>
                </c:pt>
                <c:pt idx="2103">
                  <c:v>17.847750000000001</c:v>
                </c:pt>
                <c:pt idx="2104">
                  <c:v>17.856216666666668</c:v>
                </c:pt>
                <c:pt idx="2105">
                  <c:v>17.864700000000003</c:v>
                </c:pt>
                <c:pt idx="2106">
                  <c:v>17.873183333333333</c:v>
                </c:pt>
                <c:pt idx="2107">
                  <c:v>17.881666666666668</c:v>
                </c:pt>
                <c:pt idx="2108">
                  <c:v>17.890150000000002</c:v>
                </c:pt>
                <c:pt idx="2109">
                  <c:v>17.898633333333333</c:v>
                </c:pt>
                <c:pt idx="2110">
                  <c:v>17.907116666666663</c:v>
                </c:pt>
                <c:pt idx="2111">
                  <c:v>17.915599999999998</c:v>
                </c:pt>
                <c:pt idx="2112">
                  <c:v>17.924083333333332</c:v>
                </c:pt>
                <c:pt idx="2113">
                  <c:v>17.932566666666666</c:v>
                </c:pt>
                <c:pt idx="2114">
                  <c:v>17.941050000000001</c:v>
                </c:pt>
                <c:pt idx="2115">
                  <c:v>17.949516666666668</c:v>
                </c:pt>
                <c:pt idx="2116">
                  <c:v>17.958000000000002</c:v>
                </c:pt>
                <c:pt idx="2117">
                  <c:v>17.966483333333333</c:v>
                </c:pt>
                <c:pt idx="2118">
                  <c:v>17.974966666666667</c:v>
                </c:pt>
                <c:pt idx="2119">
                  <c:v>17.983450000000001</c:v>
                </c:pt>
                <c:pt idx="2120">
                  <c:v>17.991933333333336</c:v>
                </c:pt>
                <c:pt idx="2121">
                  <c:v>18.00041666666667</c:v>
                </c:pt>
                <c:pt idx="2122">
                  <c:v>18.008900000000001</c:v>
                </c:pt>
                <c:pt idx="2123">
                  <c:v>18.017383333333331</c:v>
                </c:pt>
                <c:pt idx="2124">
                  <c:v>18.025866666666666</c:v>
                </c:pt>
                <c:pt idx="2125">
                  <c:v>18.03435</c:v>
                </c:pt>
                <c:pt idx="2126">
                  <c:v>18.042816666666667</c:v>
                </c:pt>
                <c:pt idx="2127">
                  <c:v>18.051300000000001</c:v>
                </c:pt>
                <c:pt idx="2128">
                  <c:v>18.059783333333332</c:v>
                </c:pt>
                <c:pt idx="2129">
                  <c:v>18.068266666666666</c:v>
                </c:pt>
                <c:pt idx="2130">
                  <c:v>18.076750000000001</c:v>
                </c:pt>
                <c:pt idx="2131">
                  <c:v>18.085233333333335</c:v>
                </c:pt>
                <c:pt idx="2132">
                  <c:v>18.093716666666669</c:v>
                </c:pt>
                <c:pt idx="2133">
                  <c:v>18.1022</c:v>
                </c:pt>
                <c:pt idx="2134">
                  <c:v>18.110683333333334</c:v>
                </c:pt>
                <c:pt idx="2135">
                  <c:v>18.119166666666668</c:v>
                </c:pt>
                <c:pt idx="2136">
                  <c:v>18.127650000000003</c:v>
                </c:pt>
                <c:pt idx="2137">
                  <c:v>18.136116666666666</c:v>
                </c:pt>
                <c:pt idx="2138">
                  <c:v>18.144600000000001</c:v>
                </c:pt>
                <c:pt idx="2139">
                  <c:v>18.153083333333331</c:v>
                </c:pt>
                <c:pt idx="2140">
                  <c:v>18.161566666666666</c:v>
                </c:pt>
                <c:pt idx="2141">
                  <c:v>18.17005</c:v>
                </c:pt>
                <c:pt idx="2142">
                  <c:v>18.178533333333334</c:v>
                </c:pt>
                <c:pt idx="2143">
                  <c:v>18.187016666666668</c:v>
                </c:pt>
                <c:pt idx="2144">
                  <c:v>18.195499999999999</c:v>
                </c:pt>
                <c:pt idx="2145">
                  <c:v>18.203983333333333</c:v>
                </c:pt>
                <c:pt idx="2146">
                  <c:v>18.212466666666668</c:v>
                </c:pt>
                <c:pt idx="2147">
                  <c:v>18.220950000000002</c:v>
                </c:pt>
                <c:pt idx="2148">
                  <c:v>18.229433333333336</c:v>
                </c:pt>
                <c:pt idx="2149">
                  <c:v>18.2379</c:v>
                </c:pt>
                <c:pt idx="2150">
                  <c:v>18.246383333333331</c:v>
                </c:pt>
                <c:pt idx="2151">
                  <c:v>18.254866666666665</c:v>
                </c:pt>
                <c:pt idx="2152">
                  <c:v>18.263349999999999</c:v>
                </c:pt>
                <c:pt idx="2153">
                  <c:v>18.271833333333333</c:v>
                </c:pt>
                <c:pt idx="2154">
                  <c:v>18.280316666666668</c:v>
                </c:pt>
                <c:pt idx="2155">
                  <c:v>18.288799999999998</c:v>
                </c:pt>
                <c:pt idx="2156">
                  <c:v>18.297283333333333</c:v>
                </c:pt>
                <c:pt idx="2157">
                  <c:v>18.305766666666667</c:v>
                </c:pt>
                <c:pt idx="2158">
                  <c:v>18.314250000000001</c:v>
                </c:pt>
                <c:pt idx="2159">
                  <c:v>18.322733333333336</c:v>
                </c:pt>
                <c:pt idx="2160">
                  <c:v>18.331200000000003</c:v>
                </c:pt>
                <c:pt idx="2161">
                  <c:v>18.339683333333333</c:v>
                </c:pt>
                <c:pt idx="2162">
                  <c:v>18.348166666666668</c:v>
                </c:pt>
                <c:pt idx="2163">
                  <c:v>18.356649999999998</c:v>
                </c:pt>
                <c:pt idx="2164">
                  <c:v>18.365133333333333</c:v>
                </c:pt>
                <c:pt idx="2165">
                  <c:v>18.373616666666667</c:v>
                </c:pt>
                <c:pt idx="2166">
                  <c:v>18.382099999999998</c:v>
                </c:pt>
                <c:pt idx="2167">
                  <c:v>18.390583333333332</c:v>
                </c:pt>
                <c:pt idx="2168">
                  <c:v>18.399066666666666</c:v>
                </c:pt>
                <c:pt idx="2169">
                  <c:v>18.407550000000001</c:v>
                </c:pt>
                <c:pt idx="2170">
                  <c:v>18.416033333333335</c:v>
                </c:pt>
                <c:pt idx="2171">
                  <c:v>18.424500000000002</c:v>
                </c:pt>
                <c:pt idx="2172">
                  <c:v>18.432983333333333</c:v>
                </c:pt>
                <c:pt idx="2173">
                  <c:v>18.441466666666667</c:v>
                </c:pt>
                <c:pt idx="2174">
                  <c:v>18.449950000000001</c:v>
                </c:pt>
                <c:pt idx="2175">
                  <c:v>18.458433333333335</c:v>
                </c:pt>
                <c:pt idx="2176">
                  <c:v>18.46691666666667</c:v>
                </c:pt>
                <c:pt idx="2177">
                  <c:v>18.475399999999997</c:v>
                </c:pt>
                <c:pt idx="2178">
                  <c:v>18.483883333333331</c:v>
                </c:pt>
                <c:pt idx="2179">
                  <c:v>18.492366666666666</c:v>
                </c:pt>
                <c:pt idx="2180">
                  <c:v>18.50085</c:v>
                </c:pt>
                <c:pt idx="2181">
                  <c:v>18.509333333333334</c:v>
                </c:pt>
                <c:pt idx="2182">
                  <c:v>18.517800000000001</c:v>
                </c:pt>
                <c:pt idx="2183">
                  <c:v>18.526283333333332</c:v>
                </c:pt>
                <c:pt idx="2184">
                  <c:v>18.534766666666666</c:v>
                </c:pt>
                <c:pt idx="2185">
                  <c:v>18.54325</c:v>
                </c:pt>
                <c:pt idx="2186">
                  <c:v>18.551733333333335</c:v>
                </c:pt>
                <c:pt idx="2187">
                  <c:v>18.560216666666669</c:v>
                </c:pt>
                <c:pt idx="2188">
                  <c:v>18.5687</c:v>
                </c:pt>
                <c:pt idx="2189">
                  <c:v>18.577183333333334</c:v>
                </c:pt>
                <c:pt idx="2190">
                  <c:v>18.585666666666668</c:v>
                </c:pt>
                <c:pt idx="2191">
                  <c:v>18.594149999999999</c:v>
                </c:pt>
                <c:pt idx="2192">
                  <c:v>18.602633333333333</c:v>
                </c:pt>
                <c:pt idx="2193">
                  <c:v>18.611116666666664</c:v>
                </c:pt>
                <c:pt idx="2194">
                  <c:v>18.619583333333331</c:v>
                </c:pt>
                <c:pt idx="2195">
                  <c:v>18.628066666666665</c:v>
                </c:pt>
                <c:pt idx="2196">
                  <c:v>18.63655</c:v>
                </c:pt>
                <c:pt idx="2197">
                  <c:v>18.645033333333334</c:v>
                </c:pt>
                <c:pt idx="2198">
                  <c:v>18.653516666666668</c:v>
                </c:pt>
                <c:pt idx="2199">
                  <c:v>18.661999999999999</c:v>
                </c:pt>
                <c:pt idx="2200">
                  <c:v>18.670483333333333</c:v>
                </c:pt>
                <c:pt idx="2201">
                  <c:v>18.678966666666668</c:v>
                </c:pt>
                <c:pt idx="2202">
                  <c:v>18.687450000000002</c:v>
                </c:pt>
                <c:pt idx="2203">
                  <c:v>18.695933333333336</c:v>
                </c:pt>
                <c:pt idx="2204">
                  <c:v>18.704416666666667</c:v>
                </c:pt>
                <c:pt idx="2205">
                  <c:v>18.71288333333333</c:v>
                </c:pt>
                <c:pt idx="2206">
                  <c:v>18.721366666666665</c:v>
                </c:pt>
                <c:pt idx="2207">
                  <c:v>18.729849999999999</c:v>
                </c:pt>
                <c:pt idx="2208">
                  <c:v>18.738333333333333</c:v>
                </c:pt>
                <c:pt idx="2209">
                  <c:v>18.746816666666668</c:v>
                </c:pt>
                <c:pt idx="2210">
                  <c:v>18.755299999999998</c:v>
                </c:pt>
                <c:pt idx="2211">
                  <c:v>18.763783333333333</c:v>
                </c:pt>
                <c:pt idx="2212">
                  <c:v>18.772266666666667</c:v>
                </c:pt>
                <c:pt idx="2213">
                  <c:v>18.780750000000001</c:v>
                </c:pt>
                <c:pt idx="2214">
                  <c:v>18.789233333333335</c:v>
                </c:pt>
                <c:pt idx="2215">
                  <c:v>18.797716666666666</c:v>
                </c:pt>
                <c:pt idx="2216">
                  <c:v>18.806183333333333</c:v>
                </c:pt>
                <c:pt idx="2217">
                  <c:v>18.814666666666668</c:v>
                </c:pt>
                <c:pt idx="2218">
                  <c:v>18.823149999999998</c:v>
                </c:pt>
                <c:pt idx="2219">
                  <c:v>18.831633333333333</c:v>
                </c:pt>
                <c:pt idx="2220">
                  <c:v>18.840116666666667</c:v>
                </c:pt>
                <c:pt idx="2221">
                  <c:v>18.848599999999998</c:v>
                </c:pt>
                <c:pt idx="2222">
                  <c:v>18.857083333333332</c:v>
                </c:pt>
                <c:pt idx="2223">
                  <c:v>18.865566666666666</c:v>
                </c:pt>
                <c:pt idx="2224">
                  <c:v>18.87405</c:v>
                </c:pt>
                <c:pt idx="2225">
                  <c:v>18.882533333333335</c:v>
                </c:pt>
                <c:pt idx="2226">
                  <c:v>18.891016666666665</c:v>
                </c:pt>
                <c:pt idx="2227">
                  <c:v>18.899483333333333</c:v>
                </c:pt>
                <c:pt idx="2228">
                  <c:v>18.907966666666667</c:v>
                </c:pt>
                <c:pt idx="2229">
                  <c:v>18.916450000000001</c:v>
                </c:pt>
                <c:pt idx="2230">
                  <c:v>18.924933333333335</c:v>
                </c:pt>
                <c:pt idx="2231">
                  <c:v>18.93341666666667</c:v>
                </c:pt>
                <c:pt idx="2232">
                  <c:v>18.941899999999997</c:v>
                </c:pt>
                <c:pt idx="2233">
                  <c:v>18.950383333333331</c:v>
                </c:pt>
                <c:pt idx="2234">
                  <c:v>18.958866666666665</c:v>
                </c:pt>
                <c:pt idx="2235">
                  <c:v>18.96735</c:v>
                </c:pt>
                <c:pt idx="2236">
                  <c:v>18.975833333333334</c:v>
                </c:pt>
                <c:pt idx="2237">
                  <c:v>18.984316666666665</c:v>
                </c:pt>
                <c:pt idx="2238">
                  <c:v>18.992799999999999</c:v>
                </c:pt>
                <c:pt idx="2239">
                  <c:v>19.001266666666666</c:v>
                </c:pt>
                <c:pt idx="2240">
                  <c:v>19.00975</c:v>
                </c:pt>
                <c:pt idx="2241">
                  <c:v>19.018233333333335</c:v>
                </c:pt>
                <c:pt idx="2242">
                  <c:v>19.026716666666669</c:v>
                </c:pt>
                <c:pt idx="2243">
                  <c:v>19.0352</c:v>
                </c:pt>
                <c:pt idx="2244">
                  <c:v>19.043683333333334</c:v>
                </c:pt>
                <c:pt idx="2245">
                  <c:v>19.052166666666668</c:v>
                </c:pt>
                <c:pt idx="2246">
                  <c:v>19.060649999999999</c:v>
                </c:pt>
                <c:pt idx="2247">
                  <c:v>19.069133333333333</c:v>
                </c:pt>
                <c:pt idx="2248">
                  <c:v>19.077616666666664</c:v>
                </c:pt>
                <c:pt idx="2249">
                  <c:v>19.086099999999998</c:v>
                </c:pt>
                <c:pt idx="2250">
                  <c:v>19.094566666666665</c:v>
                </c:pt>
                <c:pt idx="2251">
                  <c:v>19.10305</c:v>
                </c:pt>
                <c:pt idx="2252">
                  <c:v>19.111533333333334</c:v>
                </c:pt>
                <c:pt idx="2253">
                  <c:v>19.120016666666668</c:v>
                </c:pt>
                <c:pt idx="2254">
                  <c:v>19.128499999999999</c:v>
                </c:pt>
                <c:pt idx="2255">
                  <c:v>19.136983333333333</c:v>
                </c:pt>
                <c:pt idx="2256">
                  <c:v>19.145466666666668</c:v>
                </c:pt>
                <c:pt idx="2257">
                  <c:v>19.153950000000002</c:v>
                </c:pt>
                <c:pt idx="2258">
                  <c:v>19.162433333333336</c:v>
                </c:pt>
                <c:pt idx="2259">
                  <c:v>19.170916666666667</c:v>
                </c:pt>
                <c:pt idx="2260">
                  <c:v>19.179399999999998</c:v>
                </c:pt>
                <c:pt idx="2261">
                  <c:v>19.187866666666665</c:v>
                </c:pt>
                <c:pt idx="2262">
                  <c:v>19.196349999999999</c:v>
                </c:pt>
                <c:pt idx="2263">
                  <c:v>19.204833333333333</c:v>
                </c:pt>
                <c:pt idx="2264">
                  <c:v>19.213316666666667</c:v>
                </c:pt>
                <c:pt idx="2265">
                  <c:v>19.221799999999998</c:v>
                </c:pt>
                <c:pt idx="2266">
                  <c:v>19.230283333333333</c:v>
                </c:pt>
                <c:pt idx="2267">
                  <c:v>19.238766666666667</c:v>
                </c:pt>
                <c:pt idx="2268">
                  <c:v>19.247250000000001</c:v>
                </c:pt>
                <c:pt idx="2269">
                  <c:v>19.255733333333335</c:v>
                </c:pt>
                <c:pt idx="2270">
                  <c:v>19.264216666666666</c:v>
                </c:pt>
                <c:pt idx="2271">
                  <c:v>19.2727</c:v>
                </c:pt>
                <c:pt idx="2272">
                  <c:v>19.281166666666664</c:v>
                </c:pt>
                <c:pt idx="2273">
                  <c:v>19.289649999999998</c:v>
                </c:pt>
                <c:pt idx="2274">
                  <c:v>19.298133333333332</c:v>
                </c:pt>
                <c:pt idx="2275">
                  <c:v>19.306616666666667</c:v>
                </c:pt>
                <c:pt idx="2276">
                  <c:v>19.315099999999997</c:v>
                </c:pt>
                <c:pt idx="2277">
                  <c:v>19.323583333333332</c:v>
                </c:pt>
                <c:pt idx="2278">
                  <c:v>19.332066666666666</c:v>
                </c:pt>
                <c:pt idx="2279">
                  <c:v>19.34055</c:v>
                </c:pt>
                <c:pt idx="2280">
                  <c:v>19.349033333333335</c:v>
                </c:pt>
                <c:pt idx="2281">
                  <c:v>19.357516666666665</c:v>
                </c:pt>
                <c:pt idx="2282">
                  <c:v>19.366</c:v>
                </c:pt>
                <c:pt idx="2283">
                  <c:v>19.374483333333334</c:v>
                </c:pt>
                <c:pt idx="2284">
                  <c:v>19.382950000000001</c:v>
                </c:pt>
                <c:pt idx="2285">
                  <c:v>19.391433333333335</c:v>
                </c:pt>
                <c:pt idx="2286">
                  <c:v>19.399916666666666</c:v>
                </c:pt>
                <c:pt idx="2287">
                  <c:v>19.408399999999997</c:v>
                </c:pt>
                <c:pt idx="2288">
                  <c:v>19.416883333333331</c:v>
                </c:pt>
                <c:pt idx="2289">
                  <c:v>19.425366666666665</c:v>
                </c:pt>
                <c:pt idx="2290">
                  <c:v>19.43385</c:v>
                </c:pt>
                <c:pt idx="2291">
                  <c:v>19.442333333333334</c:v>
                </c:pt>
                <c:pt idx="2292">
                  <c:v>19.450816666666665</c:v>
                </c:pt>
                <c:pt idx="2293">
                  <c:v>19.459299999999999</c:v>
                </c:pt>
                <c:pt idx="2294">
                  <c:v>19.467783333333333</c:v>
                </c:pt>
                <c:pt idx="2295">
                  <c:v>19.47625</c:v>
                </c:pt>
                <c:pt idx="2296">
                  <c:v>19.484733333333335</c:v>
                </c:pt>
                <c:pt idx="2297">
                  <c:v>19.493216666666669</c:v>
                </c:pt>
                <c:pt idx="2298">
                  <c:v>19.501700000000003</c:v>
                </c:pt>
                <c:pt idx="2299">
                  <c:v>19.510183333333334</c:v>
                </c:pt>
                <c:pt idx="2300">
                  <c:v>19.518666666666665</c:v>
                </c:pt>
                <c:pt idx="2301">
                  <c:v>19.527149999999999</c:v>
                </c:pt>
                <c:pt idx="2302">
                  <c:v>19.535633333333333</c:v>
                </c:pt>
                <c:pt idx="2303">
                  <c:v>19.544116666666664</c:v>
                </c:pt>
                <c:pt idx="2304">
                  <c:v>19.552599999999998</c:v>
                </c:pt>
                <c:pt idx="2305">
                  <c:v>19.561083333333332</c:v>
                </c:pt>
                <c:pt idx="2306">
                  <c:v>19.56955</c:v>
                </c:pt>
                <c:pt idx="2307">
                  <c:v>19.578033333333334</c:v>
                </c:pt>
                <c:pt idx="2308">
                  <c:v>19.586516666666668</c:v>
                </c:pt>
                <c:pt idx="2309">
                  <c:v>19.595000000000002</c:v>
                </c:pt>
                <c:pt idx="2310">
                  <c:v>19.603483333333333</c:v>
                </c:pt>
                <c:pt idx="2311">
                  <c:v>19.611966666666667</c:v>
                </c:pt>
                <c:pt idx="2312">
                  <c:v>19.620450000000002</c:v>
                </c:pt>
                <c:pt idx="2313">
                  <c:v>19.628933333333336</c:v>
                </c:pt>
                <c:pt idx="2314">
                  <c:v>19.637416666666663</c:v>
                </c:pt>
                <c:pt idx="2315">
                  <c:v>19.645899999999997</c:v>
                </c:pt>
                <c:pt idx="2316">
                  <c:v>19.654383333333332</c:v>
                </c:pt>
                <c:pt idx="2317">
                  <c:v>19.662849999999999</c:v>
                </c:pt>
                <c:pt idx="2318">
                  <c:v>19.671333333333333</c:v>
                </c:pt>
                <c:pt idx="2319">
                  <c:v>19.679816666666667</c:v>
                </c:pt>
                <c:pt idx="2320">
                  <c:v>19.688300000000002</c:v>
                </c:pt>
                <c:pt idx="2321">
                  <c:v>19.696783333333332</c:v>
                </c:pt>
                <c:pt idx="2322">
                  <c:v>19.705266666666667</c:v>
                </c:pt>
                <c:pt idx="2323">
                  <c:v>19.713750000000001</c:v>
                </c:pt>
                <c:pt idx="2324">
                  <c:v>19.722233333333335</c:v>
                </c:pt>
                <c:pt idx="2325">
                  <c:v>19.73071666666667</c:v>
                </c:pt>
                <c:pt idx="2326">
                  <c:v>19.7392</c:v>
                </c:pt>
                <c:pt idx="2327">
                  <c:v>19.747683333333335</c:v>
                </c:pt>
                <c:pt idx="2328">
                  <c:v>19.756166666666665</c:v>
                </c:pt>
                <c:pt idx="2329">
                  <c:v>19.764633333333332</c:v>
                </c:pt>
                <c:pt idx="2330">
                  <c:v>19.773116666666667</c:v>
                </c:pt>
                <c:pt idx="2331">
                  <c:v>19.781600000000001</c:v>
                </c:pt>
                <c:pt idx="2332">
                  <c:v>19.790083333333332</c:v>
                </c:pt>
                <c:pt idx="2333">
                  <c:v>19.798566666666666</c:v>
                </c:pt>
                <c:pt idx="2334">
                  <c:v>19.80705</c:v>
                </c:pt>
                <c:pt idx="2335">
                  <c:v>19.815533333333335</c:v>
                </c:pt>
                <c:pt idx="2336">
                  <c:v>19.824016666666669</c:v>
                </c:pt>
                <c:pt idx="2337">
                  <c:v>19.8325</c:v>
                </c:pt>
                <c:pt idx="2338">
                  <c:v>19.840983333333334</c:v>
                </c:pt>
                <c:pt idx="2339">
                  <c:v>19.849466666666668</c:v>
                </c:pt>
                <c:pt idx="2340">
                  <c:v>19.857933333333335</c:v>
                </c:pt>
                <c:pt idx="2341">
                  <c:v>19.866416666666666</c:v>
                </c:pt>
                <c:pt idx="2342">
                  <c:v>19.8749</c:v>
                </c:pt>
                <c:pt idx="2343">
                  <c:v>19.883383333333331</c:v>
                </c:pt>
                <c:pt idx="2344">
                  <c:v>19.891866666666665</c:v>
                </c:pt>
                <c:pt idx="2345">
                  <c:v>19.90035</c:v>
                </c:pt>
                <c:pt idx="2346">
                  <c:v>19.908833333333334</c:v>
                </c:pt>
                <c:pt idx="2347">
                  <c:v>19.917316666666668</c:v>
                </c:pt>
                <c:pt idx="2348">
                  <c:v>19.925799999999999</c:v>
                </c:pt>
                <c:pt idx="2349">
                  <c:v>19.934283333333333</c:v>
                </c:pt>
                <c:pt idx="2350">
                  <c:v>19.942766666666667</c:v>
                </c:pt>
                <c:pt idx="2351">
                  <c:v>19.951233333333334</c:v>
                </c:pt>
                <c:pt idx="2352">
                  <c:v>19.959716666666669</c:v>
                </c:pt>
                <c:pt idx="2353">
                  <c:v>19.968200000000003</c:v>
                </c:pt>
                <c:pt idx="2354">
                  <c:v>19.976683333333334</c:v>
                </c:pt>
                <c:pt idx="2355">
                  <c:v>19.985166666666665</c:v>
                </c:pt>
                <c:pt idx="2356">
                  <c:v>19.993649999999999</c:v>
                </c:pt>
                <c:pt idx="2357">
                  <c:v>20.002133333333333</c:v>
                </c:pt>
                <c:pt idx="2358">
                  <c:v>20.010616666666667</c:v>
                </c:pt>
                <c:pt idx="2359">
                  <c:v>20.019099999999998</c:v>
                </c:pt>
                <c:pt idx="2360">
                  <c:v>20.027583333333332</c:v>
                </c:pt>
                <c:pt idx="2361">
                  <c:v>20.036066666666667</c:v>
                </c:pt>
                <c:pt idx="2362">
                  <c:v>20.044533333333334</c:v>
                </c:pt>
                <c:pt idx="2363">
                  <c:v>20.053016666666668</c:v>
                </c:pt>
                <c:pt idx="2364">
                  <c:v>20.061500000000002</c:v>
                </c:pt>
                <c:pt idx="2365">
                  <c:v>20.069983333333333</c:v>
                </c:pt>
                <c:pt idx="2366">
                  <c:v>20.078466666666667</c:v>
                </c:pt>
                <c:pt idx="2367">
                  <c:v>20.086950000000002</c:v>
                </c:pt>
                <c:pt idx="2368">
                  <c:v>20.095433333333336</c:v>
                </c:pt>
                <c:pt idx="2369">
                  <c:v>20.103916666666667</c:v>
                </c:pt>
                <c:pt idx="2370">
                  <c:v>20.112399999999997</c:v>
                </c:pt>
                <c:pt idx="2371">
                  <c:v>20.120883333333332</c:v>
                </c:pt>
                <c:pt idx="2372">
                  <c:v>20.129366666666666</c:v>
                </c:pt>
                <c:pt idx="2373">
                  <c:v>20.13785</c:v>
                </c:pt>
                <c:pt idx="2374">
                  <c:v>20.146316666666667</c:v>
                </c:pt>
                <c:pt idx="2375">
                  <c:v>20.154800000000002</c:v>
                </c:pt>
                <c:pt idx="2376">
                  <c:v>20.163283333333332</c:v>
                </c:pt>
                <c:pt idx="2377">
                  <c:v>20.171766666666667</c:v>
                </c:pt>
                <c:pt idx="2378">
                  <c:v>20.180250000000001</c:v>
                </c:pt>
                <c:pt idx="2379">
                  <c:v>20.188733333333335</c:v>
                </c:pt>
                <c:pt idx="2380">
                  <c:v>20.197216666666669</c:v>
                </c:pt>
                <c:pt idx="2381">
                  <c:v>20.2057</c:v>
                </c:pt>
                <c:pt idx="2382">
                  <c:v>20.214183333333335</c:v>
                </c:pt>
                <c:pt idx="2383">
                  <c:v>20.222666666666665</c:v>
                </c:pt>
                <c:pt idx="2384">
                  <c:v>20.23115</c:v>
                </c:pt>
                <c:pt idx="2385">
                  <c:v>20.239616666666667</c:v>
                </c:pt>
                <c:pt idx="2386">
                  <c:v>20.248100000000001</c:v>
                </c:pt>
                <c:pt idx="2387">
                  <c:v>20.256583333333332</c:v>
                </c:pt>
                <c:pt idx="2388">
                  <c:v>20.265066666666666</c:v>
                </c:pt>
                <c:pt idx="2389">
                  <c:v>20.27355</c:v>
                </c:pt>
                <c:pt idx="2390">
                  <c:v>20.282033333333334</c:v>
                </c:pt>
                <c:pt idx="2391">
                  <c:v>20.290516666666669</c:v>
                </c:pt>
                <c:pt idx="2392">
                  <c:v>20.298999999999999</c:v>
                </c:pt>
                <c:pt idx="2393">
                  <c:v>20.307483333333334</c:v>
                </c:pt>
                <c:pt idx="2394">
                  <c:v>20.315966666666668</c:v>
                </c:pt>
                <c:pt idx="2395">
                  <c:v>20.324450000000002</c:v>
                </c:pt>
                <c:pt idx="2396">
                  <c:v>20.332916666666666</c:v>
                </c:pt>
                <c:pt idx="2397">
                  <c:v>20.3414</c:v>
                </c:pt>
                <c:pt idx="2398">
                  <c:v>20.349883333333331</c:v>
                </c:pt>
                <c:pt idx="2399">
                  <c:v>20.358366666666665</c:v>
                </c:pt>
                <c:pt idx="2400">
                  <c:v>20.366849999999999</c:v>
                </c:pt>
                <c:pt idx="2401">
                  <c:v>20.375333333333334</c:v>
                </c:pt>
                <c:pt idx="2402">
                  <c:v>20.383816666666668</c:v>
                </c:pt>
                <c:pt idx="2403">
                  <c:v>20.392299999999999</c:v>
                </c:pt>
                <c:pt idx="2404">
                  <c:v>20.400783333333333</c:v>
                </c:pt>
                <c:pt idx="2405">
                  <c:v>20.409266666666667</c:v>
                </c:pt>
                <c:pt idx="2406">
                  <c:v>20.417750000000002</c:v>
                </c:pt>
                <c:pt idx="2407">
                  <c:v>20.426216666666669</c:v>
                </c:pt>
                <c:pt idx="2408">
                  <c:v>20.434700000000003</c:v>
                </c:pt>
                <c:pt idx="2409">
                  <c:v>20.44318333333333</c:v>
                </c:pt>
                <c:pt idx="2410">
                  <c:v>20.451666666666664</c:v>
                </c:pt>
                <c:pt idx="2411">
                  <c:v>20.460149999999999</c:v>
                </c:pt>
                <c:pt idx="2412">
                  <c:v>20.468633333333333</c:v>
                </c:pt>
                <c:pt idx="2413">
                  <c:v>20.477116666666667</c:v>
                </c:pt>
                <c:pt idx="2414">
                  <c:v>20.485599999999998</c:v>
                </c:pt>
                <c:pt idx="2415">
                  <c:v>20.494083333333332</c:v>
                </c:pt>
                <c:pt idx="2416">
                  <c:v>20.502566666666667</c:v>
                </c:pt>
                <c:pt idx="2417">
                  <c:v>20.511050000000001</c:v>
                </c:pt>
                <c:pt idx="2418">
                  <c:v>20.519533333333335</c:v>
                </c:pt>
                <c:pt idx="2419">
                  <c:v>20.528000000000002</c:v>
                </c:pt>
                <c:pt idx="2420">
                  <c:v>20.536483333333333</c:v>
                </c:pt>
                <c:pt idx="2421">
                  <c:v>20.544966666666667</c:v>
                </c:pt>
                <c:pt idx="2422">
                  <c:v>20.553450000000002</c:v>
                </c:pt>
                <c:pt idx="2423">
                  <c:v>20.561933333333332</c:v>
                </c:pt>
                <c:pt idx="2424">
                  <c:v>20.570416666666667</c:v>
                </c:pt>
                <c:pt idx="2425">
                  <c:v>20.578899999999997</c:v>
                </c:pt>
                <c:pt idx="2426">
                  <c:v>20.587383333333332</c:v>
                </c:pt>
                <c:pt idx="2427">
                  <c:v>20.595866666666666</c:v>
                </c:pt>
                <c:pt idx="2428">
                  <c:v>20.60435</c:v>
                </c:pt>
                <c:pt idx="2429">
                  <c:v>20.612833333333334</c:v>
                </c:pt>
                <c:pt idx="2430">
                  <c:v>20.621300000000002</c:v>
                </c:pt>
                <c:pt idx="2431">
                  <c:v>20.629783333333332</c:v>
                </c:pt>
                <c:pt idx="2432">
                  <c:v>20.638266666666667</c:v>
                </c:pt>
                <c:pt idx="2433">
                  <c:v>20.646750000000001</c:v>
                </c:pt>
                <c:pt idx="2434">
                  <c:v>20.655233333333335</c:v>
                </c:pt>
                <c:pt idx="2435">
                  <c:v>20.663716666666669</c:v>
                </c:pt>
                <c:pt idx="2436">
                  <c:v>20.6722</c:v>
                </c:pt>
                <c:pt idx="2437">
                  <c:v>20.680683333333331</c:v>
                </c:pt>
                <c:pt idx="2438">
                  <c:v>20.689166666666665</c:v>
                </c:pt>
                <c:pt idx="2439">
                  <c:v>20.697649999999999</c:v>
                </c:pt>
                <c:pt idx="2440">
                  <c:v>20.706133333333334</c:v>
                </c:pt>
                <c:pt idx="2441">
                  <c:v>20.714600000000001</c:v>
                </c:pt>
                <c:pt idx="2442">
                  <c:v>20.723083333333332</c:v>
                </c:pt>
                <c:pt idx="2443">
                  <c:v>20.731566666666666</c:v>
                </c:pt>
                <c:pt idx="2444">
                  <c:v>20.74005</c:v>
                </c:pt>
                <c:pt idx="2445">
                  <c:v>20.748533333333334</c:v>
                </c:pt>
                <c:pt idx="2446">
                  <c:v>20.757016666666669</c:v>
                </c:pt>
                <c:pt idx="2447">
                  <c:v>20.765499999999999</c:v>
                </c:pt>
                <c:pt idx="2448">
                  <c:v>20.773983333333334</c:v>
                </c:pt>
                <c:pt idx="2449">
                  <c:v>20.782466666666668</c:v>
                </c:pt>
                <c:pt idx="2450">
                  <c:v>20.790950000000002</c:v>
                </c:pt>
                <c:pt idx="2451">
                  <c:v>20.799433333333333</c:v>
                </c:pt>
                <c:pt idx="2452">
                  <c:v>20.8079</c:v>
                </c:pt>
                <c:pt idx="2453">
                  <c:v>20.816383333333331</c:v>
                </c:pt>
                <c:pt idx="2454">
                  <c:v>20.824866666666665</c:v>
                </c:pt>
                <c:pt idx="2455">
                  <c:v>20.833349999999999</c:v>
                </c:pt>
                <c:pt idx="2456">
                  <c:v>20.841833333333334</c:v>
                </c:pt>
                <c:pt idx="2457">
                  <c:v>20.850316666666668</c:v>
                </c:pt>
                <c:pt idx="2458">
                  <c:v>20.858799999999999</c:v>
                </c:pt>
                <c:pt idx="2459">
                  <c:v>20.867283333333333</c:v>
                </c:pt>
                <c:pt idx="2460">
                  <c:v>20.875766666666667</c:v>
                </c:pt>
                <c:pt idx="2461">
                  <c:v>20.884250000000002</c:v>
                </c:pt>
                <c:pt idx="2462">
                  <c:v>20.892733333333336</c:v>
                </c:pt>
                <c:pt idx="2463">
                  <c:v>20.901216666666667</c:v>
                </c:pt>
                <c:pt idx="2464">
                  <c:v>20.90968333333333</c:v>
                </c:pt>
                <c:pt idx="2465">
                  <c:v>20.918166666666664</c:v>
                </c:pt>
                <c:pt idx="2466">
                  <c:v>20.926649999999999</c:v>
                </c:pt>
                <c:pt idx="2467">
                  <c:v>20.935133333333333</c:v>
                </c:pt>
                <c:pt idx="2468">
                  <c:v>20.943616666666667</c:v>
                </c:pt>
                <c:pt idx="2469">
                  <c:v>20.952099999999998</c:v>
                </c:pt>
                <c:pt idx="2470">
                  <c:v>20.960583333333332</c:v>
                </c:pt>
                <c:pt idx="2471">
                  <c:v>20.969066666666667</c:v>
                </c:pt>
                <c:pt idx="2472">
                  <c:v>20.977550000000001</c:v>
                </c:pt>
                <c:pt idx="2473">
                  <c:v>20.986033333333335</c:v>
                </c:pt>
                <c:pt idx="2474">
                  <c:v>20.994516666666666</c:v>
                </c:pt>
                <c:pt idx="2475">
                  <c:v>21.002983333333336</c:v>
                </c:pt>
                <c:pt idx="2476">
                  <c:v>21.011466666666667</c:v>
                </c:pt>
                <c:pt idx="2477">
                  <c:v>21.019949999999998</c:v>
                </c:pt>
                <c:pt idx="2478">
                  <c:v>21.028433333333332</c:v>
                </c:pt>
                <c:pt idx="2479">
                  <c:v>21.036916666666666</c:v>
                </c:pt>
                <c:pt idx="2480">
                  <c:v>21.045399999999997</c:v>
                </c:pt>
                <c:pt idx="2481">
                  <c:v>21.053883333333332</c:v>
                </c:pt>
                <c:pt idx="2482">
                  <c:v>21.062366666666666</c:v>
                </c:pt>
                <c:pt idx="2483">
                  <c:v>21.07085</c:v>
                </c:pt>
                <c:pt idx="2484">
                  <c:v>21.079333333333334</c:v>
                </c:pt>
                <c:pt idx="2485">
                  <c:v>21.087816666666665</c:v>
                </c:pt>
                <c:pt idx="2486">
                  <c:v>21.096283333333336</c:v>
                </c:pt>
                <c:pt idx="2487">
                  <c:v>21.104766666666666</c:v>
                </c:pt>
                <c:pt idx="2488">
                  <c:v>21.113250000000001</c:v>
                </c:pt>
                <c:pt idx="2489">
                  <c:v>21.121733333333335</c:v>
                </c:pt>
                <c:pt idx="2490">
                  <c:v>21.130216666666669</c:v>
                </c:pt>
                <c:pt idx="2491">
                  <c:v>21.138699999999996</c:v>
                </c:pt>
                <c:pt idx="2492">
                  <c:v>21.147183333333331</c:v>
                </c:pt>
                <c:pt idx="2493">
                  <c:v>21.155666666666665</c:v>
                </c:pt>
                <c:pt idx="2494">
                  <c:v>21.164149999999999</c:v>
                </c:pt>
                <c:pt idx="2495">
                  <c:v>21.172633333333334</c:v>
                </c:pt>
                <c:pt idx="2496">
                  <c:v>21.181116666666664</c:v>
                </c:pt>
                <c:pt idx="2497">
                  <c:v>21.189583333333335</c:v>
                </c:pt>
                <c:pt idx="2498">
                  <c:v>21.198066666666666</c:v>
                </c:pt>
                <c:pt idx="2499">
                  <c:v>21.20655</c:v>
                </c:pt>
                <c:pt idx="2500">
                  <c:v>21.215033333333334</c:v>
                </c:pt>
                <c:pt idx="2501">
                  <c:v>21.223516666666669</c:v>
                </c:pt>
                <c:pt idx="2502">
                  <c:v>21.232000000000003</c:v>
                </c:pt>
                <c:pt idx="2503">
                  <c:v>21.240483333333334</c:v>
                </c:pt>
                <c:pt idx="2504">
                  <c:v>21.248966666666668</c:v>
                </c:pt>
                <c:pt idx="2505">
                  <c:v>21.257449999999999</c:v>
                </c:pt>
                <c:pt idx="2506">
                  <c:v>21.265933333333333</c:v>
                </c:pt>
                <c:pt idx="2507">
                  <c:v>21.274416666666664</c:v>
                </c:pt>
                <c:pt idx="2508">
                  <c:v>21.282899999999998</c:v>
                </c:pt>
                <c:pt idx="2509">
                  <c:v>21.291366666666665</c:v>
                </c:pt>
                <c:pt idx="2510">
                  <c:v>21.299849999999999</c:v>
                </c:pt>
                <c:pt idx="2511">
                  <c:v>21.308333333333334</c:v>
                </c:pt>
                <c:pt idx="2512">
                  <c:v>21.316816666666668</c:v>
                </c:pt>
                <c:pt idx="2513">
                  <c:v>21.325300000000002</c:v>
                </c:pt>
                <c:pt idx="2514">
                  <c:v>21.333783333333333</c:v>
                </c:pt>
                <c:pt idx="2515">
                  <c:v>21.342266666666667</c:v>
                </c:pt>
                <c:pt idx="2516">
                  <c:v>21.350750000000001</c:v>
                </c:pt>
                <c:pt idx="2517">
                  <c:v>21.359233333333336</c:v>
                </c:pt>
                <c:pt idx="2518">
                  <c:v>21.36771666666667</c:v>
                </c:pt>
                <c:pt idx="2519">
                  <c:v>21.376199999999997</c:v>
                </c:pt>
                <c:pt idx="2520">
                  <c:v>21.384666666666664</c:v>
                </c:pt>
                <c:pt idx="2521">
                  <c:v>21.393149999999999</c:v>
                </c:pt>
                <c:pt idx="2522">
                  <c:v>21.401633333333333</c:v>
                </c:pt>
                <c:pt idx="2523">
                  <c:v>21.410116666666667</c:v>
                </c:pt>
                <c:pt idx="2524">
                  <c:v>21.418600000000001</c:v>
                </c:pt>
                <c:pt idx="2525">
                  <c:v>21.427083333333332</c:v>
                </c:pt>
                <c:pt idx="2526">
                  <c:v>21.435566666666666</c:v>
                </c:pt>
                <c:pt idx="2527">
                  <c:v>21.444050000000001</c:v>
                </c:pt>
                <c:pt idx="2528">
                  <c:v>21.452533333333335</c:v>
                </c:pt>
                <c:pt idx="2529">
                  <c:v>21.461016666666669</c:v>
                </c:pt>
                <c:pt idx="2530">
                  <c:v>21.4695</c:v>
                </c:pt>
                <c:pt idx="2531">
                  <c:v>21.477966666666667</c:v>
                </c:pt>
                <c:pt idx="2532">
                  <c:v>21.486449999999998</c:v>
                </c:pt>
                <c:pt idx="2533">
                  <c:v>21.494933333333332</c:v>
                </c:pt>
                <c:pt idx="2534">
                  <c:v>21.503416666666666</c:v>
                </c:pt>
                <c:pt idx="2535">
                  <c:v>21.511900000000001</c:v>
                </c:pt>
                <c:pt idx="2536">
                  <c:v>21.520383333333331</c:v>
                </c:pt>
                <c:pt idx="2537">
                  <c:v>21.528866666666666</c:v>
                </c:pt>
                <c:pt idx="2538">
                  <c:v>21.53735</c:v>
                </c:pt>
                <c:pt idx="2539">
                  <c:v>21.545833333333334</c:v>
                </c:pt>
                <c:pt idx="2540">
                  <c:v>21.554316666666669</c:v>
                </c:pt>
                <c:pt idx="2541">
                  <c:v>21.562799999999999</c:v>
                </c:pt>
                <c:pt idx="2542">
                  <c:v>21.571266666666666</c:v>
                </c:pt>
                <c:pt idx="2543">
                  <c:v>21.579750000000001</c:v>
                </c:pt>
                <c:pt idx="2544">
                  <c:v>21.588233333333335</c:v>
                </c:pt>
                <c:pt idx="2545">
                  <c:v>21.596716666666669</c:v>
                </c:pt>
                <c:pt idx="2546">
                  <c:v>21.6052</c:v>
                </c:pt>
                <c:pt idx="2547">
                  <c:v>21.613683333333331</c:v>
                </c:pt>
                <c:pt idx="2548">
                  <c:v>21.622166666666665</c:v>
                </c:pt>
                <c:pt idx="2549">
                  <c:v>21.630649999999999</c:v>
                </c:pt>
                <c:pt idx="2550">
                  <c:v>21.639133333333334</c:v>
                </c:pt>
                <c:pt idx="2551">
                  <c:v>21.647616666666668</c:v>
                </c:pt>
                <c:pt idx="2552">
                  <c:v>21.656099999999999</c:v>
                </c:pt>
                <c:pt idx="2553">
                  <c:v>21.664583333333333</c:v>
                </c:pt>
                <c:pt idx="2554">
                  <c:v>21.67305</c:v>
                </c:pt>
                <c:pt idx="2555">
                  <c:v>21.681533333333334</c:v>
                </c:pt>
                <c:pt idx="2556">
                  <c:v>21.690016666666668</c:v>
                </c:pt>
                <c:pt idx="2557">
                  <c:v>21.698500000000003</c:v>
                </c:pt>
                <c:pt idx="2558">
                  <c:v>21.706983333333334</c:v>
                </c:pt>
                <c:pt idx="2559">
                  <c:v>21.715466666666668</c:v>
                </c:pt>
                <c:pt idx="2560">
                  <c:v>21.723949999999999</c:v>
                </c:pt>
                <c:pt idx="2561">
                  <c:v>21.732433333333333</c:v>
                </c:pt>
                <c:pt idx="2562">
                  <c:v>21.740916666666667</c:v>
                </c:pt>
                <c:pt idx="2563">
                  <c:v>21.749399999999998</c:v>
                </c:pt>
                <c:pt idx="2564">
                  <c:v>21.757883333333332</c:v>
                </c:pt>
                <c:pt idx="2565">
                  <c:v>21.766349999999999</c:v>
                </c:pt>
                <c:pt idx="2566">
                  <c:v>21.774833333333333</c:v>
                </c:pt>
                <c:pt idx="2567">
                  <c:v>21.783316666666668</c:v>
                </c:pt>
                <c:pt idx="2568">
                  <c:v>21.791800000000002</c:v>
                </c:pt>
                <c:pt idx="2569">
                  <c:v>21.800283333333333</c:v>
                </c:pt>
                <c:pt idx="2570">
                  <c:v>21.808766666666667</c:v>
                </c:pt>
                <c:pt idx="2571">
                  <c:v>21.817250000000001</c:v>
                </c:pt>
                <c:pt idx="2572">
                  <c:v>21.825733333333336</c:v>
                </c:pt>
                <c:pt idx="2573">
                  <c:v>21.83421666666667</c:v>
                </c:pt>
                <c:pt idx="2574">
                  <c:v>21.842699999999997</c:v>
                </c:pt>
                <c:pt idx="2575">
                  <c:v>21.851183333333331</c:v>
                </c:pt>
                <c:pt idx="2576">
                  <c:v>21.859649999999998</c:v>
                </c:pt>
                <c:pt idx="2577">
                  <c:v>21.868133333333333</c:v>
                </c:pt>
                <c:pt idx="2578">
                  <c:v>21.876616666666667</c:v>
                </c:pt>
                <c:pt idx="2579">
                  <c:v>21.885100000000001</c:v>
                </c:pt>
                <c:pt idx="2580">
                  <c:v>21.893583333333332</c:v>
                </c:pt>
                <c:pt idx="2581">
                  <c:v>21.902066666666666</c:v>
                </c:pt>
                <c:pt idx="2582">
                  <c:v>21.910550000000001</c:v>
                </c:pt>
                <c:pt idx="2583">
                  <c:v>21.919033333333335</c:v>
                </c:pt>
                <c:pt idx="2584">
                  <c:v>21.927516666666669</c:v>
                </c:pt>
                <c:pt idx="2585">
                  <c:v>21.936</c:v>
                </c:pt>
                <c:pt idx="2586">
                  <c:v>21.944483333333334</c:v>
                </c:pt>
                <c:pt idx="2587">
                  <c:v>21.952949999999998</c:v>
                </c:pt>
                <c:pt idx="2588">
                  <c:v>21.961433333333332</c:v>
                </c:pt>
                <c:pt idx="2589">
                  <c:v>21.969916666666666</c:v>
                </c:pt>
                <c:pt idx="2590">
                  <c:v>21.978400000000001</c:v>
                </c:pt>
                <c:pt idx="2591">
                  <c:v>21.986883333333331</c:v>
                </c:pt>
                <c:pt idx="2592">
                  <c:v>21.995366666666666</c:v>
                </c:pt>
                <c:pt idx="2593">
                  <c:v>22.00385</c:v>
                </c:pt>
                <c:pt idx="2594">
                  <c:v>22.012333333333334</c:v>
                </c:pt>
                <c:pt idx="2595">
                  <c:v>22.020816666666668</c:v>
                </c:pt>
                <c:pt idx="2596">
                  <c:v>22.029299999999999</c:v>
                </c:pt>
                <c:pt idx="2597">
                  <c:v>22.037783333333334</c:v>
                </c:pt>
                <c:pt idx="2598">
                  <c:v>22.046266666666668</c:v>
                </c:pt>
                <c:pt idx="2599">
                  <c:v>22.054733333333335</c:v>
                </c:pt>
                <c:pt idx="2600">
                  <c:v>22.063216666666666</c:v>
                </c:pt>
                <c:pt idx="2601">
                  <c:v>22.0717</c:v>
                </c:pt>
                <c:pt idx="2602">
                  <c:v>22.080183333333331</c:v>
                </c:pt>
                <c:pt idx="2603">
                  <c:v>22.088666666666665</c:v>
                </c:pt>
                <c:pt idx="2604">
                  <c:v>22.097149999999999</c:v>
                </c:pt>
                <c:pt idx="2605">
                  <c:v>22.105633333333333</c:v>
                </c:pt>
                <c:pt idx="2606">
                  <c:v>22.114116666666668</c:v>
                </c:pt>
                <c:pt idx="2607">
                  <c:v>22.122599999999998</c:v>
                </c:pt>
                <c:pt idx="2608">
                  <c:v>22.131083333333333</c:v>
                </c:pt>
                <c:pt idx="2609">
                  <c:v>22.139566666666667</c:v>
                </c:pt>
                <c:pt idx="2610">
                  <c:v>22.148033333333334</c:v>
                </c:pt>
                <c:pt idx="2611">
                  <c:v>22.156516666666668</c:v>
                </c:pt>
                <c:pt idx="2612">
                  <c:v>22.165000000000003</c:v>
                </c:pt>
                <c:pt idx="2613">
                  <c:v>22.173483333333333</c:v>
                </c:pt>
                <c:pt idx="2614">
                  <c:v>22.181966666666664</c:v>
                </c:pt>
                <c:pt idx="2615">
                  <c:v>22.190449999999998</c:v>
                </c:pt>
                <c:pt idx="2616">
                  <c:v>22.198933333333333</c:v>
                </c:pt>
                <c:pt idx="2617">
                  <c:v>22.207416666666667</c:v>
                </c:pt>
                <c:pt idx="2618">
                  <c:v>22.215899999999998</c:v>
                </c:pt>
                <c:pt idx="2619">
                  <c:v>22.224383333333332</c:v>
                </c:pt>
                <c:pt idx="2620">
                  <c:v>22.232866666666666</c:v>
                </c:pt>
                <c:pt idx="2621">
                  <c:v>22.241333333333333</c:v>
                </c:pt>
                <c:pt idx="2622">
                  <c:v>22.249816666666668</c:v>
                </c:pt>
                <c:pt idx="2623">
                  <c:v>22.258300000000002</c:v>
                </c:pt>
                <c:pt idx="2624">
                  <c:v>22.266783333333333</c:v>
                </c:pt>
                <c:pt idx="2625">
                  <c:v>22.275266666666667</c:v>
                </c:pt>
                <c:pt idx="2626">
                  <c:v>22.283750000000001</c:v>
                </c:pt>
                <c:pt idx="2627">
                  <c:v>22.292233333333336</c:v>
                </c:pt>
                <c:pt idx="2628">
                  <c:v>22.300716666666666</c:v>
                </c:pt>
                <c:pt idx="2629">
                  <c:v>22.309199999999997</c:v>
                </c:pt>
                <c:pt idx="2630">
                  <c:v>22.317683333333331</c:v>
                </c:pt>
                <c:pt idx="2631">
                  <c:v>22.326166666666666</c:v>
                </c:pt>
                <c:pt idx="2632">
                  <c:v>22.334633333333333</c:v>
                </c:pt>
                <c:pt idx="2633">
                  <c:v>22.343116666666667</c:v>
                </c:pt>
                <c:pt idx="2634">
                  <c:v>22.351600000000001</c:v>
                </c:pt>
                <c:pt idx="2635">
                  <c:v>22.360083333333332</c:v>
                </c:pt>
                <c:pt idx="2636">
                  <c:v>22.368566666666666</c:v>
                </c:pt>
                <c:pt idx="2637">
                  <c:v>22.377050000000001</c:v>
                </c:pt>
                <c:pt idx="2638">
                  <c:v>22.385533333333335</c:v>
                </c:pt>
                <c:pt idx="2639">
                  <c:v>22.394016666666669</c:v>
                </c:pt>
                <c:pt idx="2640">
                  <c:v>22.4025</c:v>
                </c:pt>
                <c:pt idx="2641">
                  <c:v>22.410983333333334</c:v>
                </c:pt>
                <c:pt idx="2642">
                  <c:v>22.419466666666665</c:v>
                </c:pt>
                <c:pt idx="2643">
                  <c:v>22.427949999999999</c:v>
                </c:pt>
                <c:pt idx="2644">
                  <c:v>22.436416666666666</c:v>
                </c:pt>
                <c:pt idx="2645">
                  <c:v>22.444900000000001</c:v>
                </c:pt>
                <c:pt idx="2646">
                  <c:v>22.453383333333331</c:v>
                </c:pt>
                <c:pt idx="2647">
                  <c:v>22.461866666666666</c:v>
                </c:pt>
                <c:pt idx="2648">
                  <c:v>22.47035</c:v>
                </c:pt>
                <c:pt idx="2649">
                  <c:v>22.478833333333334</c:v>
                </c:pt>
                <c:pt idx="2650">
                  <c:v>22.487316666666668</c:v>
                </c:pt>
                <c:pt idx="2651">
                  <c:v>22.495799999999999</c:v>
                </c:pt>
                <c:pt idx="2652">
                  <c:v>22.504283333333333</c:v>
                </c:pt>
                <c:pt idx="2653">
                  <c:v>22.512766666666668</c:v>
                </c:pt>
                <c:pt idx="2654">
                  <c:v>22.521250000000002</c:v>
                </c:pt>
                <c:pt idx="2655">
                  <c:v>22.529716666666666</c:v>
                </c:pt>
                <c:pt idx="2656">
                  <c:v>22.5382</c:v>
                </c:pt>
                <c:pt idx="2657">
                  <c:v>22.546683333333331</c:v>
                </c:pt>
                <c:pt idx="2658">
                  <c:v>22.555166666666665</c:v>
                </c:pt>
                <c:pt idx="2659">
                  <c:v>22.563649999999999</c:v>
                </c:pt>
                <c:pt idx="2660">
                  <c:v>22.572133333333333</c:v>
                </c:pt>
                <c:pt idx="2661">
                  <c:v>22.580616666666668</c:v>
                </c:pt>
                <c:pt idx="2662">
                  <c:v>22.589099999999998</c:v>
                </c:pt>
                <c:pt idx="2663">
                  <c:v>22.597583333333333</c:v>
                </c:pt>
                <c:pt idx="2664">
                  <c:v>22.606066666666667</c:v>
                </c:pt>
                <c:pt idx="2665">
                  <c:v>22.614550000000001</c:v>
                </c:pt>
                <c:pt idx="2666">
                  <c:v>22.623016666666668</c:v>
                </c:pt>
                <c:pt idx="2667">
                  <c:v>22.631500000000003</c:v>
                </c:pt>
                <c:pt idx="2668">
                  <c:v>22.63998333333333</c:v>
                </c:pt>
                <c:pt idx="2669">
                  <c:v>22.648466666666664</c:v>
                </c:pt>
                <c:pt idx="2670">
                  <c:v>22.656949999999998</c:v>
                </c:pt>
                <c:pt idx="2671">
                  <c:v>22.665433333333333</c:v>
                </c:pt>
                <c:pt idx="2672">
                  <c:v>22.673916666666667</c:v>
                </c:pt>
                <c:pt idx="2673">
                  <c:v>22.682399999999998</c:v>
                </c:pt>
                <c:pt idx="2674">
                  <c:v>22.690883333333332</c:v>
                </c:pt>
                <c:pt idx="2675">
                  <c:v>22.699366666666666</c:v>
                </c:pt>
                <c:pt idx="2676">
                  <c:v>22.707850000000001</c:v>
                </c:pt>
                <c:pt idx="2677">
                  <c:v>22.716316666666668</c:v>
                </c:pt>
                <c:pt idx="2678">
                  <c:v>22.724800000000002</c:v>
                </c:pt>
                <c:pt idx="2679">
                  <c:v>22.733283333333336</c:v>
                </c:pt>
                <c:pt idx="2680">
                  <c:v>22.741766666666667</c:v>
                </c:pt>
                <c:pt idx="2681">
                  <c:v>22.750250000000001</c:v>
                </c:pt>
                <c:pt idx="2682">
                  <c:v>22.758733333333332</c:v>
                </c:pt>
                <c:pt idx="2683">
                  <c:v>22.767216666666666</c:v>
                </c:pt>
                <c:pt idx="2684">
                  <c:v>22.775699999999997</c:v>
                </c:pt>
                <c:pt idx="2685">
                  <c:v>22.784183333333331</c:v>
                </c:pt>
                <c:pt idx="2686">
                  <c:v>22.792666666666666</c:v>
                </c:pt>
                <c:pt idx="2687">
                  <c:v>22.80115</c:v>
                </c:pt>
                <c:pt idx="2688">
                  <c:v>22.809633333333334</c:v>
                </c:pt>
                <c:pt idx="2689">
                  <c:v>22.818100000000001</c:v>
                </c:pt>
                <c:pt idx="2690">
                  <c:v>22.826583333333335</c:v>
                </c:pt>
                <c:pt idx="2691">
                  <c:v>22.835066666666666</c:v>
                </c:pt>
                <c:pt idx="2692">
                  <c:v>22.84355</c:v>
                </c:pt>
                <c:pt idx="2693">
                  <c:v>22.852033333333335</c:v>
                </c:pt>
                <c:pt idx="2694">
                  <c:v>22.860516666666669</c:v>
                </c:pt>
                <c:pt idx="2695">
                  <c:v>22.869000000000003</c:v>
                </c:pt>
                <c:pt idx="2696">
                  <c:v>22.877483333333331</c:v>
                </c:pt>
                <c:pt idx="2697">
                  <c:v>22.885966666666665</c:v>
                </c:pt>
                <c:pt idx="2698">
                  <c:v>22.894449999999999</c:v>
                </c:pt>
                <c:pt idx="2699">
                  <c:v>22.902933333333333</c:v>
                </c:pt>
                <c:pt idx="2700">
                  <c:v>22.9114</c:v>
                </c:pt>
                <c:pt idx="2701">
                  <c:v>22.919883333333335</c:v>
                </c:pt>
                <c:pt idx="2702">
                  <c:v>22.928366666666665</c:v>
                </c:pt>
                <c:pt idx="2703">
                  <c:v>22.93685</c:v>
                </c:pt>
                <c:pt idx="2704">
                  <c:v>22.945333333333334</c:v>
                </c:pt>
                <c:pt idx="2705">
                  <c:v>22.953816666666668</c:v>
                </c:pt>
                <c:pt idx="2706">
                  <c:v>22.962300000000003</c:v>
                </c:pt>
                <c:pt idx="2707">
                  <c:v>22.970783333333333</c:v>
                </c:pt>
                <c:pt idx="2708">
                  <c:v>22.979266666666668</c:v>
                </c:pt>
                <c:pt idx="2709">
                  <c:v>22.987750000000002</c:v>
                </c:pt>
                <c:pt idx="2710">
                  <c:v>22.996233333333333</c:v>
                </c:pt>
                <c:pt idx="2711">
                  <c:v>23.0047</c:v>
                </c:pt>
                <c:pt idx="2712">
                  <c:v>23.013183333333334</c:v>
                </c:pt>
                <c:pt idx="2713">
                  <c:v>23.021666666666665</c:v>
                </c:pt>
                <c:pt idx="2714">
                  <c:v>23.030149999999999</c:v>
                </c:pt>
                <c:pt idx="2715">
                  <c:v>23.038633333333333</c:v>
                </c:pt>
                <c:pt idx="2716">
                  <c:v>23.047116666666668</c:v>
                </c:pt>
                <c:pt idx="2717">
                  <c:v>23.055600000000002</c:v>
                </c:pt>
                <c:pt idx="2718">
                  <c:v>23.064083333333333</c:v>
                </c:pt>
                <c:pt idx="2719">
                  <c:v>23.072566666666667</c:v>
                </c:pt>
                <c:pt idx="2720">
                  <c:v>23.081050000000001</c:v>
                </c:pt>
                <c:pt idx="2721">
                  <c:v>23.089533333333335</c:v>
                </c:pt>
                <c:pt idx="2722">
                  <c:v>23.098000000000003</c:v>
                </c:pt>
                <c:pt idx="2723">
                  <c:v>23.106483333333333</c:v>
                </c:pt>
                <c:pt idx="2724">
                  <c:v>23.114966666666664</c:v>
                </c:pt>
                <c:pt idx="2725">
                  <c:v>23.123449999999998</c:v>
                </c:pt>
                <c:pt idx="2726">
                  <c:v>23.131933333333333</c:v>
                </c:pt>
                <c:pt idx="2727">
                  <c:v>23.140416666666667</c:v>
                </c:pt>
                <c:pt idx="2728">
                  <c:v>23.148900000000001</c:v>
                </c:pt>
                <c:pt idx="2729">
                  <c:v>23.157383333333332</c:v>
                </c:pt>
                <c:pt idx="2730">
                  <c:v>23.165866666666666</c:v>
                </c:pt>
                <c:pt idx="2731">
                  <c:v>23.17435</c:v>
                </c:pt>
                <c:pt idx="2732">
                  <c:v>23.182833333333335</c:v>
                </c:pt>
                <c:pt idx="2733">
                  <c:v>23.191316666666669</c:v>
                </c:pt>
                <c:pt idx="2734">
                  <c:v>23.199783333333336</c:v>
                </c:pt>
                <c:pt idx="2735">
                  <c:v>23.208266666666667</c:v>
                </c:pt>
                <c:pt idx="2736">
                  <c:v>23.216750000000001</c:v>
                </c:pt>
                <c:pt idx="2737">
                  <c:v>23.225233333333332</c:v>
                </c:pt>
                <c:pt idx="2738">
                  <c:v>23.233716666666666</c:v>
                </c:pt>
                <c:pt idx="2739">
                  <c:v>23.2422</c:v>
                </c:pt>
                <c:pt idx="2740">
                  <c:v>23.250683333333331</c:v>
                </c:pt>
                <c:pt idx="2741">
                  <c:v>23.259166666666665</c:v>
                </c:pt>
                <c:pt idx="2742">
                  <c:v>23.26765</c:v>
                </c:pt>
                <c:pt idx="2743">
                  <c:v>23.276133333333334</c:v>
                </c:pt>
                <c:pt idx="2744">
                  <c:v>23.284616666666668</c:v>
                </c:pt>
                <c:pt idx="2745">
                  <c:v>23.293083333333335</c:v>
                </c:pt>
                <c:pt idx="2746">
                  <c:v>23.301566666666666</c:v>
                </c:pt>
                <c:pt idx="2747">
                  <c:v>23.31005</c:v>
                </c:pt>
                <c:pt idx="2748">
                  <c:v>23.318533333333335</c:v>
                </c:pt>
                <c:pt idx="2749">
                  <c:v>23.327016666666669</c:v>
                </c:pt>
                <c:pt idx="2750">
                  <c:v>23.335500000000003</c:v>
                </c:pt>
                <c:pt idx="2751">
                  <c:v>23.34398333333333</c:v>
                </c:pt>
                <c:pt idx="2752">
                  <c:v>23.352466666666665</c:v>
                </c:pt>
                <c:pt idx="2753">
                  <c:v>23.360949999999999</c:v>
                </c:pt>
                <c:pt idx="2754">
                  <c:v>23.369433333333333</c:v>
                </c:pt>
                <c:pt idx="2755">
                  <c:v>23.377916666666668</c:v>
                </c:pt>
                <c:pt idx="2756">
                  <c:v>23.386383333333335</c:v>
                </c:pt>
                <c:pt idx="2757">
                  <c:v>23.394866666666665</c:v>
                </c:pt>
                <c:pt idx="2758">
                  <c:v>23.40335</c:v>
                </c:pt>
                <c:pt idx="2759">
                  <c:v>23.411833333333334</c:v>
                </c:pt>
                <c:pt idx="2760">
                  <c:v>23.420316666666668</c:v>
                </c:pt>
                <c:pt idx="2761">
                  <c:v>23.428800000000003</c:v>
                </c:pt>
                <c:pt idx="2762">
                  <c:v>23.437283333333333</c:v>
                </c:pt>
                <c:pt idx="2763">
                  <c:v>23.445766666666668</c:v>
                </c:pt>
                <c:pt idx="2764">
                  <c:v>23.454250000000002</c:v>
                </c:pt>
                <c:pt idx="2765">
                  <c:v>23.462733333333333</c:v>
                </c:pt>
                <c:pt idx="2766">
                  <c:v>23.471216666666667</c:v>
                </c:pt>
                <c:pt idx="2767">
                  <c:v>23.479683333333334</c:v>
                </c:pt>
                <c:pt idx="2768">
                  <c:v>23.488166666666665</c:v>
                </c:pt>
                <c:pt idx="2769">
                  <c:v>23.496649999999999</c:v>
                </c:pt>
                <c:pt idx="2770">
                  <c:v>23.505133333333333</c:v>
                </c:pt>
                <c:pt idx="2771">
                  <c:v>23.513616666666667</c:v>
                </c:pt>
                <c:pt idx="2772">
                  <c:v>23.522100000000002</c:v>
                </c:pt>
                <c:pt idx="2773">
                  <c:v>23.530583333333333</c:v>
                </c:pt>
                <c:pt idx="2774">
                  <c:v>23.539066666666667</c:v>
                </c:pt>
                <c:pt idx="2775">
                  <c:v>23.547550000000001</c:v>
                </c:pt>
                <c:pt idx="2776">
                  <c:v>23.556033333333335</c:v>
                </c:pt>
                <c:pt idx="2777">
                  <c:v>23.56451666666667</c:v>
                </c:pt>
                <c:pt idx="2778">
                  <c:v>23.573</c:v>
                </c:pt>
                <c:pt idx="2779">
                  <c:v>23.581466666666664</c:v>
                </c:pt>
                <c:pt idx="2780">
                  <c:v>23.589949999999998</c:v>
                </c:pt>
                <c:pt idx="2781">
                  <c:v>23.598433333333332</c:v>
                </c:pt>
                <c:pt idx="2782">
                  <c:v>23.606916666666667</c:v>
                </c:pt>
                <c:pt idx="2783">
                  <c:v>23.615400000000001</c:v>
                </c:pt>
                <c:pt idx="2784">
                  <c:v>23.623883333333332</c:v>
                </c:pt>
                <c:pt idx="2785">
                  <c:v>23.632366666666666</c:v>
                </c:pt>
                <c:pt idx="2786">
                  <c:v>23.64085</c:v>
                </c:pt>
                <c:pt idx="2787">
                  <c:v>23.649333333333335</c:v>
                </c:pt>
                <c:pt idx="2788">
                  <c:v>23.657816666666669</c:v>
                </c:pt>
                <c:pt idx="2789">
                  <c:v>23.6663</c:v>
                </c:pt>
                <c:pt idx="2790">
                  <c:v>23.674766666666667</c:v>
                </c:pt>
                <c:pt idx="2791">
                  <c:v>23.683249999999997</c:v>
                </c:pt>
                <c:pt idx="2792">
                  <c:v>23.691733333333332</c:v>
                </c:pt>
                <c:pt idx="2793">
                  <c:v>23.700216666666666</c:v>
                </c:pt>
                <c:pt idx="2794">
                  <c:v>23.7087</c:v>
                </c:pt>
                <c:pt idx="2795">
                  <c:v>23.717183333333331</c:v>
                </c:pt>
                <c:pt idx="2796">
                  <c:v>23.725666666666665</c:v>
                </c:pt>
                <c:pt idx="2797">
                  <c:v>23.73415</c:v>
                </c:pt>
                <c:pt idx="2798">
                  <c:v>23.742633333333334</c:v>
                </c:pt>
                <c:pt idx="2799">
                  <c:v>23.751116666666668</c:v>
                </c:pt>
                <c:pt idx="2800">
                  <c:v>23.759599999999999</c:v>
                </c:pt>
                <c:pt idx="2801">
                  <c:v>23.768066666666666</c:v>
                </c:pt>
                <c:pt idx="2802">
                  <c:v>23.77655</c:v>
                </c:pt>
                <c:pt idx="2803">
                  <c:v>23.785033333333335</c:v>
                </c:pt>
                <c:pt idx="2804">
                  <c:v>23.793516666666669</c:v>
                </c:pt>
                <c:pt idx="2805">
                  <c:v>23.802</c:v>
                </c:pt>
                <c:pt idx="2806">
                  <c:v>23.81048333333333</c:v>
                </c:pt>
                <c:pt idx="2807">
                  <c:v>23.818966666666665</c:v>
                </c:pt>
                <c:pt idx="2808">
                  <c:v>23.827449999999999</c:v>
                </c:pt>
                <c:pt idx="2809">
                  <c:v>23.835933333333333</c:v>
                </c:pt>
                <c:pt idx="2810">
                  <c:v>23.844416666666667</c:v>
                </c:pt>
                <c:pt idx="2811">
                  <c:v>23.852899999999998</c:v>
                </c:pt>
                <c:pt idx="2812">
                  <c:v>23.861366666666665</c:v>
                </c:pt>
                <c:pt idx="2813">
                  <c:v>23.86985</c:v>
                </c:pt>
                <c:pt idx="2814">
                  <c:v>23.878333333333334</c:v>
                </c:pt>
                <c:pt idx="2815">
                  <c:v>23.886816666666668</c:v>
                </c:pt>
                <c:pt idx="2816">
                  <c:v>23.895300000000002</c:v>
                </c:pt>
                <c:pt idx="2817">
                  <c:v>23.903783333333333</c:v>
                </c:pt>
                <c:pt idx="2818">
                  <c:v>23.912266666666667</c:v>
                </c:pt>
                <c:pt idx="2819">
                  <c:v>23.920749999999998</c:v>
                </c:pt>
                <c:pt idx="2820">
                  <c:v>23.929233333333332</c:v>
                </c:pt>
                <c:pt idx="2821">
                  <c:v>23.937716666666667</c:v>
                </c:pt>
                <c:pt idx="2822">
                  <c:v>23.946199999999997</c:v>
                </c:pt>
                <c:pt idx="2823">
                  <c:v>23.954683333333332</c:v>
                </c:pt>
                <c:pt idx="2824">
                  <c:v>23.963149999999999</c:v>
                </c:pt>
                <c:pt idx="2825">
                  <c:v>23.971633333333333</c:v>
                </c:pt>
                <c:pt idx="2826">
                  <c:v>23.980116666666667</c:v>
                </c:pt>
                <c:pt idx="2827">
                  <c:v>23.988600000000002</c:v>
                </c:pt>
                <c:pt idx="2828">
                  <c:v>23.997083333333332</c:v>
                </c:pt>
                <c:pt idx="2829">
                  <c:v>24.005566666666667</c:v>
                </c:pt>
                <c:pt idx="2830">
                  <c:v>24.014050000000001</c:v>
                </c:pt>
                <c:pt idx="2831">
                  <c:v>24.022533333333335</c:v>
                </c:pt>
                <c:pt idx="2832">
                  <c:v>24.03101666666667</c:v>
                </c:pt>
                <c:pt idx="2833">
                  <c:v>24.039499999999997</c:v>
                </c:pt>
                <c:pt idx="2834">
                  <c:v>24.047983333333331</c:v>
                </c:pt>
                <c:pt idx="2835">
                  <c:v>24.056449999999998</c:v>
                </c:pt>
                <c:pt idx="2836">
                  <c:v>24.064933333333332</c:v>
                </c:pt>
                <c:pt idx="2837">
                  <c:v>24.073416666666667</c:v>
                </c:pt>
                <c:pt idx="2838">
                  <c:v>24.081900000000001</c:v>
                </c:pt>
                <c:pt idx="2839">
                  <c:v>24.090383333333332</c:v>
                </c:pt>
                <c:pt idx="2840">
                  <c:v>24.098866666666666</c:v>
                </c:pt>
                <c:pt idx="2841">
                  <c:v>24.10735</c:v>
                </c:pt>
                <c:pt idx="2842">
                  <c:v>24.115833333333335</c:v>
                </c:pt>
                <c:pt idx="2843">
                  <c:v>24.124316666666669</c:v>
                </c:pt>
                <c:pt idx="2844">
                  <c:v>24.1328</c:v>
                </c:pt>
                <c:pt idx="2845">
                  <c:v>24.141283333333334</c:v>
                </c:pt>
                <c:pt idx="2846">
                  <c:v>24.149749999999997</c:v>
                </c:pt>
                <c:pt idx="2847">
                  <c:v>24.158233333333332</c:v>
                </c:pt>
                <c:pt idx="2848">
                  <c:v>24.166716666666666</c:v>
                </c:pt>
                <c:pt idx="2849">
                  <c:v>24.1752</c:v>
                </c:pt>
                <c:pt idx="2850">
                  <c:v>24.183683333333331</c:v>
                </c:pt>
                <c:pt idx="2851">
                  <c:v>24.192166666666665</c:v>
                </c:pt>
                <c:pt idx="2852">
                  <c:v>24.20065</c:v>
                </c:pt>
                <c:pt idx="2853">
                  <c:v>24.209133333333334</c:v>
                </c:pt>
                <c:pt idx="2854">
                  <c:v>24.217616666666668</c:v>
                </c:pt>
                <c:pt idx="2855">
                  <c:v>24.226099999999999</c:v>
                </c:pt>
                <c:pt idx="2856">
                  <c:v>24.234583333333333</c:v>
                </c:pt>
                <c:pt idx="2857">
                  <c:v>24.24305</c:v>
                </c:pt>
                <c:pt idx="2858">
                  <c:v>24.251533333333334</c:v>
                </c:pt>
                <c:pt idx="2859">
                  <c:v>24.260016666666669</c:v>
                </c:pt>
                <c:pt idx="2860">
                  <c:v>24.2685</c:v>
                </c:pt>
                <c:pt idx="2861">
                  <c:v>24.27698333333333</c:v>
                </c:pt>
                <c:pt idx="2862">
                  <c:v>24.285466666666665</c:v>
                </c:pt>
                <c:pt idx="2863">
                  <c:v>24.293949999999999</c:v>
                </c:pt>
                <c:pt idx="2864">
                  <c:v>24.302433333333333</c:v>
                </c:pt>
                <c:pt idx="2865">
                  <c:v>24.310916666666667</c:v>
                </c:pt>
                <c:pt idx="2866">
                  <c:v>24.319399999999998</c:v>
                </c:pt>
                <c:pt idx="2867">
                  <c:v>24.327883333333332</c:v>
                </c:pt>
                <c:pt idx="2868">
                  <c:v>24.336366666666667</c:v>
                </c:pt>
                <c:pt idx="2869">
                  <c:v>24.344833333333334</c:v>
                </c:pt>
                <c:pt idx="2870">
                  <c:v>24.353316666666668</c:v>
                </c:pt>
                <c:pt idx="2871">
                  <c:v>24.361800000000002</c:v>
                </c:pt>
                <c:pt idx="2872">
                  <c:v>24.370283333333337</c:v>
                </c:pt>
                <c:pt idx="2873">
                  <c:v>24.378766666666667</c:v>
                </c:pt>
                <c:pt idx="2874">
                  <c:v>24.387249999999998</c:v>
                </c:pt>
                <c:pt idx="2875">
                  <c:v>24.395733333333332</c:v>
                </c:pt>
                <c:pt idx="2876">
                  <c:v>24.404216666666667</c:v>
                </c:pt>
                <c:pt idx="2877">
                  <c:v>24.412699999999997</c:v>
                </c:pt>
                <c:pt idx="2878">
                  <c:v>24.421183333333332</c:v>
                </c:pt>
                <c:pt idx="2879">
                  <c:v>24.429666666666666</c:v>
                </c:pt>
                <c:pt idx="2880">
                  <c:v>24.438133333333333</c:v>
                </c:pt>
                <c:pt idx="2881">
                  <c:v>24.446616666666667</c:v>
                </c:pt>
                <c:pt idx="2882">
                  <c:v>24.455100000000002</c:v>
                </c:pt>
                <c:pt idx="2883">
                  <c:v>24.463583333333336</c:v>
                </c:pt>
                <c:pt idx="2884">
                  <c:v>24.472066666666667</c:v>
                </c:pt>
                <c:pt idx="2885">
                  <c:v>24.480550000000001</c:v>
                </c:pt>
                <c:pt idx="2886">
                  <c:v>24.489033333333335</c:v>
                </c:pt>
                <c:pt idx="2887">
                  <c:v>24.497516666666669</c:v>
                </c:pt>
                <c:pt idx="2888">
                  <c:v>24.505999999999997</c:v>
                </c:pt>
                <c:pt idx="2889">
                  <c:v>24.514483333333331</c:v>
                </c:pt>
                <c:pt idx="2890">
                  <c:v>24.522966666666665</c:v>
                </c:pt>
                <c:pt idx="2891">
                  <c:v>24.531433333333332</c:v>
                </c:pt>
                <c:pt idx="2892">
                  <c:v>24.539916666666667</c:v>
                </c:pt>
                <c:pt idx="2893">
                  <c:v>24.548400000000001</c:v>
                </c:pt>
                <c:pt idx="2894">
                  <c:v>24.556883333333335</c:v>
                </c:pt>
                <c:pt idx="2895">
                  <c:v>24.565366666666666</c:v>
                </c:pt>
                <c:pt idx="2896">
                  <c:v>24.57385</c:v>
                </c:pt>
                <c:pt idx="2897">
                  <c:v>24.582333333333334</c:v>
                </c:pt>
                <c:pt idx="2898">
                  <c:v>24.590816666666669</c:v>
                </c:pt>
                <c:pt idx="2899">
                  <c:v>24.599300000000003</c:v>
                </c:pt>
                <c:pt idx="2900">
                  <c:v>24.607783333333334</c:v>
                </c:pt>
                <c:pt idx="2901">
                  <c:v>24.616266666666668</c:v>
                </c:pt>
                <c:pt idx="2902">
                  <c:v>24.624733333333332</c:v>
                </c:pt>
                <c:pt idx="2903">
                  <c:v>24.633216666666666</c:v>
                </c:pt>
                <c:pt idx="2904">
                  <c:v>24.6417</c:v>
                </c:pt>
                <c:pt idx="2905">
                  <c:v>24.650183333333334</c:v>
                </c:pt>
                <c:pt idx="2906">
                  <c:v>24.658666666666665</c:v>
                </c:pt>
                <c:pt idx="2907">
                  <c:v>24.667149999999999</c:v>
                </c:pt>
                <c:pt idx="2908">
                  <c:v>24.675633333333334</c:v>
                </c:pt>
                <c:pt idx="2909">
                  <c:v>24.684116666666668</c:v>
                </c:pt>
                <c:pt idx="2910">
                  <c:v>24.692600000000002</c:v>
                </c:pt>
                <c:pt idx="2911">
                  <c:v>24.701083333333333</c:v>
                </c:pt>
                <c:pt idx="2912">
                  <c:v>24.709566666666667</c:v>
                </c:pt>
                <c:pt idx="2913">
                  <c:v>24.718050000000002</c:v>
                </c:pt>
                <c:pt idx="2914">
                  <c:v>24.726516666666665</c:v>
                </c:pt>
                <c:pt idx="2915">
                  <c:v>24.734999999999999</c:v>
                </c:pt>
                <c:pt idx="2916">
                  <c:v>24.743483333333334</c:v>
                </c:pt>
                <c:pt idx="2917">
                  <c:v>24.751966666666664</c:v>
                </c:pt>
                <c:pt idx="2918">
                  <c:v>24.760449999999999</c:v>
                </c:pt>
                <c:pt idx="2919">
                  <c:v>24.768933333333333</c:v>
                </c:pt>
                <c:pt idx="2920">
                  <c:v>24.777416666666667</c:v>
                </c:pt>
                <c:pt idx="2921">
                  <c:v>24.785900000000002</c:v>
                </c:pt>
                <c:pt idx="2922">
                  <c:v>24.794383333333332</c:v>
                </c:pt>
                <c:pt idx="2923">
                  <c:v>24.802866666666667</c:v>
                </c:pt>
                <c:pt idx="2924">
                  <c:v>24.811350000000001</c:v>
                </c:pt>
                <c:pt idx="2925">
                  <c:v>24.819816666666668</c:v>
                </c:pt>
                <c:pt idx="2926">
                  <c:v>24.828300000000002</c:v>
                </c:pt>
                <c:pt idx="2927">
                  <c:v>24.836783333333337</c:v>
                </c:pt>
                <c:pt idx="2928">
                  <c:v>24.845266666666664</c:v>
                </c:pt>
                <c:pt idx="2929">
                  <c:v>24.853749999999998</c:v>
                </c:pt>
                <c:pt idx="2930">
                  <c:v>24.862233333333332</c:v>
                </c:pt>
                <c:pt idx="2931">
                  <c:v>24.870716666666667</c:v>
                </c:pt>
                <c:pt idx="2932">
                  <c:v>24.879200000000001</c:v>
                </c:pt>
                <c:pt idx="2933">
                  <c:v>24.887683333333332</c:v>
                </c:pt>
                <c:pt idx="2934">
                  <c:v>24.896166666666666</c:v>
                </c:pt>
                <c:pt idx="2935">
                  <c:v>24.90465</c:v>
                </c:pt>
                <c:pt idx="2936">
                  <c:v>24.913116666666667</c:v>
                </c:pt>
                <c:pt idx="2937">
                  <c:v>24.921600000000002</c:v>
                </c:pt>
                <c:pt idx="2938">
                  <c:v>24.930083333333336</c:v>
                </c:pt>
                <c:pt idx="2939">
                  <c:v>24.938566666666667</c:v>
                </c:pt>
                <c:pt idx="2940">
                  <c:v>24.947050000000001</c:v>
                </c:pt>
                <c:pt idx="2941">
                  <c:v>24.955533333333335</c:v>
                </c:pt>
                <c:pt idx="2942">
                  <c:v>24.964016666666666</c:v>
                </c:pt>
                <c:pt idx="2943">
                  <c:v>24.9725</c:v>
                </c:pt>
                <c:pt idx="2944">
                  <c:v>24.980983333333331</c:v>
                </c:pt>
                <c:pt idx="2945">
                  <c:v>24.989466666666665</c:v>
                </c:pt>
                <c:pt idx="2946">
                  <c:v>24.997949999999999</c:v>
                </c:pt>
                <c:pt idx="2947">
                  <c:v>25.006416666666667</c:v>
                </c:pt>
                <c:pt idx="2948">
                  <c:v>25.014900000000001</c:v>
                </c:pt>
                <c:pt idx="2949">
                  <c:v>25.023383333333335</c:v>
                </c:pt>
                <c:pt idx="2950">
                  <c:v>25.031866666666666</c:v>
                </c:pt>
                <c:pt idx="2951">
                  <c:v>25.04035</c:v>
                </c:pt>
                <c:pt idx="2952">
                  <c:v>25.048833333333334</c:v>
                </c:pt>
                <c:pt idx="2953">
                  <c:v>25.057316666666669</c:v>
                </c:pt>
                <c:pt idx="2954">
                  <c:v>25.065800000000003</c:v>
                </c:pt>
                <c:pt idx="2955">
                  <c:v>25.074283333333334</c:v>
                </c:pt>
                <c:pt idx="2956">
                  <c:v>25.082766666666664</c:v>
                </c:pt>
                <c:pt idx="2957">
                  <c:v>25.091249999999999</c:v>
                </c:pt>
                <c:pt idx="2958">
                  <c:v>25.099733333333333</c:v>
                </c:pt>
                <c:pt idx="2959">
                  <c:v>25.1082</c:v>
                </c:pt>
                <c:pt idx="2960">
                  <c:v>25.116683333333334</c:v>
                </c:pt>
                <c:pt idx="2961">
                  <c:v>25.125166666666665</c:v>
                </c:pt>
                <c:pt idx="2962">
                  <c:v>25.133649999999999</c:v>
                </c:pt>
                <c:pt idx="2963">
                  <c:v>25.142133333333334</c:v>
                </c:pt>
                <c:pt idx="2964">
                  <c:v>25.150616666666668</c:v>
                </c:pt>
                <c:pt idx="2965">
                  <c:v>25.159100000000002</c:v>
                </c:pt>
                <c:pt idx="2966">
                  <c:v>25.167583333333333</c:v>
                </c:pt>
                <c:pt idx="2967">
                  <c:v>25.176066666666667</c:v>
                </c:pt>
                <c:pt idx="2968">
                  <c:v>25.184550000000002</c:v>
                </c:pt>
                <c:pt idx="2969">
                  <c:v>25.193033333333336</c:v>
                </c:pt>
                <c:pt idx="2970">
                  <c:v>25.201499999999999</c:v>
                </c:pt>
                <c:pt idx="2971">
                  <c:v>25.209983333333334</c:v>
                </c:pt>
                <c:pt idx="2972">
                  <c:v>25.218466666666664</c:v>
                </c:pt>
                <c:pt idx="2973">
                  <c:v>25.226949999999999</c:v>
                </c:pt>
                <c:pt idx="2974">
                  <c:v>25.235433333333333</c:v>
                </c:pt>
                <c:pt idx="2975">
                  <c:v>25.243916666666667</c:v>
                </c:pt>
                <c:pt idx="2976">
                  <c:v>25.252400000000002</c:v>
                </c:pt>
                <c:pt idx="2977">
                  <c:v>25.260883333333332</c:v>
                </c:pt>
                <c:pt idx="2978">
                  <c:v>25.269366666666667</c:v>
                </c:pt>
                <c:pt idx="2979">
                  <c:v>25.277850000000001</c:v>
                </c:pt>
                <c:pt idx="2980">
                  <c:v>25.286333333333335</c:v>
                </c:pt>
                <c:pt idx="2981">
                  <c:v>25.294800000000002</c:v>
                </c:pt>
                <c:pt idx="2982">
                  <c:v>25.303283333333333</c:v>
                </c:pt>
                <c:pt idx="2983">
                  <c:v>25.311766666666664</c:v>
                </c:pt>
                <c:pt idx="2984">
                  <c:v>25.320249999999998</c:v>
                </c:pt>
                <c:pt idx="2985">
                  <c:v>25.328733333333332</c:v>
                </c:pt>
                <c:pt idx="2986">
                  <c:v>25.337216666666666</c:v>
                </c:pt>
                <c:pt idx="2987">
                  <c:v>25.345700000000001</c:v>
                </c:pt>
                <c:pt idx="2988">
                  <c:v>25.354183333333332</c:v>
                </c:pt>
                <c:pt idx="2989">
                  <c:v>25.362666666666666</c:v>
                </c:pt>
                <c:pt idx="2990">
                  <c:v>25.37115</c:v>
                </c:pt>
                <c:pt idx="2991">
                  <c:v>25.379633333333334</c:v>
                </c:pt>
                <c:pt idx="2992">
                  <c:v>25.388100000000001</c:v>
                </c:pt>
                <c:pt idx="2993">
                  <c:v>25.396583333333336</c:v>
                </c:pt>
                <c:pt idx="2994">
                  <c:v>25.405066666666666</c:v>
                </c:pt>
                <c:pt idx="2995">
                  <c:v>25.413550000000001</c:v>
                </c:pt>
                <c:pt idx="2996">
                  <c:v>25.422033333333331</c:v>
                </c:pt>
                <c:pt idx="2997">
                  <c:v>25.430516666666666</c:v>
                </c:pt>
                <c:pt idx="2998">
                  <c:v>25.439</c:v>
                </c:pt>
                <c:pt idx="2999">
                  <c:v>25.447483333333331</c:v>
                </c:pt>
                <c:pt idx="3000">
                  <c:v>25.455966666666665</c:v>
                </c:pt>
                <c:pt idx="3001">
                  <c:v>25.464449999999999</c:v>
                </c:pt>
                <c:pt idx="3002">
                  <c:v>25.472933333333334</c:v>
                </c:pt>
                <c:pt idx="3003">
                  <c:v>25.481416666666668</c:v>
                </c:pt>
                <c:pt idx="3004">
                  <c:v>25.489883333333335</c:v>
                </c:pt>
                <c:pt idx="3005">
                  <c:v>25.498366666666666</c:v>
                </c:pt>
                <c:pt idx="3006">
                  <c:v>25.50685</c:v>
                </c:pt>
                <c:pt idx="3007">
                  <c:v>25.515333333333334</c:v>
                </c:pt>
                <c:pt idx="3008">
                  <c:v>25.523816666666669</c:v>
                </c:pt>
                <c:pt idx="3009">
                  <c:v>25.532300000000003</c:v>
                </c:pt>
                <c:pt idx="3010">
                  <c:v>25.54078333333333</c:v>
                </c:pt>
                <c:pt idx="3011">
                  <c:v>25.549266666666664</c:v>
                </c:pt>
                <c:pt idx="3012">
                  <c:v>25.557749999999999</c:v>
                </c:pt>
                <c:pt idx="3013">
                  <c:v>25.566233333333333</c:v>
                </c:pt>
                <c:pt idx="3014">
                  <c:v>25.574716666666667</c:v>
                </c:pt>
                <c:pt idx="3015">
                  <c:v>25.583183333333334</c:v>
                </c:pt>
                <c:pt idx="3016">
                  <c:v>25.591666666666665</c:v>
                </c:pt>
                <c:pt idx="3017">
                  <c:v>25.600149999999999</c:v>
                </c:pt>
                <c:pt idx="3018">
                  <c:v>25.608633333333334</c:v>
                </c:pt>
                <c:pt idx="3019">
                  <c:v>25.617116666666668</c:v>
                </c:pt>
                <c:pt idx="3020">
                  <c:v>25.625600000000002</c:v>
                </c:pt>
                <c:pt idx="3021">
                  <c:v>25.634083333333333</c:v>
                </c:pt>
                <c:pt idx="3022">
                  <c:v>25.642566666666667</c:v>
                </c:pt>
                <c:pt idx="3023">
                  <c:v>25.651050000000001</c:v>
                </c:pt>
                <c:pt idx="3024">
                  <c:v>25.659533333333332</c:v>
                </c:pt>
                <c:pt idx="3025">
                  <c:v>25.668016666666666</c:v>
                </c:pt>
                <c:pt idx="3026">
                  <c:v>25.676483333333334</c:v>
                </c:pt>
                <c:pt idx="3027">
                  <c:v>25.684966666666664</c:v>
                </c:pt>
                <c:pt idx="3028">
                  <c:v>25.693449999999999</c:v>
                </c:pt>
                <c:pt idx="3029">
                  <c:v>25.701933333333333</c:v>
                </c:pt>
                <c:pt idx="3030">
                  <c:v>25.710416666666667</c:v>
                </c:pt>
                <c:pt idx="3031">
                  <c:v>25.718900000000001</c:v>
                </c:pt>
                <c:pt idx="3032">
                  <c:v>25.727383333333332</c:v>
                </c:pt>
                <c:pt idx="3033">
                  <c:v>25.735866666666666</c:v>
                </c:pt>
                <c:pt idx="3034">
                  <c:v>25.744350000000001</c:v>
                </c:pt>
                <c:pt idx="3035">
                  <c:v>25.752833333333335</c:v>
                </c:pt>
                <c:pt idx="3036">
                  <c:v>25.761316666666669</c:v>
                </c:pt>
                <c:pt idx="3037">
                  <c:v>25.7698</c:v>
                </c:pt>
                <c:pt idx="3038">
                  <c:v>25.778266666666664</c:v>
                </c:pt>
                <c:pt idx="3039">
                  <c:v>25.786749999999998</c:v>
                </c:pt>
                <c:pt idx="3040">
                  <c:v>25.795233333333332</c:v>
                </c:pt>
                <c:pt idx="3041">
                  <c:v>25.803716666666666</c:v>
                </c:pt>
                <c:pt idx="3042">
                  <c:v>25.812200000000001</c:v>
                </c:pt>
                <c:pt idx="3043">
                  <c:v>25.820683333333331</c:v>
                </c:pt>
                <c:pt idx="3044">
                  <c:v>25.829166666666666</c:v>
                </c:pt>
                <c:pt idx="3045">
                  <c:v>25.83765</c:v>
                </c:pt>
                <c:pt idx="3046">
                  <c:v>25.846133333333334</c:v>
                </c:pt>
                <c:pt idx="3047">
                  <c:v>25.854616666666669</c:v>
                </c:pt>
                <c:pt idx="3048">
                  <c:v>25.863099999999999</c:v>
                </c:pt>
                <c:pt idx="3049">
                  <c:v>25.87156666666667</c:v>
                </c:pt>
                <c:pt idx="3050">
                  <c:v>25.880050000000001</c:v>
                </c:pt>
                <c:pt idx="3051">
                  <c:v>25.888533333333331</c:v>
                </c:pt>
                <c:pt idx="3052">
                  <c:v>25.897016666666666</c:v>
                </c:pt>
                <c:pt idx="3053">
                  <c:v>25.9055</c:v>
                </c:pt>
                <c:pt idx="3054">
                  <c:v>25.913983333333331</c:v>
                </c:pt>
                <c:pt idx="3055">
                  <c:v>25.922466666666665</c:v>
                </c:pt>
                <c:pt idx="3056">
                  <c:v>25.930949999999999</c:v>
                </c:pt>
                <c:pt idx="3057">
                  <c:v>25.939433333333334</c:v>
                </c:pt>
                <c:pt idx="3058">
                  <c:v>25.947916666666668</c:v>
                </c:pt>
                <c:pt idx="3059">
                  <c:v>25.956399999999999</c:v>
                </c:pt>
                <c:pt idx="3060">
                  <c:v>25.964866666666669</c:v>
                </c:pt>
                <c:pt idx="3061">
                  <c:v>25.97335</c:v>
                </c:pt>
                <c:pt idx="3062">
                  <c:v>25.981833333333334</c:v>
                </c:pt>
                <c:pt idx="3063">
                  <c:v>25.990316666666669</c:v>
                </c:pt>
                <c:pt idx="3064">
                  <c:v>25.998800000000003</c:v>
                </c:pt>
                <c:pt idx="3065">
                  <c:v>26.00728333333333</c:v>
                </c:pt>
                <c:pt idx="3066">
                  <c:v>26.015766666666664</c:v>
                </c:pt>
                <c:pt idx="3067">
                  <c:v>26.024249999999999</c:v>
                </c:pt>
                <c:pt idx="3068">
                  <c:v>26.032733333333333</c:v>
                </c:pt>
                <c:pt idx="3069">
                  <c:v>26.041216666666667</c:v>
                </c:pt>
                <c:pt idx="3070">
                  <c:v>26.049699999999998</c:v>
                </c:pt>
                <c:pt idx="3071">
                  <c:v>26.058166666666668</c:v>
                </c:pt>
                <c:pt idx="3072">
                  <c:v>26.066649999999999</c:v>
                </c:pt>
                <c:pt idx="3073">
                  <c:v>26.075133333333333</c:v>
                </c:pt>
                <c:pt idx="3074">
                  <c:v>26.083616666666668</c:v>
                </c:pt>
                <c:pt idx="3075">
                  <c:v>26.092100000000002</c:v>
                </c:pt>
                <c:pt idx="3076">
                  <c:v>26.100583333333336</c:v>
                </c:pt>
                <c:pt idx="3077">
                  <c:v>26.109066666666667</c:v>
                </c:pt>
                <c:pt idx="3078">
                  <c:v>26.117550000000001</c:v>
                </c:pt>
                <c:pt idx="3079">
                  <c:v>26.126033333333332</c:v>
                </c:pt>
                <c:pt idx="3080">
                  <c:v>26.134516666666666</c:v>
                </c:pt>
                <c:pt idx="3081">
                  <c:v>26.142999999999997</c:v>
                </c:pt>
                <c:pt idx="3082">
                  <c:v>26.151483333333331</c:v>
                </c:pt>
                <c:pt idx="3083">
                  <c:v>26.159949999999998</c:v>
                </c:pt>
                <c:pt idx="3084">
                  <c:v>26.168433333333333</c:v>
                </c:pt>
                <c:pt idx="3085">
                  <c:v>26.176916666666667</c:v>
                </c:pt>
                <c:pt idx="3086">
                  <c:v>26.185400000000001</c:v>
                </c:pt>
                <c:pt idx="3087">
                  <c:v>26.193883333333336</c:v>
                </c:pt>
                <c:pt idx="3088">
                  <c:v>26.202366666666666</c:v>
                </c:pt>
                <c:pt idx="3089">
                  <c:v>26.210850000000001</c:v>
                </c:pt>
                <c:pt idx="3090">
                  <c:v>26.219333333333335</c:v>
                </c:pt>
                <c:pt idx="3091">
                  <c:v>26.227816666666669</c:v>
                </c:pt>
                <c:pt idx="3092">
                  <c:v>26.236300000000004</c:v>
                </c:pt>
                <c:pt idx="3093">
                  <c:v>26.244783333333331</c:v>
                </c:pt>
                <c:pt idx="3094">
                  <c:v>26.253249999999998</c:v>
                </c:pt>
                <c:pt idx="3095">
                  <c:v>26.261733333333332</c:v>
                </c:pt>
                <c:pt idx="3096">
                  <c:v>26.270216666666666</c:v>
                </c:pt>
                <c:pt idx="3097">
                  <c:v>26.278700000000001</c:v>
                </c:pt>
                <c:pt idx="3098">
                  <c:v>26.287183333333335</c:v>
                </c:pt>
                <c:pt idx="3099">
                  <c:v>26.295666666666666</c:v>
                </c:pt>
                <c:pt idx="3100">
                  <c:v>26.30415</c:v>
                </c:pt>
                <c:pt idx="3101">
                  <c:v>26.312633333333334</c:v>
                </c:pt>
                <c:pt idx="3102">
                  <c:v>26.321116666666668</c:v>
                </c:pt>
                <c:pt idx="3103">
                  <c:v>26.329600000000003</c:v>
                </c:pt>
                <c:pt idx="3104">
                  <c:v>26.338083333333334</c:v>
                </c:pt>
                <c:pt idx="3105">
                  <c:v>26.346549999999997</c:v>
                </c:pt>
                <c:pt idx="3106">
                  <c:v>26.355033333333331</c:v>
                </c:pt>
                <c:pt idx="3107">
                  <c:v>26.363516666666666</c:v>
                </c:pt>
                <c:pt idx="3108">
                  <c:v>26.372</c:v>
                </c:pt>
                <c:pt idx="3109">
                  <c:v>26.380483333333334</c:v>
                </c:pt>
                <c:pt idx="3110">
                  <c:v>26.388966666666665</c:v>
                </c:pt>
                <c:pt idx="3111">
                  <c:v>26.397449999999999</c:v>
                </c:pt>
                <c:pt idx="3112">
                  <c:v>26.405933333333333</c:v>
                </c:pt>
                <c:pt idx="3113">
                  <c:v>26.414416666666668</c:v>
                </c:pt>
                <c:pt idx="3114">
                  <c:v>26.422900000000002</c:v>
                </c:pt>
                <c:pt idx="3115">
                  <c:v>26.431383333333333</c:v>
                </c:pt>
                <c:pt idx="3116">
                  <c:v>26.43985</c:v>
                </c:pt>
                <c:pt idx="3117">
                  <c:v>26.448333333333334</c:v>
                </c:pt>
                <c:pt idx="3118">
                  <c:v>26.456816666666668</c:v>
                </c:pt>
                <c:pt idx="3119">
                  <c:v>26.465299999999999</c:v>
                </c:pt>
                <c:pt idx="3120">
                  <c:v>26.473783333333333</c:v>
                </c:pt>
                <c:pt idx="3121">
                  <c:v>26.482266666666664</c:v>
                </c:pt>
                <c:pt idx="3122">
                  <c:v>26.490749999999998</c:v>
                </c:pt>
                <c:pt idx="3123">
                  <c:v>26.499233333333333</c:v>
                </c:pt>
                <c:pt idx="3124">
                  <c:v>26.507716666666667</c:v>
                </c:pt>
                <c:pt idx="3125">
                  <c:v>26.516200000000001</c:v>
                </c:pt>
                <c:pt idx="3126">
                  <c:v>26.524683333333332</c:v>
                </c:pt>
                <c:pt idx="3127">
                  <c:v>26.533166666666666</c:v>
                </c:pt>
                <c:pt idx="3128">
                  <c:v>26.541633333333333</c:v>
                </c:pt>
                <c:pt idx="3129">
                  <c:v>26.550116666666668</c:v>
                </c:pt>
                <c:pt idx="3130">
                  <c:v>26.558600000000002</c:v>
                </c:pt>
                <c:pt idx="3131">
                  <c:v>26.567083333333336</c:v>
                </c:pt>
                <c:pt idx="3132">
                  <c:v>26.575566666666667</c:v>
                </c:pt>
                <c:pt idx="3133">
                  <c:v>26.584049999999998</c:v>
                </c:pt>
                <c:pt idx="3134">
                  <c:v>26.592533333333332</c:v>
                </c:pt>
                <c:pt idx="3135">
                  <c:v>26.601016666666666</c:v>
                </c:pt>
                <c:pt idx="3136">
                  <c:v>26.609500000000001</c:v>
                </c:pt>
                <c:pt idx="3137">
                  <c:v>26.617983333333331</c:v>
                </c:pt>
                <c:pt idx="3138">
                  <c:v>26.626466666666666</c:v>
                </c:pt>
                <c:pt idx="3139">
                  <c:v>26.634933333333333</c:v>
                </c:pt>
                <c:pt idx="3140">
                  <c:v>26.643416666666667</c:v>
                </c:pt>
                <c:pt idx="3141">
                  <c:v>26.651900000000001</c:v>
                </c:pt>
                <c:pt idx="3142">
                  <c:v>26.660383333333336</c:v>
                </c:pt>
                <c:pt idx="3143">
                  <c:v>26.668866666666666</c:v>
                </c:pt>
                <c:pt idx="3144">
                  <c:v>26.677350000000001</c:v>
                </c:pt>
                <c:pt idx="3145">
                  <c:v>26.685833333333335</c:v>
                </c:pt>
                <c:pt idx="3146">
                  <c:v>26.694316666666669</c:v>
                </c:pt>
                <c:pt idx="3147">
                  <c:v>26.7028</c:v>
                </c:pt>
                <c:pt idx="3148">
                  <c:v>26.711283333333331</c:v>
                </c:pt>
                <c:pt idx="3149">
                  <c:v>26.719766666666665</c:v>
                </c:pt>
                <c:pt idx="3150">
                  <c:v>26.728233333333332</c:v>
                </c:pt>
                <c:pt idx="3151">
                  <c:v>26.736716666666666</c:v>
                </c:pt>
                <c:pt idx="3152">
                  <c:v>26.745200000000001</c:v>
                </c:pt>
                <c:pt idx="3153">
                  <c:v>26.753683333333335</c:v>
                </c:pt>
                <c:pt idx="3154">
                  <c:v>26.762166666666666</c:v>
                </c:pt>
                <c:pt idx="3155">
                  <c:v>26.77065</c:v>
                </c:pt>
                <c:pt idx="3156">
                  <c:v>26.779133333333334</c:v>
                </c:pt>
                <c:pt idx="3157">
                  <c:v>26.787616666666668</c:v>
                </c:pt>
                <c:pt idx="3158">
                  <c:v>26.796100000000003</c:v>
                </c:pt>
                <c:pt idx="3159">
                  <c:v>26.804583333333333</c:v>
                </c:pt>
                <c:pt idx="3160">
                  <c:v>26.813066666666668</c:v>
                </c:pt>
                <c:pt idx="3161">
                  <c:v>26.821533333333331</c:v>
                </c:pt>
                <c:pt idx="3162">
                  <c:v>26.830016666666666</c:v>
                </c:pt>
                <c:pt idx="3163">
                  <c:v>26.8385</c:v>
                </c:pt>
                <c:pt idx="3164">
                  <c:v>26.846983333333334</c:v>
                </c:pt>
                <c:pt idx="3165">
                  <c:v>26.855466666666665</c:v>
                </c:pt>
                <c:pt idx="3166">
                  <c:v>26.863949999999999</c:v>
                </c:pt>
                <c:pt idx="3167">
                  <c:v>26.872433333333333</c:v>
                </c:pt>
                <c:pt idx="3168">
                  <c:v>26.880916666666668</c:v>
                </c:pt>
                <c:pt idx="3169">
                  <c:v>26.889400000000002</c:v>
                </c:pt>
                <c:pt idx="3170">
                  <c:v>26.897883333333333</c:v>
                </c:pt>
                <c:pt idx="3171">
                  <c:v>26.906366666666667</c:v>
                </c:pt>
                <c:pt idx="3172">
                  <c:v>26.914850000000001</c:v>
                </c:pt>
                <c:pt idx="3173">
                  <c:v>26.923316666666665</c:v>
                </c:pt>
                <c:pt idx="3174">
                  <c:v>26.931799999999999</c:v>
                </c:pt>
                <c:pt idx="3175">
                  <c:v>26.940283333333333</c:v>
                </c:pt>
                <c:pt idx="3176">
                  <c:v>26.948766666666664</c:v>
                </c:pt>
                <c:pt idx="3177">
                  <c:v>26.957249999999998</c:v>
                </c:pt>
                <c:pt idx="3178">
                  <c:v>26.965733333333333</c:v>
                </c:pt>
                <c:pt idx="3179">
                  <c:v>26.974216666666667</c:v>
                </c:pt>
                <c:pt idx="3180">
                  <c:v>26.982700000000001</c:v>
                </c:pt>
                <c:pt idx="3181">
                  <c:v>26.991183333333332</c:v>
                </c:pt>
                <c:pt idx="3182">
                  <c:v>26.999666666666666</c:v>
                </c:pt>
                <c:pt idx="3183">
                  <c:v>27.008150000000001</c:v>
                </c:pt>
                <c:pt idx="3184">
                  <c:v>27.016616666666668</c:v>
                </c:pt>
                <c:pt idx="3185">
                  <c:v>27.025100000000002</c:v>
                </c:pt>
                <c:pt idx="3186">
                  <c:v>27.033583333333336</c:v>
                </c:pt>
                <c:pt idx="3187">
                  <c:v>27.042066666666663</c:v>
                </c:pt>
                <c:pt idx="3188">
                  <c:v>27.050549999999998</c:v>
                </c:pt>
                <c:pt idx="3189">
                  <c:v>27.059033333333332</c:v>
                </c:pt>
                <c:pt idx="3190">
                  <c:v>27.067516666666666</c:v>
                </c:pt>
                <c:pt idx="3191">
                  <c:v>27.076000000000001</c:v>
                </c:pt>
                <c:pt idx="3192">
                  <c:v>27.084483333333331</c:v>
                </c:pt>
                <c:pt idx="3193">
                  <c:v>27.092966666666666</c:v>
                </c:pt>
                <c:pt idx="3194">
                  <c:v>27.10145</c:v>
                </c:pt>
                <c:pt idx="3195">
                  <c:v>27.109916666666667</c:v>
                </c:pt>
                <c:pt idx="3196">
                  <c:v>27.118400000000001</c:v>
                </c:pt>
                <c:pt idx="3197">
                  <c:v>27.126883333333335</c:v>
                </c:pt>
                <c:pt idx="3198">
                  <c:v>27.135366666666666</c:v>
                </c:pt>
                <c:pt idx="3199">
                  <c:v>27.14385</c:v>
                </c:pt>
                <c:pt idx="3200">
                  <c:v>27.152333333333335</c:v>
                </c:pt>
                <c:pt idx="3201">
                  <c:v>27.160816666666665</c:v>
                </c:pt>
                <c:pt idx="3202">
                  <c:v>27.1693</c:v>
                </c:pt>
                <c:pt idx="3203">
                  <c:v>27.177783333333331</c:v>
                </c:pt>
                <c:pt idx="3204">
                  <c:v>27.186266666666665</c:v>
                </c:pt>
                <c:pt idx="3205">
                  <c:v>27.194749999999999</c:v>
                </c:pt>
                <c:pt idx="3206">
                  <c:v>27.203216666666666</c:v>
                </c:pt>
                <c:pt idx="3207">
                  <c:v>27.2117</c:v>
                </c:pt>
                <c:pt idx="3208">
                  <c:v>27.220183333333335</c:v>
                </c:pt>
                <c:pt idx="3209">
                  <c:v>27.228666666666665</c:v>
                </c:pt>
                <c:pt idx="3210">
                  <c:v>27.23715</c:v>
                </c:pt>
                <c:pt idx="3211">
                  <c:v>27.245633333333334</c:v>
                </c:pt>
                <c:pt idx="3212">
                  <c:v>27.254116666666668</c:v>
                </c:pt>
                <c:pt idx="3213">
                  <c:v>27.262600000000003</c:v>
                </c:pt>
                <c:pt idx="3214">
                  <c:v>27.271083333333333</c:v>
                </c:pt>
                <c:pt idx="3215">
                  <c:v>27.279566666666664</c:v>
                </c:pt>
                <c:pt idx="3216">
                  <c:v>27.288049999999998</c:v>
                </c:pt>
                <c:pt idx="3217">
                  <c:v>27.296533333333333</c:v>
                </c:pt>
                <c:pt idx="3218">
                  <c:v>27.305</c:v>
                </c:pt>
                <c:pt idx="3219">
                  <c:v>27.313483333333334</c:v>
                </c:pt>
                <c:pt idx="3220">
                  <c:v>27.321966666666665</c:v>
                </c:pt>
                <c:pt idx="3221">
                  <c:v>27.330449999999999</c:v>
                </c:pt>
                <c:pt idx="3222">
                  <c:v>27.338933333333333</c:v>
                </c:pt>
                <c:pt idx="3223">
                  <c:v>27.347416666666668</c:v>
                </c:pt>
                <c:pt idx="3224">
                  <c:v>27.355900000000002</c:v>
                </c:pt>
                <c:pt idx="3225">
                  <c:v>27.364383333333333</c:v>
                </c:pt>
                <c:pt idx="3226">
                  <c:v>27.372866666666667</c:v>
                </c:pt>
                <c:pt idx="3227">
                  <c:v>27.381350000000001</c:v>
                </c:pt>
                <c:pt idx="3228">
                  <c:v>27.389833333333335</c:v>
                </c:pt>
                <c:pt idx="3229">
                  <c:v>27.398299999999999</c:v>
                </c:pt>
                <c:pt idx="3230">
                  <c:v>27.406783333333333</c:v>
                </c:pt>
                <c:pt idx="3231">
                  <c:v>27.415266666666664</c:v>
                </c:pt>
                <c:pt idx="3232">
                  <c:v>27.423749999999998</c:v>
                </c:pt>
                <c:pt idx="3233">
                  <c:v>27.432233333333333</c:v>
                </c:pt>
                <c:pt idx="3234">
                  <c:v>27.440716666666667</c:v>
                </c:pt>
                <c:pt idx="3235">
                  <c:v>27.449200000000001</c:v>
                </c:pt>
                <c:pt idx="3236">
                  <c:v>27.457683333333332</c:v>
                </c:pt>
                <c:pt idx="3237">
                  <c:v>27.466166666666666</c:v>
                </c:pt>
                <c:pt idx="3238">
                  <c:v>27.47465</c:v>
                </c:pt>
                <c:pt idx="3239">
                  <c:v>27.483133333333335</c:v>
                </c:pt>
                <c:pt idx="3240">
                  <c:v>27.491600000000002</c:v>
                </c:pt>
                <c:pt idx="3241">
                  <c:v>27.500083333333336</c:v>
                </c:pt>
                <c:pt idx="3242">
                  <c:v>27.508566666666663</c:v>
                </c:pt>
                <c:pt idx="3243">
                  <c:v>27.517049999999998</c:v>
                </c:pt>
                <c:pt idx="3244">
                  <c:v>27.525533333333332</c:v>
                </c:pt>
                <c:pt idx="3245">
                  <c:v>27.534016666666666</c:v>
                </c:pt>
                <c:pt idx="3246">
                  <c:v>27.5425</c:v>
                </c:pt>
                <c:pt idx="3247">
                  <c:v>27.550983333333331</c:v>
                </c:pt>
                <c:pt idx="3248">
                  <c:v>27.559466666666665</c:v>
                </c:pt>
                <c:pt idx="3249">
                  <c:v>27.56795</c:v>
                </c:pt>
                <c:pt idx="3250">
                  <c:v>27.576433333333334</c:v>
                </c:pt>
                <c:pt idx="3251">
                  <c:v>27.584900000000001</c:v>
                </c:pt>
                <c:pt idx="3252">
                  <c:v>27.593383333333335</c:v>
                </c:pt>
                <c:pt idx="3253">
                  <c:v>27.60186666666667</c:v>
                </c:pt>
                <c:pt idx="3254">
                  <c:v>27.61035</c:v>
                </c:pt>
                <c:pt idx="3255">
                  <c:v>27.618833333333335</c:v>
                </c:pt>
                <c:pt idx="3256">
                  <c:v>27.627316666666665</c:v>
                </c:pt>
                <c:pt idx="3257">
                  <c:v>27.6358</c:v>
                </c:pt>
                <c:pt idx="3258">
                  <c:v>27.64428333333333</c:v>
                </c:pt>
                <c:pt idx="3259">
                  <c:v>27.652766666666665</c:v>
                </c:pt>
                <c:pt idx="3260">
                  <c:v>27.661249999999999</c:v>
                </c:pt>
                <c:pt idx="3261">
                  <c:v>27.669733333333333</c:v>
                </c:pt>
                <c:pt idx="3262">
                  <c:v>27.678216666666668</c:v>
                </c:pt>
                <c:pt idx="3263">
                  <c:v>27.686683333333335</c:v>
                </c:pt>
                <c:pt idx="3264">
                  <c:v>27.695166666666669</c:v>
                </c:pt>
                <c:pt idx="3265">
                  <c:v>27.70365</c:v>
                </c:pt>
                <c:pt idx="3266">
                  <c:v>27.712133333333334</c:v>
                </c:pt>
                <c:pt idx="3267">
                  <c:v>27.720616666666668</c:v>
                </c:pt>
                <c:pt idx="3268">
                  <c:v>27.729100000000003</c:v>
                </c:pt>
                <c:pt idx="3269">
                  <c:v>27.737583333333337</c:v>
                </c:pt>
                <c:pt idx="3270">
                  <c:v>27.746066666666664</c:v>
                </c:pt>
                <c:pt idx="3271">
                  <c:v>27.754549999999998</c:v>
                </c:pt>
                <c:pt idx="3272">
                  <c:v>27.763033333333333</c:v>
                </c:pt>
                <c:pt idx="3273">
                  <c:v>27.771516666666667</c:v>
                </c:pt>
                <c:pt idx="3274">
                  <c:v>27.779983333333334</c:v>
                </c:pt>
                <c:pt idx="3275">
                  <c:v>27.788466666666668</c:v>
                </c:pt>
                <c:pt idx="3276">
                  <c:v>27.796949999999999</c:v>
                </c:pt>
                <c:pt idx="3277">
                  <c:v>27.805433333333333</c:v>
                </c:pt>
                <c:pt idx="3278">
                  <c:v>27.813916666666668</c:v>
                </c:pt>
                <c:pt idx="3279">
                  <c:v>27.822400000000002</c:v>
                </c:pt>
                <c:pt idx="3280">
                  <c:v>27.830883333333336</c:v>
                </c:pt>
                <c:pt idx="3281">
                  <c:v>27.839366666666667</c:v>
                </c:pt>
                <c:pt idx="3282">
                  <c:v>27.847850000000001</c:v>
                </c:pt>
                <c:pt idx="3283">
                  <c:v>27.856333333333335</c:v>
                </c:pt>
                <c:pt idx="3284">
                  <c:v>27.864816666666666</c:v>
                </c:pt>
                <c:pt idx="3285">
                  <c:v>27.873283333333333</c:v>
                </c:pt>
                <c:pt idx="3286">
                  <c:v>27.881766666666667</c:v>
                </c:pt>
                <c:pt idx="3287">
                  <c:v>27.890249999999998</c:v>
                </c:pt>
                <c:pt idx="3288">
                  <c:v>27.898733333333332</c:v>
                </c:pt>
                <c:pt idx="3289">
                  <c:v>27.907216666666667</c:v>
                </c:pt>
                <c:pt idx="3290">
                  <c:v>27.915700000000001</c:v>
                </c:pt>
                <c:pt idx="3291">
                  <c:v>27.924183333333335</c:v>
                </c:pt>
                <c:pt idx="3292">
                  <c:v>27.932666666666666</c:v>
                </c:pt>
                <c:pt idx="3293">
                  <c:v>27.94115</c:v>
                </c:pt>
                <c:pt idx="3294">
                  <c:v>27.949633333333335</c:v>
                </c:pt>
                <c:pt idx="3295">
                  <c:v>27.958116666666669</c:v>
                </c:pt>
                <c:pt idx="3296">
                  <c:v>27.966583333333332</c:v>
                </c:pt>
                <c:pt idx="3297">
                  <c:v>27.975066666666667</c:v>
                </c:pt>
                <c:pt idx="3298">
                  <c:v>27.983549999999997</c:v>
                </c:pt>
                <c:pt idx="3299">
                  <c:v>27.992033333333332</c:v>
                </c:pt>
                <c:pt idx="3300">
                  <c:v>28.000516666666666</c:v>
                </c:pt>
                <c:pt idx="3301">
                  <c:v>28.009</c:v>
                </c:pt>
                <c:pt idx="3302">
                  <c:v>28.017483333333335</c:v>
                </c:pt>
                <c:pt idx="3303">
                  <c:v>28.025966666666665</c:v>
                </c:pt>
                <c:pt idx="3304">
                  <c:v>28.03445</c:v>
                </c:pt>
                <c:pt idx="3305">
                  <c:v>28.042933333333334</c:v>
                </c:pt>
                <c:pt idx="3306">
                  <c:v>28.051416666666668</c:v>
                </c:pt>
                <c:pt idx="3307">
                  <c:v>28.059900000000003</c:v>
                </c:pt>
                <c:pt idx="3308">
                  <c:v>28.06836666666667</c:v>
                </c:pt>
                <c:pt idx="3309">
                  <c:v>28.07685</c:v>
                </c:pt>
                <c:pt idx="3310">
                  <c:v>28.085333333333331</c:v>
                </c:pt>
                <c:pt idx="3311">
                  <c:v>28.093816666666665</c:v>
                </c:pt>
                <c:pt idx="3312">
                  <c:v>28.1023</c:v>
                </c:pt>
                <c:pt idx="3313">
                  <c:v>28.110783333333334</c:v>
                </c:pt>
                <c:pt idx="3314">
                  <c:v>28.119266666666665</c:v>
                </c:pt>
                <c:pt idx="3315">
                  <c:v>28.127749999999999</c:v>
                </c:pt>
                <c:pt idx="3316">
                  <c:v>28.136233333333333</c:v>
                </c:pt>
                <c:pt idx="3317">
                  <c:v>28.144716666666667</c:v>
                </c:pt>
                <c:pt idx="3318">
                  <c:v>28.153200000000002</c:v>
                </c:pt>
                <c:pt idx="3319">
                  <c:v>28.161666666666669</c:v>
                </c:pt>
                <c:pt idx="3320">
                  <c:v>28.17015</c:v>
                </c:pt>
                <c:pt idx="3321">
                  <c:v>28.178633333333334</c:v>
                </c:pt>
                <c:pt idx="3322">
                  <c:v>28.187116666666668</c:v>
                </c:pt>
                <c:pt idx="3323">
                  <c:v>28.195600000000002</c:v>
                </c:pt>
                <c:pt idx="3324">
                  <c:v>28.204083333333333</c:v>
                </c:pt>
                <c:pt idx="3325">
                  <c:v>28.212566666666664</c:v>
                </c:pt>
                <c:pt idx="3326">
                  <c:v>28.221049999999998</c:v>
                </c:pt>
                <c:pt idx="3327">
                  <c:v>28.229533333333332</c:v>
                </c:pt>
                <c:pt idx="3328">
                  <c:v>28.238016666666667</c:v>
                </c:pt>
                <c:pt idx="3329">
                  <c:v>28.246500000000001</c:v>
                </c:pt>
                <c:pt idx="3330">
                  <c:v>28.254966666666668</c:v>
                </c:pt>
                <c:pt idx="3331">
                  <c:v>28.263449999999999</c:v>
                </c:pt>
                <c:pt idx="3332">
                  <c:v>28.271933333333333</c:v>
                </c:pt>
                <c:pt idx="3333">
                  <c:v>28.280416666666667</c:v>
                </c:pt>
                <c:pt idx="3334">
                  <c:v>28.288900000000002</c:v>
                </c:pt>
                <c:pt idx="3335">
                  <c:v>28.297383333333336</c:v>
                </c:pt>
                <c:pt idx="3336">
                  <c:v>28.305866666666667</c:v>
                </c:pt>
                <c:pt idx="3337">
                  <c:v>28.314350000000001</c:v>
                </c:pt>
                <c:pt idx="3338">
                  <c:v>28.322833333333332</c:v>
                </c:pt>
                <c:pt idx="3339">
                  <c:v>28.331316666666666</c:v>
                </c:pt>
                <c:pt idx="3340">
                  <c:v>28.3398</c:v>
                </c:pt>
                <c:pt idx="3341">
                  <c:v>28.348266666666667</c:v>
                </c:pt>
                <c:pt idx="3342">
                  <c:v>28.356749999999998</c:v>
                </c:pt>
                <c:pt idx="3343">
                  <c:v>28.365233333333332</c:v>
                </c:pt>
                <c:pt idx="3344">
                  <c:v>28.373716666666667</c:v>
                </c:pt>
                <c:pt idx="3345">
                  <c:v>28.382200000000001</c:v>
                </c:pt>
                <c:pt idx="3346">
                  <c:v>28.390683333333335</c:v>
                </c:pt>
                <c:pt idx="3347">
                  <c:v>28.399166666666666</c:v>
                </c:pt>
                <c:pt idx="3348">
                  <c:v>28.40765</c:v>
                </c:pt>
                <c:pt idx="3349">
                  <c:v>28.416133333333335</c:v>
                </c:pt>
                <c:pt idx="3350">
                  <c:v>28.424616666666669</c:v>
                </c:pt>
                <c:pt idx="3351">
                  <c:v>28.433100000000003</c:v>
                </c:pt>
                <c:pt idx="3352">
                  <c:v>28.44158333333333</c:v>
                </c:pt>
                <c:pt idx="3353">
                  <c:v>28.450049999999997</c:v>
                </c:pt>
                <c:pt idx="3354">
                  <c:v>28.458533333333332</c:v>
                </c:pt>
                <c:pt idx="3355">
                  <c:v>28.467016666666666</c:v>
                </c:pt>
                <c:pt idx="3356">
                  <c:v>28.4755</c:v>
                </c:pt>
                <c:pt idx="3357">
                  <c:v>28.483983333333335</c:v>
                </c:pt>
                <c:pt idx="3358">
                  <c:v>28.492466666666665</c:v>
                </c:pt>
                <c:pt idx="3359">
                  <c:v>28.50095</c:v>
                </c:pt>
                <c:pt idx="3360">
                  <c:v>28.509433333333334</c:v>
                </c:pt>
                <c:pt idx="3361">
                  <c:v>28.517916666666668</c:v>
                </c:pt>
                <c:pt idx="3362">
                  <c:v>28.526400000000002</c:v>
                </c:pt>
                <c:pt idx="3363">
                  <c:v>28.534883333333333</c:v>
                </c:pt>
                <c:pt idx="3364">
                  <c:v>28.54335</c:v>
                </c:pt>
                <c:pt idx="3365">
                  <c:v>28.551833333333331</c:v>
                </c:pt>
                <c:pt idx="3366">
                  <c:v>28.560316666666665</c:v>
                </c:pt>
                <c:pt idx="3367">
                  <c:v>28.5688</c:v>
                </c:pt>
                <c:pt idx="3368">
                  <c:v>28.577283333333334</c:v>
                </c:pt>
                <c:pt idx="3369">
                  <c:v>28.585766666666665</c:v>
                </c:pt>
                <c:pt idx="3370">
                  <c:v>28.594249999999999</c:v>
                </c:pt>
                <c:pt idx="3371">
                  <c:v>28.602733333333333</c:v>
                </c:pt>
                <c:pt idx="3372">
                  <c:v>28.611216666666667</c:v>
                </c:pt>
                <c:pt idx="3373">
                  <c:v>28.619700000000002</c:v>
                </c:pt>
                <c:pt idx="3374">
                  <c:v>28.628183333333332</c:v>
                </c:pt>
                <c:pt idx="3375">
                  <c:v>28.636649999999999</c:v>
                </c:pt>
                <c:pt idx="3376">
                  <c:v>28.645133333333334</c:v>
                </c:pt>
                <c:pt idx="3377">
                  <c:v>28.653616666666668</c:v>
                </c:pt>
                <c:pt idx="3378">
                  <c:v>28.662100000000002</c:v>
                </c:pt>
                <c:pt idx="3379">
                  <c:v>28.670583333333333</c:v>
                </c:pt>
                <c:pt idx="3380">
                  <c:v>28.679066666666664</c:v>
                </c:pt>
                <c:pt idx="3381">
                  <c:v>28.687549999999998</c:v>
                </c:pt>
                <c:pt idx="3382">
                  <c:v>28.696033333333332</c:v>
                </c:pt>
                <c:pt idx="3383">
                  <c:v>28.704516666666667</c:v>
                </c:pt>
                <c:pt idx="3384">
                  <c:v>28.713000000000001</c:v>
                </c:pt>
                <c:pt idx="3385">
                  <c:v>28.721483333333332</c:v>
                </c:pt>
                <c:pt idx="3386">
                  <c:v>28.729949999999999</c:v>
                </c:pt>
                <c:pt idx="3387">
                  <c:v>28.738433333333333</c:v>
                </c:pt>
                <c:pt idx="3388">
                  <c:v>28.746916666666667</c:v>
                </c:pt>
                <c:pt idx="3389">
                  <c:v>28.755400000000002</c:v>
                </c:pt>
                <c:pt idx="3390">
                  <c:v>28.763883333333336</c:v>
                </c:pt>
                <c:pt idx="3391">
                  <c:v>28.772366666666667</c:v>
                </c:pt>
                <c:pt idx="3392">
                  <c:v>28.780850000000001</c:v>
                </c:pt>
                <c:pt idx="3393">
                  <c:v>28.789333333333332</c:v>
                </c:pt>
                <c:pt idx="3394">
                  <c:v>28.797816666666666</c:v>
                </c:pt>
                <c:pt idx="3395">
                  <c:v>28.8063</c:v>
                </c:pt>
                <c:pt idx="3396">
                  <c:v>28.814783333333331</c:v>
                </c:pt>
                <c:pt idx="3397">
                  <c:v>28.823266666666665</c:v>
                </c:pt>
                <c:pt idx="3398">
                  <c:v>28.831733333333332</c:v>
                </c:pt>
                <c:pt idx="3399">
                  <c:v>28.840216666666667</c:v>
                </c:pt>
                <c:pt idx="3400">
                  <c:v>28.848700000000001</c:v>
                </c:pt>
                <c:pt idx="3401">
                  <c:v>28.857183333333335</c:v>
                </c:pt>
                <c:pt idx="3402">
                  <c:v>28.865666666666666</c:v>
                </c:pt>
                <c:pt idx="3403">
                  <c:v>28.87415</c:v>
                </c:pt>
                <c:pt idx="3404">
                  <c:v>28.882633333333334</c:v>
                </c:pt>
                <c:pt idx="3405">
                  <c:v>28.891116666666669</c:v>
                </c:pt>
                <c:pt idx="3406">
                  <c:v>28.899600000000003</c:v>
                </c:pt>
                <c:pt idx="3407">
                  <c:v>28.90808333333333</c:v>
                </c:pt>
                <c:pt idx="3408">
                  <c:v>28.916566666666665</c:v>
                </c:pt>
                <c:pt idx="3409">
                  <c:v>28.925033333333332</c:v>
                </c:pt>
                <c:pt idx="3410">
                  <c:v>28.933516666666666</c:v>
                </c:pt>
                <c:pt idx="3411">
                  <c:v>28.942</c:v>
                </c:pt>
                <c:pt idx="3412">
                  <c:v>28.950483333333334</c:v>
                </c:pt>
                <c:pt idx="3413">
                  <c:v>28.958966666666665</c:v>
                </c:pt>
                <c:pt idx="3414">
                  <c:v>28.967449999999999</c:v>
                </c:pt>
                <c:pt idx="3415">
                  <c:v>28.975933333333334</c:v>
                </c:pt>
                <c:pt idx="3416">
                  <c:v>28.984416666666668</c:v>
                </c:pt>
                <c:pt idx="3417">
                  <c:v>28.992900000000002</c:v>
                </c:pt>
                <c:pt idx="3418">
                  <c:v>29.001383333333333</c:v>
                </c:pt>
                <c:pt idx="3419">
                  <c:v>29.009866666666667</c:v>
                </c:pt>
                <c:pt idx="3420">
                  <c:v>29.018333333333331</c:v>
                </c:pt>
                <c:pt idx="3421">
                  <c:v>29.026816666666665</c:v>
                </c:pt>
                <c:pt idx="3422">
                  <c:v>29.035299999999999</c:v>
                </c:pt>
                <c:pt idx="3423">
                  <c:v>29.043783333333334</c:v>
                </c:pt>
                <c:pt idx="3424">
                  <c:v>29.052266666666664</c:v>
                </c:pt>
                <c:pt idx="3425">
                  <c:v>29.060749999999999</c:v>
                </c:pt>
                <c:pt idx="3426">
                  <c:v>29.069233333333333</c:v>
                </c:pt>
                <c:pt idx="3427">
                  <c:v>29.077716666666667</c:v>
                </c:pt>
                <c:pt idx="3428">
                  <c:v>29.086200000000002</c:v>
                </c:pt>
                <c:pt idx="3429">
                  <c:v>29.094683333333332</c:v>
                </c:pt>
                <c:pt idx="3430">
                  <c:v>29.103166666666667</c:v>
                </c:pt>
                <c:pt idx="3431">
                  <c:v>29.111633333333334</c:v>
                </c:pt>
                <c:pt idx="3432">
                  <c:v>29.120116666666668</c:v>
                </c:pt>
                <c:pt idx="3433">
                  <c:v>29.128599999999999</c:v>
                </c:pt>
                <c:pt idx="3434">
                  <c:v>29.137083333333333</c:v>
                </c:pt>
                <c:pt idx="3435">
                  <c:v>29.145566666666664</c:v>
                </c:pt>
                <c:pt idx="3436">
                  <c:v>29.154049999999998</c:v>
                </c:pt>
                <c:pt idx="3437">
                  <c:v>29.162533333333332</c:v>
                </c:pt>
                <c:pt idx="3438">
                  <c:v>29.171016666666667</c:v>
                </c:pt>
                <c:pt idx="3439">
                  <c:v>29.179500000000001</c:v>
                </c:pt>
                <c:pt idx="3440">
                  <c:v>29.187983333333332</c:v>
                </c:pt>
                <c:pt idx="3441">
                  <c:v>29.196466666666666</c:v>
                </c:pt>
                <c:pt idx="3442">
                  <c:v>29.20495</c:v>
                </c:pt>
                <c:pt idx="3443">
                  <c:v>29.213416666666667</c:v>
                </c:pt>
                <c:pt idx="3444">
                  <c:v>29.221900000000002</c:v>
                </c:pt>
                <c:pt idx="3445">
                  <c:v>29.230383333333336</c:v>
                </c:pt>
                <c:pt idx="3446">
                  <c:v>29.23886666666667</c:v>
                </c:pt>
                <c:pt idx="3447">
                  <c:v>29.247349999999997</c:v>
                </c:pt>
                <c:pt idx="3448">
                  <c:v>29.255833333333332</c:v>
                </c:pt>
                <c:pt idx="3449">
                  <c:v>29.264316666666666</c:v>
                </c:pt>
                <c:pt idx="3450">
                  <c:v>29.2728</c:v>
                </c:pt>
                <c:pt idx="3451">
                  <c:v>29.281283333333331</c:v>
                </c:pt>
                <c:pt idx="3452">
                  <c:v>29.289766666666665</c:v>
                </c:pt>
                <c:pt idx="3453">
                  <c:v>29.298249999999999</c:v>
                </c:pt>
                <c:pt idx="3454">
                  <c:v>29.306716666666667</c:v>
                </c:pt>
                <c:pt idx="3455">
                  <c:v>29.315200000000001</c:v>
                </c:pt>
                <c:pt idx="3456">
                  <c:v>29.323683333333335</c:v>
                </c:pt>
                <c:pt idx="3457">
                  <c:v>29.332166666666669</c:v>
                </c:pt>
                <c:pt idx="3458">
                  <c:v>29.34065</c:v>
                </c:pt>
                <c:pt idx="3459">
                  <c:v>29.349133333333334</c:v>
                </c:pt>
                <c:pt idx="3460">
                  <c:v>29.357616666666669</c:v>
                </c:pt>
                <c:pt idx="3461">
                  <c:v>29.366099999999999</c:v>
                </c:pt>
                <c:pt idx="3462">
                  <c:v>29.37458333333333</c:v>
                </c:pt>
                <c:pt idx="3463">
                  <c:v>29.383066666666664</c:v>
                </c:pt>
                <c:pt idx="3464">
                  <c:v>29.391549999999999</c:v>
                </c:pt>
                <c:pt idx="3465">
                  <c:v>29.400016666666666</c:v>
                </c:pt>
                <c:pt idx="3466">
                  <c:v>29.4085</c:v>
                </c:pt>
                <c:pt idx="3467">
                  <c:v>29.416983333333334</c:v>
                </c:pt>
                <c:pt idx="3468">
                  <c:v>29.425466666666669</c:v>
                </c:pt>
                <c:pt idx="3469">
                  <c:v>29.433949999999999</c:v>
                </c:pt>
                <c:pt idx="3470">
                  <c:v>29.442433333333334</c:v>
                </c:pt>
                <c:pt idx="3471">
                  <c:v>29.450916666666668</c:v>
                </c:pt>
                <c:pt idx="3472">
                  <c:v>29.459400000000002</c:v>
                </c:pt>
                <c:pt idx="3473">
                  <c:v>29.467883333333337</c:v>
                </c:pt>
                <c:pt idx="3474">
                  <c:v>29.476366666666667</c:v>
                </c:pt>
                <c:pt idx="3475">
                  <c:v>29.484849999999998</c:v>
                </c:pt>
                <c:pt idx="3476">
                  <c:v>29.493316666666665</c:v>
                </c:pt>
                <c:pt idx="3477">
                  <c:v>29.501799999999999</c:v>
                </c:pt>
                <c:pt idx="3478">
                  <c:v>29.510283333333334</c:v>
                </c:pt>
                <c:pt idx="3479">
                  <c:v>29.518766666666668</c:v>
                </c:pt>
                <c:pt idx="3480">
                  <c:v>29.527249999999999</c:v>
                </c:pt>
                <c:pt idx="3481">
                  <c:v>29.535733333333333</c:v>
                </c:pt>
                <c:pt idx="3482">
                  <c:v>29.544216666666667</c:v>
                </c:pt>
                <c:pt idx="3483">
                  <c:v>29.552700000000002</c:v>
                </c:pt>
                <c:pt idx="3484">
                  <c:v>29.561183333333336</c:v>
                </c:pt>
                <c:pt idx="3485">
                  <c:v>29.569666666666667</c:v>
                </c:pt>
                <c:pt idx="3486">
                  <c:v>29.578150000000001</c:v>
                </c:pt>
                <c:pt idx="3487">
                  <c:v>29.586633333333335</c:v>
                </c:pt>
                <c:pt idx="3488">
                  <c:v>29.595099999999999</c:v>
                </c:pt>
                <c:pt idx="3489">
                  <c:v>29.603583333333333</c:v>
                </c:pt>
                <c:pt idx="3490">
                  <c:v>29.612066666666667</c:v>
                </c:pt>
                <c:pt idx="3491">
                  <c:v>29.620549999999998</c:v>
                </c:pt>
                <c:pt idx="3492">
                  <c:v>29.629033333333332</c:v>
                </c:pt>
                <c:pt idx="3493">
                  <c:v>29.637516666666667</c:v>
                </c:pt>
                <c:pt idx="3494">
                  <c:v>29.646000000000001</c:v>
                </c:pt>
                <c:pt idx="3495">
                  <c:v>29.654483333333335</c:v>
                </c:pt>
                <c:pt idx="3496">
                  <c:v>29.662966666666666</c:v>
                </c:pt>
                <c:pt idx="3497">
                  <c:v>29.67145</c:v>
                </c:pt>
                <c:pt idx="3498">
                  <c:v>29.679933333333334</c:v>
                </c:pt>
                <c:pt idx="3499">
                  <c:v>29.688400000000001</c:v>
                </c:pt>
                <c:pt idx="3500">
                  <c:v>29.696883333333336</c:v>
                </c:pt>
                <c:pt idx="3501">
                  <c:v>29.705366666666666</c:v>
                </c:pt>
                <c:pt idx="3502">
                  <c:v>29.713849999999997</c:v>
                </c:pt>
                <c:pt idx="3503">
                  <c:v>29.722333333333331</c:v>
                </c:pt>
                <c:pt idx="3504">
                  <c:v>29.730816666666666</c:v>
                </c:pt>
                <c:pt idx="3505">
                  <c:v>29.7393</c:v>
                </c:pt>
                <c:pt idx="3506">
                  <c:v>29.747783333333334</c:v>
                </c:pt>
                <c:pt idx="3507">
                  <c:v>29.756266666666665</c:v>
                </c:pt>
                <c:pt idx="3508">
                  <c:v>29.764749999999999</c:v>
                </c:pt>
                <c:pt idx="3509">
                  <c:v>29.773233333333334</c:v>
                </c:pt>
                <c:pt idx="3510">
                  <c:v>29.781700000000001</c:v>
                </c:pt>
                <c:pt idx="3511">
                  <c:v>29.790183333333335</c:v>
                </c:pt>
                <c:pt idx="3512">
                  <c:v>29.798666666666669</c:v>
                </c:pt>
                <c:pt idx="3513">
                  <c:v>29.80715</c:v>
                </c:pt>
                <c:pt idx="3514">
                  <c:v>29.815633333333334</c:v>
                </c:pt>
                <c:pt idx="3515">
                  <c:v>29.824116666666665</c:v>
                </c:pt>
                <c:pt idx="3516">
                  <c:v>29.832599999999999</c:v>
                </c:pt>
                <c:pt idx="3517">
                  <c:v>29.841083333333334</c:v>
                </c:pt>
                <c:pt idx="3518">
                  <c:v>29.849566666666664</c:v>
                </c:pt>
                <c:pt idx="3519">
                  <c:v>29.858049999999999</c:v>
                </c:pt>
                <c:pt idx="3520">
                  <c:v>29.866533333333333</c:v>
                </c:pt>
                <c:pt idx="3521">
                  <c:v>29.875</c:v>
                </c:pt>
                <c:pt idx="3522">
                  <c:v>29.883483333333334</c:v>
                </c:pt>
                <c:pt idx="3523">
                  <c:v>29.891966666666669</c:v>
                </c:pt>
                <c:pt idx="3524">
                  <c:v>29.900449999999999</c:v>
                </c:pt>
                <c:pt idx="3525">
                  <c:v>29.908933333333334</c:v>
                </c:pt>
                <c:pt idx="3526">
                  <c:v>29.917416666666668</c:v>
                </c:pt>
                <c:pt idx="3527">
                  <c:v>29.925900000000002</c:v>
                </c:pt>
                <c:pt idx="3528">
                  <c:v>29.934383333333336</c:v>
                </c:pt>
                <c:pt idx="3529">
                  <c:v>29.942866666666664</c:v>
                </c:pt>
                <c:pt idx="3530">
                  <c:v>29.951349999999998</c:v>
                </c:pt>
                <c:pt idx="3531">
                  <c:v>29.959833333333332</c:v>
                </c:pt>
                <c:pt idx="3532">
                  <c:v>29.968316666666666</c:v>
                </c:pt>
                <c:pt idx="3533">
                  <c:v>29.976783333333334</c:v>
                </c:pt>
                <c:pt idx="3534">
                  <c:v>29.985266666666668</c:v>
                </c:pt>
                <c:pt idx="3535">
                  <c:v>29.993749999999999</c:v>
                </c:pt>
                <c:pt idx="3536">
                  <c:v>30.002233333333333</c:v>
                </c:pt>
                <c:pt idx="3537">
                  <c:v>30.010716666666667</c:v>
                </c:pt>
                <c:pt idx="3538">
                  <c:v>30.019200000000001</c:v>
                </c:pt>
                <c:pt idx="3539">
                  <c:v>30.027683333333336</c:v>
                </c:pt>
                <c:pt idx="3540">
                  <c:v>30.036166666666666</c:v>
                </c:pt>
                <c:pt idx="3541">
                  <c:v>30.044650000000001</c:v>
                </c:pt>
                <c:pt idx="3542">
                  <c:v>30.053133333333335</c:v>
                </c:pt>
                <c:pt idx="3543">
                  <c:v>30.061616666666666</c:v>
                </c:pt>
                <c:pt idx="3544">
                  <c:v>30.070083333333333</c:v>
                </c:pt>
                <c:pt idx="3545">
                  <c:v>30.078566666666667</c:v>
                </c:pt>
                <c:pt idx="3546">
                  <c:v>30.087049999999998</c:v>
                </c:pt>
                <c:pt idx="3547">
                  <c:v>30.095533333333332</c:v>
                </c:pt>
                <c:pt idx="3548">
                  <c:v>30.104016666666666</c:v>
                </c:pt>
                <c:pt idx="3549">
                  <c:v>30.112500000000001</c:v>
                </c:pt>
                <c:pt idx="3550">
                  <c:v>30.120983333333335</c:v>
                </c:pt>
                <c:pt idx="3551">
                  <c:v>30.129466666666666</c:v>
                </c:pt>
                <c:pt idx="3552">
                  <c:v>30.13795</c:v>
                </c:pt>
                <c:pt idx="3553">
                  <c:v>30.146433333333334</c:v>
                </c:pt>
                <c:pt idx="3554">
                  <c:v>30.154916666666669</c:v>
                </c:pt>
                <c:pt idx="3555">
                  <c:v>30.163383333333336</c:v>
                </c:pt>
                <c:pt idx="3556">
                  <c:v>30.171866666666666</c:v>
                </c:pt>
                <c:pt idx="3557">
                  <c:v>30.180349999999997</c:v>
                </c:pt>
                <c:pt idx="3558">
                  <c:v>30.188833333333331</c:v>
                </c:pt>
                <c:pt idx="3559">
                  <c:v>30.197316666666666</c:v>
                </c:pt>
                <c:pt idx="3560">
                  <c:v>30.2058</c:v>
                </c:pt>
                <c:pt idx="3561">
                  <c:v>30.214283333333334</c:v>
                </c:pt>
                <c:pt idx="3562">
                  <c:v>30.222766666666665</c:v>
                </c:pt>
                <c:pt idx="3563">
                  <c:v>30.231249999999999</c:v>
                </c:pt>
                <c:pt idx="3564">
                  <c:v>30.239733333333334</c:v>
                </c:pt>
                <c:pt idx="3565">
                  <c:v>30.248216666666668</c:v>
                </c:pt>
                <c:pt idx="3566">
                  <c:v>30.256683333333335</c:v>
                </c:pt>
                <c:pt idx="3567">
                  <c:v>30.265166666666669</c:v>
                </c:pt>
                <c:pt idx="3568">
                  <c:v>30.27365</c:v>
                </c:pt>
                <c:pt idx="3569">
                  <c:v>30.282133333333334</c:v>
                </c:pt>
                <c:pt idx="3570">
                  <c:v>30.290616666666665</c:v>
                </c:pt>
                <c:pt idx="3571">
                  <c:v>30.299099999999999</c:v>
                </c:pt>
                <c:pt idx="3572">
                  <c:v>30.307583333333334</c:v>
                </c:pt>
                <c:pt idx="3573">
                  <c:v>30.316066666666664</c:v>
                </c:pt>
                <c:pt idx="3574">
                  <c:v>30.324549999999999</c:v>
                </c:pt>
                <c:pt idx="3575">
                  <c:v>30.333033333333333</c:v>
                </c:pt>
                <c:pt idx="3576">
                  <c:v>30.341516666666667</c:v>
                </c:pt>
                <c:pt idx="3577">
                  <c:v>30.35</c:v>
                </c:pt>
                <c:pt idx="3578">
                  <c:v>30.358466666666668</c:v>
                </c:pt>
                <c:pt idx="3579">
                  <c:v>30.366949999999999</c:v>
                </c:pt>
                <c:pt idx="3580">
                  <c:v>30.375433333333334</c:v>
                </c:pt>
                <c:pt idx="3581">
                  <c:v>30.383916666666668</c:v>
                </c:pt>
                <c:pt idx="3582">
                  <c:v>30.392400000000002</c:v>
                </c:pt>
                <c:pt idx="3583">
                  <c:v>30.400883333333336</c:v>
                </c:pt>
                <c:pt idx="3584">
                  <c:v>30.409366666666664</c:v>
                </c:pt>
                <c:pt idx="3585">
                  <c:v>30.417849999999998</c:v>
                </c:pt>
                <c:pt idx="3586">
                  <c:v>30.426333333333332</c:v>
                </c:pt>
                <c:pt idx="3587">
                  <c:v>30.434816666666666</c:v>
                </c:pt>
                <c:pt idx="3588">
                  <c:v>30.443300000000001</c:v>
                </c:pt>
                <c:pt idx="3589">
                  <c:v>30.451766666666668</c:v>
                </c:pt>
                <c:pt idx="3590">
                  <c:v>30.460249999999998</c:v>
                </c:pt>
                <c:pt idx="3591">
                  <c:v>30.468733333333333</c:v>
                </c:pt>
                <c:pt idx="3592">
                  <c:v>30.477216666666667</c:v>
                </c:pt>
                <c:pt idx="3593">
                  <c:v>30.485700000000001</c:v>
                </c:pt>
                <c:pt idx="3594">
                  <c:v>30.494183333333336</c:v>
                </c:pt>
                <c:pt idx="3595">
                  <c:v>30.502666666666666</c:v>
                </c:pt>
                <c:pt idx="3596">
                  <c:v>30.511150000000001</c:v>
                </c:pt>
                <c:pt idx="3597">
                  <c:v>30.519633333333335</c:v>
                </c:pt>
                <c:pt idx="3598">
                  <c:v>30.528116666666666</c:v>
                </c:pt>
                <c:pt idx="3599">
                  <c:v>30.5366</c:v>
                </c:pt>
                <c:pt idx="3600">
                  <c:v>30.545066666666667</c:v>
                </c:pt>
                <c:pt idx="3601">
                  <c:v>30.553549999999998</c:v>
                </c:pt>
                <c:pt idx="3602">
                  <c:v>30.562033333333332</c:v>
                </c:pt>
                <c:pt idx="3603">
                  <c:v>30.570516666666666</c:v>
                </c:pt>
                <c:pt idx="3604">
                  <c:v>30.579000000000001</c:v>
                </c:pt>
                <c:pt idx="3605">
                  <c:v>30.587483333333335</c:v>
                </c:pt>
                <c:pt idx="3606">
                  <c:v>30.595966666666666</c:v>
                </c:pt>
                <c:pt idx="3607">
                  <c:v>30.60445</c:v>
                </c:pt>
                <c:pt idx="3608">
                  <c:v>30.612933333333334</c:v>
                </c:pt>
                <c:pt idx="3609">
                  <c:v>30.621416666666669</c:v>
                </c:pt>
                <c:pt idx="3610">
                  <c:v>30.629900000000003</c:v>
                </c:pt>
                <c:pt idx="3611">
                  <c:v>30.638366666666666</c:v>
                </c:pt>
                <c:pt idx="3612">
                  <c:v>30.646849999999997</c:v>
                </c:pt>
                <c:pt idx="3613">
                  <c:v>30.655333333333331</c:v>
                </c:pt>
                <c:pt idx="3614">
                  <c:v>30.663816666666666</c:v>
                </c:pt>
                <c:pt idx="3615">
                  <c:v>30.6723</c:v>
                </c:pt>
                <c:pt idx="3616">
                  <c:v>30.680783333333334</c:v>
                </c:pt>
                <c:pt idx="3617">
                  <c:v>30.689266666666665</c:v>
                </c:pt>
                <c:pt idx="3618">
                  <c:v>30.697749999999999</c:v>
                </c:pt>
                <c:pt idx="3619">
                  <c:v>30.706233333333333</c:v>
                </c:pt>
                <c:pt idx="3620">
                  <c:v>30.714716666666668</c:v>
                </c:pt>
                <c:pt idx="3621">
                  <c:v>30.723200000000002</c:v>
                </c:pt>
                <c:pt idx="3622">
                  <c:v>30.731683333333333</c:v>
                </c:pt>
                <c:pt idx="3623">
                  <c:v>30.740150000000003</c:v>
                </c:pt>
                <c:pt idx="3624">
                  <c:v>30.748633333333331</c:v>
                </c:pt>
                <c:pt idx="3625">
                  <c:v>30.757116666666665</c:v>
                </c:pt>
                <c:pt idx="3626">
                  <c:v>30.765599999999999</c:v>
                </c:pt>
                <c:pt idx="3627">
                  <c:v>30.774083333333333</c:v>
                </c:pt>
                <c:pt idx="3628">
                  <c:v>30.782566666666664</c:v>
                </c:pt>
                <c:pt idx="3629">
                  <c:v>30.791049999999998</c:v>
                </c:pt>
                <c:pt idx="3630">
                  <c:v>30.799533333333333</c:v>
                </c:pt>
                <c:pt idx="3631">
                  <c:v>30.808016666666667</c:v>
                </c:pt>
                <c:pt idx="3632">
                  <c:v>30.816500000000001</c:v>
                </c:pt>
                <c:pt idx="3633">
                  <c:v>30.824983333333332</c:v>
                </c:pt>
                <c:pt idx="3634">
                  <c:v>30.833450000000003</c:v>
                </c:pt>
                <c:pt idx="3635">
                  <c:v>30.841933333333333</c:v>
                </c:pt>
                <c:pt idx="3636">
                  <c:v>30.850416666666668</c:v>
                </c:pt>
                <c:pt idx="3637">
                  <c:v>30.858900000000002</c:v>
                </c:pt>
                <c:pt idx="3638">
                  <c:v>30.867383333333333</c:v>
                </c:pt>
                <c:pt idx="3639">
                  <c:v>30.875866666666663</c:v>
                </c:pt>
                <c:pt idx="3640">
                  <c:v>30.884349999999998</c:v>
                </c:pt>
                <c:pt idx="3641">
                  <c:v>30.892833333333332</c:v>
                </c:pt>
                <c:pt idx="3642">
                  <c:v>30.901316666666666</c:v>
                </c:pt>
                <c:pt idx="3643">
                  <c:v>30.909800000000001</c:v>
                </c:pt>
                <c:pt idx="3644">
                  <c:v>30.918283333333331</c:v>
                </c:pt>
                <c:pt idx="3645">
                  <c:v>30.926750000000002</c:v>
                </c:pt>
                <c:pt idx="3646">
                  <c:v>30.935233333333333</c:v>
                </c:pt>
                <c:pt idx="3647">
                  <c:v>30.943716666666667</c:v>
                </c:pt>
                <c:pt idx="3648">
                  <c:v>30.952200000000001</c:v>
                </c:pt>
                <c:pt idx="3649">
                  <c:v>30.960683333333336</c:v>
                </c:pt>
                <c:pt idx="3650">
                  <c:v>30.96916666666667</c:v>
                </c:pt>
                <c:pt idx="3651">
                  <c:v>30.977650000000001</c:v>
                </c:pt>
                <c:pt idx="3652">
                  <c:v>30.986133333333331</c:v>
                </c:pt>
                <c:pt idx="3653">
                  <c:v>30.994616666666666</c:v>
                </c:pt>
                <c:pt idx="3654">
                  <c:v>31.0031</c:v>
                </c:pt>
                <c:pt idx="3655">
                  <c:v>31.011583333333331</c:v>
                </c:pt>
                <c:pt idx="3656">
                  <c:v>31.020050000000001</c:v>
                </c:pt>
                <c:pt idx="3657">
                  <c:v>31.028533333333332</c:v>
                </c:pt>
                <c:pt idx="3658">
                  <c:v>31.037016666666666</c:v>
                </c:pt>
                <c:pt idx="3659">
                  <c:v>31.045500000000001</c:v>
                </c:pt>
                <c:pt idx="3660">
                  <c:v>31.053983333333335</c:v>
                </c:pt>
                <c:pt idx="3661">
                  <c:v>31.062466666666669</c:v>
                </c:pt>
                <c:pt idx="3662">
                  <c:v>31.07095</c:v>
                </c:pt>
                <c:pt idx="3663">
                  <c:v>31.079433333333334</c:v>
                </c:pt>
                <c:pt idx="3664">
                  <c:v>31.087916666666668</c:v>
                </c:pt>
                <c:pt idx="3665">
                  <c:v>31.096400000000003</c:v>
                </c:pt>
                <c:pt idx="3666">
                  <c:v>31.10488333333333</c:v>
                </c:pt>
                <c:pt idx="3667">
                  <c:v>31.113366666666664</c:v>
                </c:pt>
                <c:pt idx="3668">
                  <c:v>31.121833333333331</c:v>
                </c:pt>
                <c:pt idx="3669">
                  <c:v>31.130316666666666</c:v>
                </c:pt>
                <c:pt idx="3670">
                  <c:v>31.1388</c:v>
                </c:pt>
                <c:pt idx="3671">
                  <c:v>31.147283333333334</c:v>
                </c:pt>
                <c:pt idx="3672">
                  <c:v>31.155766666666668</c:v>
                </c:pt>
                <c:pt idx="3673">
                  <c:v>31.164249999999999</c:v>
                </c:pt>
                <c:pt idx="3674">
                  <c:v>31.172733333333333</c:v>
                </c:pt>
                <c:pt idx="3675">
                  <c:v>31.181216666666668</c:v>
                </c:pt>
                <c:pt idx="3676">
                  <c:v>31.189700000000002</c:v>
                </c:pt>
                <c:pt idx="3677">
                  <c:v>31.198183333333336</c:v>
                </c:pt>
                <c:pt idx="3678">
                  <c:v>31.206666666666667</c:v>
                </c:pt>
                <c:pt idx="3679">
                  <c:v>31.215133333333331</c:v>
                </c:pt>
                <c:pt idx="3680">
                  <c:v>31.223616666666665</c:v>
                </c:pt>
                <c:pt idx="3681">
                  <c:v>31.232099999999999</c:v>
                </c:pt>
                <c:pt idx="3682">
                  <c:v>31.240583333333333</c:v>
                </c:pt>
                <c:pt idx="3683">
                  <c:v>31.249066666666668</c:v>
                </c:pt>
                <c:pt idx="3684">
                  <c:v>31.257549999999998</c:v>
                </c:pt>
                <c:pt idx="3685">
                  <c:v>31.266033333333333</c:v>
                </c:pt>
                <c:pt idx="3686">
                  <c:v>31.274516666666667</c:v>
                </c:pt>
                <c:pt idx="3687">
                  <c:v>31.283000000000001</c:v>
                </c:pt>
                <c:pt idx="3688">
                  <c:v>31.291483333333336</c:v>
                </c:pt>
                <c:pt idx="3689">
                  <c:v>31.299966666666666</c:v>
                </c:pt>
                <c:pt idx="3690">
                  <c:v>31.308433333333333</c:v>
                </c:pt>
                <c:pt idx="3691">
                  <c:v>31.316916666666668</c:v>
                </c:pt>
                <c:pt idx="3692">
                  <c:v>31.325399999999998</c:v>
                </c:pt>
                <c:pt idx="3693">
                  <c:v>31.333883333333333</c:v>
                </c:pt>
                <c:pt idx="3694">
                  <c:v>31.342366666666667</c:v>
                </c:pt>
                <c:pt idx="3695">
                  <c:v>31.350849999999998</c:v>
                </c:pt>
                <c:pt idx="3696">
                  <c:v>31.359333333333332</c:v>
                </c:pt>
                <c:pt idx="3697">
                  <c:v>31.367816666666666</c:v>
                </c:pt>
                <c:pt idx="3698">
                  <c:v>31.376300000000001</c:v>
                </c:pt>
                <c:pt idx="3699">
                  <c:v>31.384783333333335</c:v>
                </c:pt>
                <c:pt idx="3700">
                  <c:v>31.393266666666666</c:v>
                </c:pt>
                <c:pt idx="3701">
                  <c:v>31.401733333333333</c:v>
                </c:pt>
                <c:pt idx="3702">
                  <c:v>31.410216666666667</c:v>
                </c:pt>
                <c:pt idx="3703">
                  <c:v>31.418700000000001</c:v>
                </c:pt>
                <c:pt idx="3704">
                  <c:v>31.427183333333335</c:v>
                </c:pt>
                <c:pt idx="3705">
                  <c:v>31.43566666666667</c:v>
                </c:pt>
                <c:pt idx="3706">
                  <c:v>31.444149999999997</c:v>
                </c:pt>
                <c:pt idx="3707">
                  <c:v>31.452633333333331</c:v>
                </c:pt>
                <c:pt idx="3708">
                  <c:v>31.461116666666666</c:v>
                </c:pt>
                <c:pt idx="3709">
                  <c:v>31.4696</c:v>
                </c:pt>
                <c:pt idx="3710">
                  <c:v>31.478083333333334</c:v>
                </c:pt>
                <c:pt idx="3711">
                  <c:v>31.486566666666665</c:v>
                </c:pt>
                <c:pt idx="3712">
                  <c:v>31.495049999999999</c:v>
                </c:pt>
                <c:pt idx="3713">
                  <c:v>31.503516666666666</c:v>
                </c:pt>
                <c:pt idx="3714">
                  <c:v>31.512</c:v>
                </c:pt>
                <c:pt idx="3715">
                  <c:v>31.520483333333335</c:v>
                </c:pt>
                <c:pt idx="3716">
                  <c:v>31.528966666666669</c:v>
                </c:pt>
                <c:pt idx="3717">
                  <c:v>31.53745</c:v>
                </c:pt>
                <c:pt idx="3718">
                  <c:v>31.545933333333334</c:v>
                </c:pt>
                <c:pt idx="3719">
                  <c:v>31.554416666666668</c:v>
                </c:pt>
                <c:pt idx="3720">
                  <c:v>31.562899999999999</c:v>
                </c:pt>
                <c:pt idx="3721">
                  <c:v>31.571383333333333</c:v>
                </c:pt>
                <c:pt idx="3722">
                  <c:v>31.579866666666664</c:v>
                </c:pt>
                <c:pt idx="3723">
                  <c:v>31.588349999999998</c:v>
                </c:pt>
                <c:pt idx="3724">
                  <c:v>31.596816666666665</c:v>
                </c:pt>
                <c:pt idx="3725">
                  <c:v>31.6053</c:v>
                </c:pt>
                <c:pt idx="3726">
                  <c:v>31.613783333333334</c:v>
                </c:pt>
                <c:pt idx="3727">
                  <c:v>31.622266666666668</c:v>
                </c:pt>
                <c:pt idx="3728">
                  <c:v>31.630749999999999</c:v>
                </c:pt>
                <c:pt idx="3729">
                  <c:v>31.639233333333333</c:v>
                </c:pt>
                <c:pt idx="3730">
                  <c:v>31.647716666666668</c:v>
                </c:pt>
                <c:pt idx="3731">
                  <c:v>31.656200000000002</c:v>
                </c:pt>
                <c:pt idx="3732">
                  <c:v>31.664683333333336</c:v>
                </c:pt>
                <c:pt idx="3733">
                  <c:v>31.673166666666667</c:v>
                </c:pt>
                <c:pt idx="3734">
                  <c:v>31.681649999999998</c:v>
                </c:pt>
                <c:pt idx="3735">
                  <c:v>31.690116666666665</c:v>
                </c:pt>
                <c:pt idx="3736">
                  <c:v>31.698599999999999</c:v>
                </c:pt>
                <c:pt idx="3737">
                  <c:v>31.707083333333333</c:v>
                </c:pt>
                <c:pt idx="3738">
                  <c:v>31.715566666666668</c:v>
                </c:pt>
                <c:pt idx="3739">
                  <c:v>31.724049999999998</c:v>
                </c:pt>
                <c:pt idx="3740">
                  <c:v>31.732533333333333</c:v>
                </c:pt>
                <c:pt idx="3741">
                  <c:v>31.741016666666667</c:v>
                </c:pt>
                <c:pt idx="3742">
                  <c:v>31.749500000000001</c:v>
                </c:pt>
                <c:pt idx="3743">
                  <c:v>31.757983333333335</c:v>
                </c:pt>
                <c:pt idx="3744">
                  <c:v>31.766466666666666</c:v>
                </c:pt>
                <c:pt idx="3745">
                  <c:v>31.77495</c:v>
                </c:pt>
                <c:pt idx="3746">
                  <c:v>31.783416666666668</c:v>
                </c:pt>
                <c:pt idx="3747">
                  <c:v>31.791899999999998</c:v>
                </c:pt>
                <c:pt idx="3748">
                  <c:v>31.800383333333333</c:v>
                </c:pt>
                <c:pt idx="3749">
                  <c:v>31.808866666666667</c:v>
                </c:pt>
                <c:pt idx="3750">
                  <c:v>31.817349999999998</c:v>
                </c:pt>
                <c:pt idx="3751">
                  <c:v>31.825833333333332</c:v>
                </c:pt>
                <c:pt idx="3752">
                  <c:v>31.834316666666666</c:v>
                </c:pt>
                <c:pt idx="3753">
                  <c:v>31.8428</c:v>
                </c:pt>
                <c:pt idx="3754">
                  <c:v>31.851283333333335</c:v>
                </c:pt>
                <c:pt idx="3755">
                  <c:v>31.859766666666665</c:v>
                </c:pt>
                <c:pt idx="3756">
                  <c:v>31.86825</c:v>
                </c:pt>
                <c:pt idx="3757">
                  <c:v>31.876733333333334</c:v>
                </c:pt>
                <c:pt idx="3758">
                  <c:v>31.885200000000001</c:v>
                </c:pt>
                <c:pt idx="3759">
                  <c:v>31.893683333333335</c:v>
                </c:pt>
                <c:pt idx="3760">
                  <c:v>31.90216666666667</c:v>
                </c:pt>
                <c:pt idx="3761">
                  <c:v>31.910649999999997</c:v>
                </c:pt>
                <c:pt idx="3762">
                  <c:v>31.919133333333331</c:v>
                </c:pt>
                <c:pt idx="3763">
                  <c:v>31.927616666666665</c:v>
                </c:pt>
                <c:pt idx="3764">
                  <c:v>31.9361</c:v>
                </c:pt>
                <c:pt idx="3765">
                  <c:v>31.944583333333334</c:v>
                </c:pt>
                <c:pt idx="3766">
                  <c:v>31.953066666666665</c:v>
                </c:pt>
                <c:pt idx="3767">
                  <c:v>31.961549999999999</c:v>
                </c:pt>
                <c:pt idx="3768">
                  <c:v>31.970033333333333</c:v>
                </c:pt>
                <c:pt idx="3769">
                  <c:v>31.9785</c:v>
                </c:pt>
                <c:pt idx="3770">
                  <c:v>31.986983333333335</c:v>
                </c:pt>
                <c:pt idx="3771">
                  <c:v>31.995466666666669</c:v>
                </c:pt>
                <c:pt idx="3772">
                  <c:v>32.003950000000003</c:v>
                </c:pt>
                <c:pt idx="3773">
                  <c:v>32.012433333333334</c:v>
                </c:pt>
                <c:pt idx="3774">
                  <c:v>32.020916666666672</c:v>
                </c:pt>
                <c:pt idx="3775">
                  <c:v>32.029399999999995</c:v>
                </c:pt>
                <c:pt idx="3776">
                  <c:v>32.037883333333333</c:v>
                </c:pt>
                <c:pt idx="3777">
                  <c:v>32.046366666666664</c:v>
                </c:pt>
                <c:pt idx="3778">
                  <c:v>32.054850000000002</c:v>
                </c:pt>
                <c:pt idx="3779">
                  <c:v>32.063333333333333</c:v>
                </c:pt>
                <c:pt idx="3780">
                  <c:v>32.071800000000003</c:v>
                </c:pt>
                <c:pt idx="3781">
                  <c:v>32.080283333333334</c:v>
                </c:pt>
                <c:pt idx="3782">
                  <c:v>32.088766666666665</c:v>
                </c:pt>
                <c:pt idx="3783">
                  <c:v>32.097250000000003</c:v>
                </c:pt>
                <c:pt idx="3784">
                  <c:v>32.105733333333333</c:v>
                </c:pt>
                <c:pt idx="3785">
                  <c:v>32.114216666666671</c:v>
                </c:pt>
                <c:pt idx="3786">
                  <c:v>32.122700000000002</c:v>
                </c:pt>
                <c:pt idx="3787">
                  <c:v>32.131183333333333</c:v>
                </c:pt>
                <c:pt idx="3788">
                  <c:v>32.13966666666667</c:v>
                </c:pt>
                <c:pt idx="3789">
                  <c:v>32.148150000000001</c:v>
                </c:pt>
                <c:pt idx="3790">
                  <c:v>32.156633333333332</c:v>
                </c:pt>
                <c:pt idx="3791">
                  <c:v>32.165100000000002</c:v>
                </c:pt>
                <c:pt idx="3792">
                  <c:v>32.173583333333333</c:v>
                </c:pt>
                <c:pt idx="3793">
                  <c:v>32.182066666666664</c:v>
                </c:pt>
                <c:pt idx="3794">
                  <c:v>32.190550000000002</c:v>
                </c:pt>
                <c:pt idx="3795">
                  <c:v>32.199033333333333</c:v>
                </c:pt>
                <c:pt idx="3796">
                  <c:v>32.20751666666667</c:v>
                </c:pt>
                <c:pt idx="3797">
                  <c:v>32.216000000000001</c:v>
                </c:pt>
                <c:pt idx="3798">
                  <c:v>32.224483333333332</c:v>
                </c:pt>
                <c:pt idx="3799">
                  <c:v>32.23296666666667</c:v>
                </c:pt>
                <c:pt idx="3800">
                  <c:v>32.24145</c:v>
                </c:pt>
                <c:pt idx="3801">
                  <c:v>32.249933333333338</c:v>
                </c:pt>
                <c:pt idx="3802">
                  <c:v>32.258416666666669</c:v>
                </c:pt>
                <c:pt idx="3803">
                  <c:v>32.266883333333332</c:v>
                </c:pt>
                <c:pt idx="3804">
                  <c:v>32.275366666666663</c:v>
                </c:pt>
                <c:pt idx="3805">
                  <c:v>32.283850000000001</c:v>
                </c:pt>
                <c:pt idx="3806">
                  <c:v>32.292333333333332</c:v>
                </c:pt>
                <c:pt idx="3807">
                  <c:v>32.30081666666667</c:v>
                </c:pt>
                <c:pt idx="3808">
                  <c:v>32.3093</c:v>
                </c:pt>
                <c:pt idx="3809">
                  <c:v>32.317783333333331</c:v>
                </c:pt>
                <c:pt idx="3810">
                  <c:v>32.326266666666669</c:v>
                </c:pt>
                <c:pt idx="3811">
                  <c:v>32.33475</c:v>
                </c:pt>
                <c:pt idx="3812">
                  <c:v>32.343233333333337</c:v>
                </c:pt>
                <c:pt idx="3813">
                  <c:v>32.351716666666668</c:v>
                </c:pt>
                <c:pt idx="3814">
                  <c:v>32.360183333333332</c:v>
                </c:pt>
                <c:pt idx="3815">
                  <c:v>32.368666666666662</c:v>
                </c:pt>
                <c:pt idx="3816">
                  <c:v>32.37715</c:v>
                </c:pt>
                <c:pt idx="3817">
                  <c:v>32.385633333333331</c:v>
                </c:pt>
                <c:pt idx="3818">
                  <c:v>32.394116666666669</c:v>
                </c:pt>
                <c:pt idx="3819">
                  <c:v>32.4026</c:v>
                </c:pt>
                <c:pt idx="3820">
                  <c:v>32.41108333333333</c:v>
                </c:pt>
                <c:pt idx="3821">
                  <c:v>32.419566666666668</c:v>
                </c:pt>
                <c:pt idx="3822">
                  <c:v>32.428049999999999</c:v>
                </c:pt>
                <c:pt idx="3823">
                  <c:v>32.436533333333337</c:v>
                </c:pt>
                <c:pt idx="3824">
                  <c:v>32.445016666666668</c:v>
                </c:pt>
                <c:pt idx="3825">
                  <c:v>32.453483333333331</c:v>
                </c:pt>
                <c:pt idx="3826">
                  <c:v>32.461966666666669</c:v>
                </c:pt>
                <c:pt idx="3827">
                  <c:v>32.47045</c:v>
                </c:pt>
                <c:pt idx="3828">
                  <c:v>32.478933333333337</c:v>
                </c:pt>
                <c:pt idx="3829">
                  <c:v>32.487416666666668</c:v>
                </c:pt>
                <c:pt idx="3830">
                  <c:v>32.495899999999999</c:v>
                </c:pt>
                <c:pt idx="3831">
                  <c:v>32.50438333333333</c:v>
                </c:pt>
                <c:pt idx="3832">
                  <c:v>32.512866666666667</c:v>
                </c:pt>
                <c:pt idx="3833">
                  <c:v>32.521349999999998</c:v>
                </c:pt>
                <c:pt idx="3834">
                  <c:v>32.529833333333336</c:v>
                </c:pt>
                <c:pt idx="3835">
                  <c:v>32.538316666666667</c:v>
                </c:pt>
                <c:pt idx="3836">
                  <c:v>32.54678333333333</c:v>
                </c:pt>
                <c:pt idx="3837">
                  <c:v>32.555266666666668</c:v>
                </c:pt>
                <c:pt idx="3838">
                  <c:v>32.563749999999999</c:v>
                </c:pt>
                <c:pt idx="3839">
                  <c:v>32.572233333333337</c:v>
                </c:pt>
                <c:pt idx="3840">
                  <c:v>32.580716666666667</c:v>
                </c:pt>
                <c:pt idx="3841">
                  <c:v>32.589199999999998</c:v>
                </c:pt>
                <c:pt idx="3842">
                  <c:v>32.597683333333336</c:v>
                </c:pt>
                <c:pt idx="3843">
                  <c:v>32.606166666666667</c:v>
                </c:pt>
                <c:pt idx="3844">
                  <c:v>32.614649999999997</c:v>
                </c:pt>
                <c:pt idx="3845">
                  <c:v>32.623133333333335</c:v>
                </c:pt>
                <c:pt idx="3846">
                  <c:v>32.631616666666666</c:v>
                </c:pt>
                <c:pt idx="3847">
                  <c:v>32.640099999999997</c:v>
                </c:pt>
                <c:pt idx="3848">
                  <c:v>32.648566666666667</c:v>
                </c:pt>
                <c:pt idx="3849">
                  <c:v>32.657049999999998</c:v>
                </c:pt>
                <c:pt idx="3850">
                  <c:v>32.665533333333336</c:v>
                </c:pt>
                <c:pt idx="3851">
                  <c:v>32.674016666666667</c:v>
                </c:pt>
                <c:pt idx="3852">
                  <c:v>32.682499999999997</c:v>
                </c:pt>
                <c:pt idx="3853">
                  <c:v>32.690983333333335</c:v>
                </c:pt>
                <c:pt idx="3854">
                  <c:v>32.699466666666666</c:v>
                </c:pt>
                <c:pt idx="3855">
                  <c:v>32.707950000000004</c:v>
                </c:pt>
                <c:pt idx="3856">
                  <c:v>32.716433333333335</c:v>
                </c:pt>
                <c:pt idx="3857">
                  <c:v>32.724916666666665</c:v>
                </c:pt>
                <c:pt idx="3858">
                  <c:v>32.733399999999996</c:v>
                </c:pt>
                <c:pt idx="3859">
                  <c:v>32.741866666666667</c:v>
                </c:pt>
                <c:pt idx="3860">
                  <c:v>32.750349999999997</c:v>
                </c:pt>
                <c:pt idx="3861">
                  <c:v>32.758833333333335</c:v>
                </c:pt>
                <c:pt idx="3862">
                  <c:v>32.767316666666666</c:v>
                </c:pt>
                <c:pt idx="3863">
                  <c:v>32.775799999999997</c:v>
                </c:pt>
                <c:pt idx="3864">
                  <c:v>32.784283333333335</c:v>
                </c:pt>
                <c:pt idx="3865">
                  <c:v>32.792766666666665</c:v>
                </c:pt>
                <c:pt idx="3866">
                  <c:v>32.801250000000003</c:v>
                </c:pt>
                <c:pt idx="3867">
                  <c:v>32.809733333333334</c:v>
                </c:pt>
                <c:pt idx="3868">
                  <c:v>32.818216666666665</c:v>
                </c:pt>
                <c:pt idx="3869">
                  <c:v>32.826700000000002</c:v>
                </c:pt>
                <c:pt idx="3870">
                  <c:v>32.835166666666666</c:v>
                </c:pt>
                <c:pt idx="3871">
                  <c:v>32.843649999999997</c:v>
                </c:pt>
                <c:pt idx="3872">
                  <c:v>32.852133333333335</c:v>
                </c:pt>
                <c:pt idx="3873">
                  <c:v>32.860616666666665</c:v>
                </c:pt>
                <c:pt idx="3874">
                  <c:v>32.869099999999996</c:v>
                </c:pt>
                <c:pt idx="3875">
                  <c:v>32.877583333333334</c:v>
                </c:pt>
                <c:pt idx="3876">
                  <c:v>32.886066666666665</c:v>
                </c:pt>
                <c:pt idx="3877">
                  <c:v>32.894550000000002</c:v>
                </c:pt>
                <c:pt idx="3878">
                  <c:v>32.903033333333333</c:v>
                </c:pt>
                <c:pt idx="3879">
                  <c:v>32.911516666666664</c:v>
                </c:pt>
                <c:pt idx="3880">
                  <c:v>32.92</c:v>
                </c:pt>
                <c:pt idx="3881">
                  <c:v>32.928466666666665</c:v>
                </c:pt>
                <c:pt idx="3882">
                  <c:v>32.936950000000003</c:v>
                </c:pt>
                <c:pt idx="3883">
                  <c:v>32.945433333333334</c:v>
                </c:pt>
                <c:pt idx="3884">
                  <c:v>32.953916666666665</c:v>
                </c:pt>
                <c:pt idx="3885">
                  <c:v>32.962399999999995</c:v>
                </c:pt>
                <c:pt idx="3886">
                  <c:v>32.970883333333333</c:v>
                </c:pt>
                <c:pt idx="3887">
                  <c:v>32.979366666666664</c:v>
                </c:pt>
                <c:pt idx="3888">
                  <c:v>32.987850000000002</c:v>
                </c:pt>
                <c:pt idx="3889">
                  <c:v>32.996333333333332</c:v>
                </c:pt>
                <c:pt idx="3890">
                  <c:v>33.004816666666663</c:v>
                </c:pt>
                <c:pt idx="3891">
                  <c:v>33.013300000000001</c:v>
                </c:pt>
                <c:pt idx="3892">
                  <c:v>33.021783333333332</c:v>
                </c:pt>
                <c:pt idx="3893">
                  <c:v>33.030250000000002</c:v>
                </c:pt>
                <c:pt idx="3894">
                  <c:v>33.038733333333333</c:v>
                </c:pt>
                <c:pt idx="3895">
                  <c:v>33.047216666666671</c:v>
                </c:pt>
                <c:pt idx="3896">
                  <c:v>33.055700000000002</c:v>
                </c:pt>
                <c:pt idx="3897">
                  <c:v>33.064183333333332</c:v>
                </c:pt>
                <c:pt idx="3898">
                  <c:v>33.072666666666663</c:v>
                </c:pt>
                <c:pt idx="3899">
                  <c:v>33.081150000000001</c:v>
                </c:pt>
                <c:pt idx="3900">
                  <c:v>33.089633333333332</c:v>
                </c:pt>
                <c:pt idx="3901">
                  <c:v>33.098116666666662</c:v>
                </c:pt>
                <c:pt idx="3902">
                  <c:v>33.1066</c:v>
                </c:pt>
                <c:pt idx="3903">
                  <c:v>33.115083333333331</c:v>
                </c:pt>
                <c:pt idx="3904">
                  <c:v>33.123550000000002</c:v>
                </c:pt>
                <c:pt idx="3905">
                  <c:v>33.132033333333332</c:v>
                </c:pt>
                <c:pt idx="3906">
                  <c:v>33.14051666666667</c:v>
                </c:pt>
                <c:pt idx="3907">
                  <c:v>33.149000000000001</c:v>
                </c:pt>
                <c:pt idx="3908">
                  <c:v>33.157483333333332</c:v>
                </c:pt>
                <c:pt idx="3909">
                  <c:v>33.165966666666669</c:v>
                </c:pt>
                <c:pt idx="3910">
                  <c:v>33.17445</c:v>
                </c:pt>
                <c:pt idx="3911">
                  <c:v>33.182933333333338</c:v>
                </c:pt>
                <c:pt idx="3912">
                  <c:v>33.191416666666662</c:v>
                </c:pt>
                <c:pt idx="3913">
                  <c:v>33.1999</c:v>
                </c:pt>
                <c:pt idx="3914">
                  <c:v>33.20838333333333</c:v>
                </c:pt>
                <c:pt idx="3915">
                  <c:v>33.216850000000001</c:v>
                </c:pt>
                <c:pt idx="3916">
                  <c:v>33.225333333333332</c:v>
                </c:pt>
                <c:pt idx="3917">
                  <c:v>33.233816666666669</c:v>
                </c:pt>
                <c:pt idx="3918">
                  <c:v>33.2423</c:v>
                </c:pt>
                <c:pt idx="3919">
                  <c:v>33.250783333333331</c:v>
                </c:pt>
                <c:pt idx="3920">
                  <c:v>33.259266666666669</c:v>
                </c:pt>
                <c:pt idx="3921">
                  <c:v>33.267749999999999</c:v>
                </c:pt>
                <c:pt idx="3922">
                  <c:v>33.276233333333337</c:v>
                </c:pt>
                <c:pt idx="3923">
                  <c:v>33.284716666666668</c:v>
                </c:pt>
                <c:pt idx="3924">
                  <c:v>33.293199999999999</c:v>
                </c:pt>
                <c:pt idx="3925">
                  <c:v>33.301683333333337</c:v>
                </c:pt>
                <c:pt idx="3926">
                  <c:v>33.31015</c:v>
                </c:pt>
                <c:pt idx="3927">
                  <c:v>33.318633333333331</c:v>
                </c:pt>
                <c:pt idx="3928">
                  <c:v>33.327116666666669</c:v>
                </c:pt>
                <c:pt idx="3929">
                  <c:v>33.335599999999999</c:v>
                </c:pt>
                <c:pt idx="3930">
                  <c:v>33.34408333333333</c:v>
                </c:pt>
                <c:pt idx="3931">
                  <c:v>33.352566666666668</c:v>
                </c:pt>
                <c:pt idx="3932">
                  <c:v>33.361049999999999</c:v>
                </c:pt>
                <c:pt idx="3933">
                  <c:v>33.369533333333337</c:v>
                </c:pt>
                <c:pt idx="3934">
                  <c:v>33.378016666666667</c:v>
                </c:pt>
                <c:pt idx="3935">
                  <c:v>33.386499999999998</c:v>
                </c:pt>
                <c:pt idx="3936">
                  <c:v>33.394983333333336</c:v>
                </c:pt>
                <c:pt idx="3937">
                  <c:v>33.403466666666667</c:v>
                </c:pt>
                <c:pt idx="3938">
                  <c:v>33.41193333333333</c:v>
                </c:pt>
                <c:pt idx="3939">
                  <c:v>33.420416666666668</c:v>
                </c:pt>
                <c:pt idx="3940">
                  <c:v>33.428899999999999</c:v>
                </c:pt>
                <c:pt idx="3941">
                  <c:v>33.437383333333329</c:v>
                </c:pt>
                <c:pt idx="3942">
                  <c:v>33.445866666666667</c:v>
                </c:pt>
                <c:pt idx="3943">
                  <c:v>33.454349999999998</c:v>
                </c:pt>
                <c:pt idx="3944">
                  <c:v>33.462833333333336</c:v>
                </c:pt>
                <c:pt idx="3945">
                  <c:v>33.471316666666667</c:v>
                </c:pt>
                <c:pt idx="3946">
                  <c:v>33.479799999999997</c:v>
                </c:pt>
                <c:pt idx="3947">
                  <c:v>33.488283333333335</c:v>
                </c:pt>
                <c:pt idx="3948">
                  <c:v>33.496766666666666</c:v>
                </c:pt>
                <c:pt idx="3949">
                  <c:v>33.505233333333337</c:v>
                </c:pt>
                <c:pt idx="3950">
                  <c:v>33.513716666666667</c:v>
                </c:pt>
                <c:pt idx="3951">
                  <c:v>33.522200000000005</c:v>
                </c:pt>
                <c:pt idx="3952">
                  <c:v>33.530683333333329</c:v>
                </c:pt>
                <c:pt idx="3953">
                  <c:v>33.539166666666667</c:v>
                </c:pt>
                <c:pt idx="3954">
                  <c:v>33.547649999999997</c:v>
                </c:pt>
                <c:pt idx="3955">
                  <c:v>33.556133333333335</c:v>
                </c:pt>
                <c:pt idx="3956">
                  <c:v>33.564616666666666</c:v>
                </c:pt>
                <c:pt idx="3957">
                  <c:v>33.573099999999997</c:v>
                </c:pt>
                <c:pt idx="3958">
                  <c:v>33.581583333333334</c:v>
                </c:pt>
                <c:pt idx="3959">
                  <c:v>33.590066666666665</c:v>
                </c:pt>
                <c:pt idx="3960">
                  <c:v>33.598533333333336</c:v>
                </c:pt>
                <c:pt idx="3961">
                  <c:v>33.607016666666667</c:v>
                </c:pt>
                <c:pt idx="3962">
                  <c:v>33.615500000000004</c:v>
                </c:pt>
                <c:pt idx="3963">
                  <c:v>33.623983333333335</c:v>
                </c:pt>
                <c:pt idx="3964">
                  <c:v>33.632466666666666</c:v>
                </c:pt>
                <c:pt idx="3965">
                  <c:v>33.640950000000004</c:v>
                </c:pt>
                <c:pt idx="3966">
                  <c:v>33.649433333333334</c:v>
                </c:pt>
                <c:pt idx="3967">
                  <c:v>33.657916666666665</c:v>
                </c:pt>
                <c:pt idx="3968">
                  <c:v>33.666399999999996</c:v>
                </c:pt>
                <c:pt idx="3969">
                  <c:v>33.674883333333334</c:v>
                </c:pt>
                <c:pt idx="3970">
                  <c:v>33.683366666666664</c:v>
                </c:pt>
                <c:pt idx="3971">
                  <c:v>33.691833333333335</c:v>
                </c:pt>
                <c:pt idx="3972">
                  <c:v>33.700316666666666</c:v>
                </c:pt>
                <c:pt idx="3973">
                  <c:v>33.708800000000004</c:v>
                </c:pt>
                <c:pt idx="3974">
                  <c:v>33.717283333333334</c:v>
                </c:pt>
                <c:pt idx="3975">
                  <c:v>33.725766666666665</c:v>
                </c:pt>
                <c:pt idx="3976">
                  <c:v>33.734250000000003</c:v>
                </c:pt>
                <c:pt idx="3977">
                  <c:v>33.742733333333334</c:v>
                </c:pt>
                <c:pt idx="3978">
                  <c:v>33.751216666666672</c:v>
                </c:pt>
                <c:pt idx="3979">
                  <c:v>33.759700000000002</c:v>
                </c:pt>
                <c:pt idx="3980">
                  <c:v>33.768183333333333</c:v>
                </c:pt>
                <c:pt idx="3981">
                  <c:v>33.776666666666664</c:v>
                </c:pt>
                <c:pt idx="3982">
                  <c:v>33.785150000000002</c:v>
                </c:pt>
                <c:pt idx="3983">
                  <c:v>33.793616666666665</c:v>
                </c:pt>
                <c:pt idx="3984">
                  <c:v>33.802100000000003</c:v>
                </c:pt>
                <c:pt idx="3985">
                  <c:v>33.810583333333334</c:v>
                </c:pt>
                <c:pt idx="3986">
                  <c:v>33.819066666666664</c:v>
                </c:pt>
                <c:pt idx="3987">
                  <c:v>33.827550000000002</c:v>
                </c:pt>
                <c:pt idx="3988">
                  <c:v>33.836033333333333</c:v>
                </c:pt>
                <c:pt idx="3989">
                  <c:v>33.844516666666671</c:v>
                </c:pt>
                <c:pt idx="3990">
                  <c:v>33.853000000000002</c:v>
                </c:pt>
                <c:pt idx="3991">
                  <c:v>33.861483333333332</c:v>
                </c:pt>
                <c:pt idx="3992">
                  <c:v>33.86996666666667</c:v>
                </c:pt>
                <c:pt idx="3993">
                  <c:v>33.878450000000001</c:v>
                </c:pt>
                <c:pt idx="3994">
                  <c:v>33.886916666666664</c:v>
                </c:pt>
                <c:pt idx="3995">
                  <c:v>33.895400000000002</c:v>
                </c:pt>
                <c:pt idx="3996">
                  <c:v>33.903883333333333</c:v>
                </c:pt>
                <c:pt idx="3997">
                  <c:v>33.912366666666664</c:v>
                </c:pt>
                <c:pt idx="3998">
                  <c:v>33.920850000000002</c:v>
                </c:pt>
                <c:pt idx="3999">
                  <c:v>33.929333333333332</c:v>
                </c:pt>
                <c:pt idx="4000">
                  <c:v>33.93781666666667</c:v>
                </c:pt>
                <c:pt idx="4001">
                  <c:v>33.946300000000001</c:v>
                </c:pt>
                <c:pt idx="4002">
                  <c:v>33.954783333333332</c:v>
                </c:pt>
                <c:pt idx="4003">
                  <c:v>33.963266666666669</c:v>
                </c:pt>
                <c:pt idx="4004">
                  <c:v>33.97175</c:v>
                </c:pt>
                <c:pt idx="4005">
                  <c:v>33.980216666666671</c:v>
                </c:pt>
                <c:pt idx="4006">
                  <c:v>33.988700000000001</c:v>
                </c:pt>
                <c:pt idx="4007">
                  <c:v>33.997183333333332</c:v>
                </c:pt>
                <c:pt idx="4008">
                  <c:v>34.005666666666663</c:v>
                </c:pt>
                <c:pt idx="4009">
                  <c:v>34.014150000000001</c:v>
                </c:pt>
                <c:pt idx="4010">
                  <c:v>34.022633333333332</c:v>
                </c:pt>
                <c:pt idx="4011">
                  <c:v>34.031116666666669</c:v>
                </c:pt>
                <c:pt idx="4012">
                  <c:v>34.0396</c:v>
                </c:pt>
                <c:pt idx="4013">
                  <c:v>34.048083333333331</c:v>
                </c:pt>
                <c:pt idx="4014">
                  <c:v>34.056566666666669</c:v>
                </c:pt>
                <c:pt idx="4015">
                  <c:v>34.065049999999999</c:v>
                </c:pt>
                <c:pt idx="4016">
                  <c:v>34.07351666666667</c:v>
                </c:pt>
                <c:pt idx="4017">
                  <c:v>34.082000000000001</c:v>
                </c:pt>
                <c:pt idx="4018">
                  <c:v>34.090483333333331</c:v>
                </c:pt>
                <c:pt idx="4019">
                  <c:v>34.098966666666669</c:v>
                </c:pt>
                <c:pt idx="4020">
                  <c:v>34.10745</c:v>
                </c:pt>
                <c:pt idx="4021">
                  <c:v>34.115933333333331</c:v>
                </c:pt>
                <c:pt idx="4022">
                  <c:v>34.124416666666669</c:v>
                </c:pt>
                <c:pt idx="4023">
                  <c:v>34.132899999999999</c:v>
                </c:pt>
                <c:pt idx="4024">
                  <c:v>34.141383333333337</c:v>
                </c:pt>
                <c:pt idx="4025">
                  <c:v>34.149866666666668</c:v>
                </c:pt>
                <c:pt idx="4026">
                  <c:v>34.158350000000006</c:v>
                </c:pt>
                <c:pt idx="4027">
                  <c:v>34.166833333333336</c:v>
                </c:pt>
                <c:pt idx="4028">
                  <c:v>34.17531666666666</c:v>
                </c:pt>
                <c:pt idx="4029">
                  <c:v>34.183799999999998</c:v>
                </c:pt>
                <c:pt idx="4030">
                  <c:v>34.192283333333329</c:v>
                </c:pt>
                <c:pt idx="4031">
                  <c:v>34.200766666666667</c:v>
                </c:pt>
                <c:pt idx="4032">
                  <c:v>34.209249999999997</c:v>
                </c:pt>
                <c:pt idx="4033">
                  <c:v>34.217733333333328</c:v>
                </c:pt>
                <c:pt idx="4034">
                  <c:v>34.226216666666666</c:v>
                </c:pt>
                <c:pt idx="4035">
                  <c:v>34.234699999999997</c:v>
                </c:pt>
                <c:pt idx="4036">
                  <c:v>34.243183333333334</c:v>
                </c:pt>
                <c:pt idx="4037">
                  <c:v>34.251666666666665</c:v>
                </c:pt>
                <c:pt idx="4038">
                  <c:v>34.260149999999996</c:v>
                </c:pt>
                <c:pt idx="4039">
                  <c:v>34.268633333333334</c:v>
                </c:pt>
                <c:pt idx="4040">
                  <c:v>34.277116666666664</c:v>
                </c:pt>
                <c:pt idx="4041">
                  <c:v>34.285600000000002</c:v>
                </c:pt>
                <c:pt idx="4042">
                  <c:v>34.2941</c:v>
                </c:pt>
                <c:pt idx="4043">
                  <c:v>34.302583333333338</c:v>
                </c:pt>
                <c:pt idx="4044">
                  <c:v>34.311066666666669</c:v>
                </c:pt>
                <c:pt idx="4045">
                  <c:v>34.31955</c:v>
                </c:pt>
                <c:pt idx="4046">
                  <c:v>34.32803333333333</c:v>
                </c:pt>
                <c:pt idx="4047">
                  <c:v>34.336516666666661</c:v>
                </c:pt>
                <c:pt idx="4048">
                  <c:v>34.344999999999999</c:v>
                </c:pt>
                <c:pt idx="4049">
                  <c:v>34.35348333333333</c:v>
                </c:pt>
                <c:pt idx="4050">
                  <c:v>34.361966666666667</c:v>
                </c:pt>
                <c:pt idx="4051">
                  <c:v>34.370449999999998</c:v>
                </c:pt>
                <c:pt idx="4052">
                  <c:v>34.378933333333329</c:v>
                </c:pt>
                <c:pt idx="4053">
                  <c:v>34.387416666666667</c:v>
                </c:pt>
                <c:pt idx="4054">
                  <c:v>34.395899999999997</c:v>
                </c:pt>
                <c:pt idx="4055">
                  <c:v>34.404383333333335</c:v>
                </c:pt>
                <c:pt idx="4056">
                  <c:v>34.412866666666666</c:v>
                </c:pt>
                <c:pt idx="4057">
                  <c:v>34.421349999999997</c:v>
                </c:pt>
                <c:pt idx="4058">
                  <c:v>34.429833333333335</c:v>
                </c:pt>
                <c:pt idx="4059">
                  <c:v>34.438316666666665</c:v>
                </c:pt>
                <c:pt idx="4060">
                  <c:v>34.446800000000003</c:v>
                </c:pt>
                <c:pt idx="4061">
                  <c:v>34.455283333333334</c:v>
                </c:pt>
                <c:pt idx="4062">
                  <c:v>34.463766666666665</c:v>
                </c:pt>
                <c:pt idx="4063">
                  <c:v>34.472250000000003</c:v>
                </c:pt>
                <c:pt idx="4064">
                  <c:v>34.480733333333333</c:v>
                </c:pt>
                <c:pt idx="4065">
                  <c:v>34.489216666666671</c:v>
                </c:pt>
                <c:pt idx="4066">
                  <c:v>34.497700000000002</c:v>
                </c:pt>
                <c:pt idx="4067">
                  <c:v>34.506183333333333</c:v>
                </c:pt>
                <c:pt idx="4068">
                  <c:v>34.51466666666667</c:v>
                </c:pt>
                <c:pt idx="4069">
                  <c:v>34.523150000000001</c:v>
                </c:pt>
                <c:pt idx="4070">
                  <c:v>34.531633333333339</c:v>
                </c:pt>
                <c:pt idx="4071">
                  <c:v>34.54011666666667</c:v>
                </c:pt>
                <c:pt idx="4072">
                  <c:v>34.548616666666668</c:v>
                </c:pt>
                <c:pt idx="4073">
                  <c:v>34.557099999999998</c:v>
                </c:pt>
                <c:pt idx="4074">
                  <c:v>34.565583333333329</c:v>
                </c:pt>
                <c:pt idx="4075">
                  <c:v>34.574066666666667</c:v>
                </c:pt>
                <c:pt idx="4076">
                  <c:v>34.582549999999998</c:v>
                </c:pt>
                <c:pt idx="4077">
                  <c:v>34.591033333333336</c:v>
                </c:pt>
                <c:pt idx="4078">
                  <c:v>34.599516666666666</c:v>
                </c:pt>
                <c:pt idx="4079">
                  <c:v>34.607999999999997</c:v>
                </c:pt>
                <c:pt idx="4080">
                  <c:v>34.616483333333335</c:v>
                </c:pt>
                <c:pt idx="4081">
                  <c:v>34.624966666666666</c:v>
                </c:pt>
                <c:pt idx="4082">
                  <c:v>34.633450000000003</c:v>
                </c:pt>
                <c:pt idx="4083">
                  <c:v>34.641933333333334</c:v>
                </c:pt>
                <c:pt idx="4084">
                  <c:v>34.650416666666665</c:v>
                </c:pt>
                <c:pt idx="4085">
                  <c:v>34.658900000000003</c:v>
                </c:pt>
                <c:pt idx="4086">
                  <c:v>34.667383333333333</c:v>
                </c:pt>
                <c:pt idx="4087">
                  <c:v>34.675866666666671</c:v>
                </c:pt>
                <c:pt idx="4088">
                  <c:v>34.684350000000002</c:v>
                </c:pt>
                <c:pt idx="4089">
                  <c:v>34.692833333333333</c:v>
                </c:pt>
                <c:pt idx="4090">
                  <c:v>34.701316666666671</c:v>
                </c:pt>
                <c:pt idx="4091">
                  <c:v>34.709800000000001</c:v>
                </c:pt>
                <c:pt idx="4092">
                  <c:v>34.718283333333339</c:v>
                </c:pt>
                <c:pt idx="4093">
                  <c:v>34.72676666666667</c:v>
                </c:pt>
                <c:pt idx="4094">
                  <c:v>34.735249999999994</c:v>
                </c:pt>
                <c:pt idx="4095">
                  <c:v>34.743733333333331</c:v>
                </c:pt>
                <c:pt idx="4096">
                  <c:v>34.752216666666662</c:v>
                </c:pt>
                <c:pt idx="4097">
                  <c:v>34.7607</c:v>
                </c:pt>
                <c:pt idx="4098">
                  <c:v>34.769183333333331</c:v>
                </c:pt>
                <c:pt idx="4099">
                  <c:v>34.777666666666661</c:v>
                </c:pt>
                <c:pt idx="4100">
                  <c:v>34.786149999999999</c:v>
                </c:pt>
                <c:pt idx="4101">
                  <c:v>34.79463333333333</c:v>
                </c:pt>
                <c:pt idx="4102">
                  <c:v>34.803133333333335</c:v>
                </c:pt>
                <c:pt idx="4103">
                  <c:v>34.811616666666666</c:v>
                </c:pt>
                <c:pt idx="4104">
                  <c:v>34.820100000000004</c:v>
                </c:pt>
                <c:pt idx="4105">
                  <c:v>34.828583333333334</c:v>
                </c:pt>
                <c:pt idx="4106">
                  <c:v>34.837066666666672</c:v>
                </c:pt>
                <c:pt idx="4107">
                  <c:v>34.845550000000003</c:v>
                </c:pt>
                <c:pt idx="4108">
                  <c:v>34.854033333333334</c:v>
                </c:pt>
                <c:pt idx="4109">
                  <c:v>34.862516666666671</c:v>
                </c:pt>
                <c:pt idx="4110">
                  <c:v>34.871000000000002</c:v>
                </c:pt>
                <c:pt idx="4111">
                  <c:v>34.879483333333333</c:v>
                </c:pt>
                <c:pt idx="4112">
                  <c:v>34.887966666666664</c:v>
                </c:pt>
                <c:pt idx="4113">
                  <c:v>34.896449999999994</c:v>
                </c:pt>
                <c:pt idx="4114">
                  <c:v>34.904933333333332</c:v>
                </c:pt>
                <c:pt idx="4115">
                  <c:v>34.913416666666663</c:v>
                </c:pt>
                <c:pt idx="4116">
                  <c:v>34.921900000000001</c:v>
                </c:pt>
                <c:pt idx="4117">
                  <c:v>34.930383333333332</c:v>
                </c:pt>
                <c:pt idx="4118">
                  <c:v>34.938866666666662</c:v>
                </c:pt>
                <c:pt idx="4119">
                  <c:v>34.94735</c:v>
                </c:pt>
                <c:pt idx="4120">
                  <c:v>34.955833333333331</c:v>
                </c:pt>
                <c:pt idx="4121">
                  <c:v>34.964316666666669</c:v>
                </c:pt>
                <c:pt idx="4122">
                  <c:v>34.972799999999999</c:v>
                </c:pt>
                <c:pt idx="4123">
                  <c:v>34.98128333333333</c:v>
                </c:pt>
                <c:pt idx="4124">
                  <c:v>34.989766666666668</c:v>
                </c:pt>
                <c:pt idx="4125">
                  <c:v>34.998249999999999</c:v>
                </c:pt>
                <c:pt idx="4126">
                  <c:v>35.006733333333337</c:v>
                </c:pt>
                <c:pt idx="4127">
                  <c:v>35.015216666666667</c:v>
                </c:pt>
                <c:pt idx="4128">
                  <c:v>35.023699999999998</c:v>
                </c:pt>
                <c:pt idx="4129">
                  <c:v>35.032183333333336</c:v>
                </c:pt>
                <c:pt idx="4130">
                  <c:v>35.040666666666667</c:v>
                </c:pt>
                <c:pt idx="4131">
                  <c:v>35.049150000000004</c:v>
                </c:pt>
                <c:pt idx="4132">
                  <c:v>35.057633333333335</c:v>
                </c:pt>
                <c:pt idx="4133">
                  <c:v>35.066133333333333</c:v>
                </c:pt>
                <c:pt idx="4134">
                  <c:v>35.074616666666664</c:v>
                </c:pt>
                <c:pt idx="4135">
                  <c:v>35.083099999999995</c:v>
                </c:pt>
                <c:pt idx="4136">
                  <c:v>35.091583333333332</c:v>
                </c:pt>
                <c:pt idx="4137">
                  <c:v>35.100066666666663</c:v>
                </c:pt>
                <c:pt idx="4138">
                  <c:v>35.108550000000001</c:v>
                </c:pt>
                <c:pt idx="4139">
                  <c:v>35.117033333333332</c:v>
                </c:pt>
                <c:pt idx="4140">
                  <c:v>35.125516666666663</c:v>
                </c:pt>
                <c:pt idx="4141">
                  <c:v>35.134</c:v>
                </c:pt>
                <c:pt idx="4142">
                  <c:v>35.142483333333331</c:v>
                </c:pt>
                <c:pt idx="4143">
                  <c:v>35.150966666666669</c:v>
                </c:pt>
                <c:pt idx="4144">
                  <c:v>35.15945</c:v>
                </c:pt>
                <c:pt idx="4145">
                  <c:v>35.16793333333333</c:v>
                </c:pt>
                <c:pt idx="4146">
                  <c:v>35.176416666666668</c:v>
                </c:pt>
                <c:pt idx="4147">
                  <c:v>35.184899999999999</c:v>
                </c:pt>
                <c:pt idx="4148">
                  <c:v>35.193383333333337</c:v>
                </c:pt>
                <c:pt idx="4149">
                  <c:v>35.201866666666668</c:v>
                </c:pt>
                <c:pt idx="4150">
                  <c:v>35.210349999999998</c:v>
                </c:pt>
                <c:pt idx="4151">
                  <c:v>35.218833333333336</c:v>
                </c:pt>
                <c:pt idx="4152">
                  <c:v>35.227316666666667</c:v>
                </c:pt>
                <c:pt idx="4153">
                  <c:v>35.235800000000005</c:v>
                </c:pt>
                <c:pt idx="4154">
                  <c:v>35.244283333333335</c:v>
                </c:pt>
                <c:pt idx="4155">
                  <c:v>35.252766666666666</c:v>
                </c:pt>
                <c:pt idx="4156">
                  <c:v>35.261250000000004</c:v>
                </c:pt>
                <c:pt idx="4157">
                  <c:v>35.269733333333335</c:v>
                </c:pt>
                <c:pt idx="4158">
                  <c:v>35.278216666666673</c:v>
                </c:pt>
                <c:pt idx="4159">
                  <c:v>35.286700000000003</c:v>
                </c:pt>
                <c:pt idx="4160">
                  <c:v>35.295183333333327</c:v>
                </c:pt>
                <c:pt idx="4161">
                  <c:v>35.303666666666665</c:v>
                </c:pt>
                <c:pt idx="4162">
                  <c:v>35.312149999999995</c:v>
                </c:pt>
                <c:pt idx="4163">
                  <c:v>35.320650000000001</c:v>
                </c:pt>
                <c:pt idx="4164">
                  <c:v>35.329133333333331</c:v>
                </c:pt>
                <c:pt idx="4165">
                  <c:v>35.337616666666669</c:v>
                </c:pt>
                <c:pt idx="4166">
                  <c:v>35.3461</c:v>
                </c:pt>
                <c:pt idx="4167">
                  <c:v>35.354583333333338</c:v>
                </c:pt>
                <c:pt idx="4168">
                  <c:v>35.363066666666668</c:v>
                </c:pt>
                <c:pt idx="4169">
                  <c:v>35.371549999999999</c:v>
                </c:pt>
                <c:pt idx="4170">
                  <c:v>35.380033333333337</c:v>
                </c:pt>
                <c:pt idx="4171">
                  <c:v>35.388516666666668</c:v>
                </c:pt>
                <c:pt idx="4172">
                  <c:v>35.397000000000006</c:v>
                </c:pt>
                <c:pt idx="4173">
                  <c:v>35.405483333333336</c:v>
                </c:pt>
                <c:pt idx="4174">
                  <c:v>35.413966666666667</c:v>
                </c:pt>
                <c:pt idx="4175">
                  <c:v>35.422450000000005</c:v>
                </c:pt>
                <c:pt idx="4176">
                  <c:v>35.430933333333336</c:v>
                </c:pt>
                <c:pt idx="4177">
                  <c:v>35.439416666666666</c:v>
                </c:pt>
                <c:pt idx="4178">
                  <c:v>35.447899999999997</c:v>
                </c:pt>
                <c:pt idx="4179">
                  <c:v>35.456383333333328</c:v>
                </c:pt>
                <c:pt idx="4180">
                  <c:v>35.464866666666666</c:v>
                </c:pt>
                <c:pt idx="4181">
                  <c:v>35.473349999999996</c:v>
                </c:pt>
                <c:pt idx="4182">
                  <c:v>35.481833333333334</c:v>
                </c:pt>
                <c:pt idx="4183">
                  <c:v>35.490316666666665</c:v>
                </c:pt>
                <c:pt idx="4184">
                  <c:v>35.498799999999996</c:v>
                </c:pt>
                <c:pt idx="4185">
                  <c:v>35.507283333333334</c:v>
                </c:pt>
                <c:pt idx="4186">
                  <c:v>35.515766666666664</c:v>
                </c:pt>
                <c:pt idx="4187">
                  <c:v>35.524250000000002</c:v>
                </c:pt>
                <c:pt idx="4188">
                  <c:v>35.532733333333333</c:v>
                </c:pt>
                <c:pt idx="4189">
                  <c:v>35.541216666666664</c:v>
                </c:pt>
                <c:pt idx="4190">
                  <c:v>35.549700000000001</c:v>
                </c:pt>
                <c:pt idx="4191">
                  <c:v>35.558183333333332</c:v>
                </c:pt>
                <c:pt idx="4192">
                  <c:v>35.56666666666667</c:v>
                </c:pt>
                <c:pt idx="4193">
                  <c:v>35.575166666666668</c:v>
                </c:pt>
                <c:pt idx="4194">
                  <c:v>35.583649999999999</c:v>
                </c:pt>
                <c:pt idx="4195">
                  <c:v>35.592133333333329</c:v>
                </c:pt>
                <c:pt idx="4196">
                  <c:v>35.60061666666666</c:v>
                </c:pt>
                <c:pt idx="4197">
                  <c:v>35.609099999999998</c:v>
                </c:pt>
                <c:pt idx="4198">
                  <c:v>35.617583333333329</c:v>
                </c:pt>
                <c:pt idx="4199">
                  <c:v>35.626066666666667</c:v>
                </c:pt>
                <c:pt idx="4200">
                  <c:v>35.634549999999997</c:v>
                </c:pt>
                <c:pt idx="4201">
                  <c:v>35.643033333333328</c:v>
                </c:pt>
                <c:pt idx="4202">
                  <c:v>35.651516666666666</c:v>
                </c:pt>
                <c:pt idx="4203">
                  <c:v>35.659999999999997</c:v>
                </c:pt>
                <c:pt idx="4204">
                  <c:v>35.668483333333334</c:v>
                </c:pt>
                <c:pt idx="4205">
                  <c:v>35.676966666666665</c:v>
                </c:pt>
                <c:pt idx="4206">
                  <c:v>35.685449999999996</c:v>
                </c:pt>
                <c:pt idx="4207">
                  <c:v>35.693933333333334</c:v>
                </c:pt>
                <c:pt idx="4208">
                  <c:v>35.702416666666664</c:v>
                </c:pt>
                <c:pt idx="4209">
                  <c:v>35.710900000000002</c:v>
                </c:pt>
                <c:pt idx="4210">
                  <c:v>35.719383333333333</c:v>
                </c:pt>
                <c:pt idx="4211">
                  <c:v>35.727866666666664</c:v>
                </c:pt>
                <c:pt idx="4212">
                  <c:v>35.736350000000002</c:v>
                </c:pt>
                <c:pt idx="4213">
                  <c:v>35.744833333333332</c:v>
                </c:pt>
                <c:pt idx="4214">
                  <c:v>35.75331666666667</c:v>
                </c:pt>
                <c:pt idx="4215">
                  <c:v>35.761800000000001</c:v>
                </c:pt>
                <c:pt idx="4216">
                  <c:v>35.770283333333332</c:v>
                </c:pt>
                <c:pt idx="4217">
                  <c:v>35.778766666666669</c:v>
                </c:pt>
                <c:pt idx="4218">
                  <c:v>35.78725</c:v>
                </c:pt>
                <c:pt idx="4219">
                  <c:v>35.795733333333338</c:v>
                </c:pt>
                <c:pt idx="4220">
                  <c:v>35.804216666666669</c:v>
                </c:pt>
                <c:pt idx="4221">
                  <c:v>35.8127</c:v>
                </c:pt>
                <c:pt idx="4222">
                  <c:v>35.821183333333337</c:v>
                </c:pt>
                <c:pt idx="4223">
                  <c:v>35.829683333333335</c:v>
                </c:pt>
                <c:pt idx="4224">
                  <c:v>35.838166666666666</c:v>
                </c:pt>
                <c:pt idx="4225">
                  <c:v>35.846649999999997</c:v>
                </c:pt>
                <c:pt idx="4226">
                  <c:v>35.855133333333335</c:v>
                </c:pt>
                <c:pt idx="4227">
                  <c:v>35.863616666666665</c:v>
                </c:pt>
                <c:pt idx="4228">
                  <c:v>35.872100000000003</c:v>
                </c:pt>
                <c:pt idx="4229">
                  <c:v>35.880583333333334</c:v>
                </c:pt>
                <c:pt idx="4230">
                  <c:v>35.889066666666665</c:v>
                </c:pt>
                <c:pt idx="4231">
                  <c:v>35.897550000000003</c:v>
                </c:pt>
                <c:pt idx="4232">
                  <c:v>35.906033333333333</c:v>
                </c:pt>
                <c:pt idx="4233">
                  <c:v>35.914516666666671</c:v>
                </c:pt>
                <c:pt idx="4234">
                  <c:v>35.923000000000002</c:v>
                </c:pt>
                <c:pt idx="4235">
                  <c:v>35.931483333333333</c:v>
                </c:pt>
                <c:pt idx="4236">
                  <c:v>35.93996666666667</c:v>
                </c:pt>
                <c:pt idx="4237">
                  <c:v>35.948450000000001</c:v>
                </c:pt>
                <c:pt idx="4238">
                  <c:v>35.956933333333339</c:v>
                </c:pt>
                <c:pt idx="4239">
                  <c:v>35.96541666666667</c:v>
                </c:pt>
                <c:pt idx="4240">
                  <c:v>35.9739</c:v>
                </c:pt>
                <c:pt idx="4241">
                  <c:v>35.982383333333338</c:v>
                </c:pt>
                <c:pt idx="4242">
                  <c:v>35.990866666666669</c:v>
                </c:pt>
                <c:pt idx="4243">
                  <c:v>35.99935</c:v>
                </c:pt>
                <c:pt idx="4244">
                  <c:v>36.00783333333333</c:v>
                </c:pt>
                <c:pt idx="4245">
                  <c:v>36.016316666666661</c:v>
                </c:pt>
                <c:pt idx="4246">
                  <c:v>36.024799999999999</c:v>
                </c:pt>
                <c:pt idx="4247">
                  <c:v>36.03328333333333</c:v>
                </c:pt>
                <c:pt idx="4248">
                  <c:v>36.041766666666668</c:v>
                </c:pt>
                <c:pt idx="4249">
                  <c:v>36.050249999999998</c:v>
                </c:pt>
                <c:pt idx="4250">
                  <c:v>36.058733333333329</c:v>
                </c:pt>
                <c:pt idx="4251">
                  <c:v>36.067216666666667</c:v>
                </c:pt>
                <c:pt idx="4252">
                  <c:v>36.075699999999998</c:v>
                </c:pt>
                <c:pt idx="4253">
                  <c:v>36.084200000000003</c:v>
                </c:pt>
                <c:pt idx="4254">
                  <c:v>36.092683333333333</c:v>
                </c:pt>
                <c:pt idx="4255">
                  <c:v>36.101166666666671</c:v>
                </c:pt>
                <c:pt idx="4256">
                  <c:v>36.109650000000002</c:v>
                </c:pt>
                <c:pt idx="4257">
                  <c:v>36.11813333333334</c:v>
                </c:pt>
                <c:pt idx="4258">
                  <c:v>36.126616666666671</c:v>
                </c:pt>
                <c:pt idx="4259">
                  <c:v>36.135100000000001</c:v>
                </c:pt>
                <c:pt idx="4260">
                  <c:v>36.143583333333332</c:v>
                </c:pt>
                <c:pt idx="4261">
                  <c:v>36.152066666666663</c:v>
                </c:pt>
                <c:pt idx="4262">
                  <c:v>36.160549999999994</c:v>
                </c:pt>
                <c:pt idx="4263">
                  <c:v>36.169033333333331</c:v>
                </c:pt>
                <c:pt idx="4264">
                  <c:v>36.177516666666662</c:v>
                </c:pt>
                <c:pt idx="4265">
                  <c:v>36.186</c:v>
                </c:pt>
                <c:pt idx="4266">
                  <c:v>36.194483333333331</c:v>
                </c:pt>
                <c:pt idx="4267">
                  <c:v>36.202966666666661</c:v>
                </c:pt>
                <c:pt idx="4268">
                  <c:v>36.211449999999999</c:v>
                </c:pt>
                <c:pt idx="4269">
                  <c:v>36.21993333333333</c:v>
                </c:pt>
                <c:pt idx="4270">
                  <c:v>36.228416666666668</c:v>
                </c:pt>
                <c:pt idx="4271">
                  <c:v>36.236899999999999</c:v>
                </c:pt>
                <c:pt idx="4272">
                  <c:v>36.245383333333329</c:v>
                </c:pt>
                <c:pt idx="4273">
                  <c:v>36.253866666666667</c:v>
                </c:pt>
                <c:pt idx="4274">
                  <c:v>36.262349999999998</c:v>
                </c:pt>
                <c:pt idx="4275">
                  <c:v>36.270833333333336</c:v>
                </c:pt>
                <c:pt idx="4276">
                  <c:v>36.279316666666666</c:v>
                </c:pt>
                <c:pt idx="4277">
                  <c:v>36.287799999999997</c:v>
                </c:pt>
                <c:pt idx="4278">
                  <c:v>36.296283333333335</c:v>
                </c:pt>
                <c:pt idx="4279">
                  <c:v>36.304766666666666</c:v>
                </c:pt>
                <c:pt idx="4280">
                  <c:v>36.313250000000004</c:v>
                </c:pt>
                <c:pt idx="4281">
                  <c:v>36.321733333333334</c:v>
                </c:pt>
                <c:pt idx="4282">
                  <c:v>36.330216666666665</c:v>
                </c:pt>
                <c:pt idx="4283">
                  <c:v>36.338716666666663</c:v>
                </c:pt>
                <c:pt idx="4284">
                  <c:v>36.347200000000001</c:v>
                </c:pt>
                <c:pt idx="4285">
                  <c:v>36.355683333333332</c:v>
                </c:pt>
                <c:pt idx="4286">
                  <c:v>36.364166666666662</c:v>
                </c:pt>
                <c:pt idx="4287">
                  <c:v>36.37265</c:v>
                </c:pt>
                <c:pt idx="4288">
                  <c:v>36.381133333333331</c:v>
                </c:pt>
                <c:pt idx="4289">
                  <c:v>36.389616666666669</c:v>
                </c:pt>
                <c:pt idx="4290">
                  <c:v>36.398099999999999</c:v>
                </c:pt>
                <c:pt idx="4291">
                  <c:v>36.40658333333333</c:v>
                </c:pt>
                <c:pt idx="4292">
                  <c:v>36.415066666666668</c:v>
                </c:pt>
                <c:pt idx="4293">
                  <c:v>36.423549999999999</c:v>
                </c:pt>
                <c:pt idx="4294">
                  <c:v>36.432033333333337</c:v>
                </c:pt>
                <c:pt idx="4295">
                  <c:v>36.440516666666667</c:v>
                </c:pt>
                <c:pt idx="4296">
                  <c:v>36.448999999999998</c:v>
                </c:pt>
                <c:pt idx="4297">
                  <c:v>36.457483333333336</c:v>
                </c:pt>
                <c:pt idx="4298">
                  <c:v>36.465966666666667</c:v>
                </c:pt>
                <c:pt idx="4299">
                  <c:v>36.474450000000004</c:v>
                </c:pt>
                <c:pt idx="4300">
                  <c:v>36.482933333333335</c:v>
                </c:pt>
                <c:pt idx="4301">
                  <c:v>36.491416666666666</c:v>
                </c:pt>
                <c:pt idx="4302">
                  <c:v>36.499900000000004</c:v>
                </c:pt>
                <c:pt idx="4303">
                  <c:v>36.508383333333335</c:v>
                </c:pt>
                <c:pt idx="4304">
                  <c:v>36.516866666666672</c:v>
                </c:pt>
                <c:pt idx="4305">
                  <c:v>36.525350000000003</c:v>
                </c:pt>
                <c:pt idx="4306">
                  <c:v>36.533833333333334</c:v>
                </c:pt>
                <c:pt idx="4307">
                  <c:v>36.542316666666672</c:v>
                </c:pt>
                <c:pt idx="4308">
                  <c:v>36.550799999999995</c:v>
                </c:pt>
                <c:pt idx="4309">
                  <c:v>36.559283333333333</c:v>
                </c:pt>
                <c:pt idx="4310">
                  <c:v>36.567766666666664</c:v>
                </c:pt>
                <c:pt idx="4311">
                  <c:v>36.576249999999995</c:v>
                </c:pt>
                <c:pt idx="4312">
                  <c:v>36.584733333333332</c:v>
                </c:pt>
                <c:pt idx="4313">
                  <c:v>36.593233333333337</c:v>
                </c:pt>
                <c:pt idx="4314">
                  <c:v>36.601716666666668</c:v>
                </c:pt>
                <c:pt idx="4315">
                  <c:v>36.610199999999999</c:v>
                </c:pt>
                <c:pt idx="4316">
                  <c:v>36.618683333333337</c:v>
                </c:pt>
                <c:pt idx="4317">
                  <c:v>36.627166666666668</c:v>
                </c:pt>
                <c:pt idx="4318">
                  <c:v>36.635650000000005</c:v>
                </c:pt>
                <c:pt idx="4319">
                  <c:v>36.644133333333336</c:v>
                </c:pt>
                <c:pt idx="4320">
                  <c:v>36.652616666666667</c:v>
                </c:pt>
                <c:pt idx="4321">
                  <c:v>36.661100000000005</c:v>
                </c:pt>
                <c:pt idx="4322">
                  <c:v>36.669583333333335</c:v>
                </c:pt>
                <c:pt idx="4323">
                  <c:v>36.678066666666673</c:v>
                </c:pt>
                <c:pt idx="4324">
                  <c:v>36.686550000000004</c:v>
                </c:pt>
                <c:pt idx="4325">
                  <c:v>36.695033333333335</c:v>
                </c:pt>
                <c:pt idx="4326">
                  <c:v>36.703516666666665</c:v>
                </c:pt>
                <c:pt idx="4327">
                  <c:v>36.711999999999996</c:v>
                </c:pt>
                <c:pt idx="4328">
                  <c:v>36.720483333333327</c:v>
                </c:pt>
                <c:pt idx="4329">
                  <c:v>36.728966666666665</c:v>
                </c:pt>
                <c:pt idx="4330">
                  <c:v>36.737449999999995</c:v>
                </c:pt>
                <c:pt idx="4331">
                  <c:v>36.745933333333333</c:v>
                </c:pt>
                <c:pt idx="4332">
                  <c:v>36.754416666666664</c:v>
                </c:pt>
                <c:pt idx="4333">
                  <c:v>36.762899999999995</c:v>
                </c:pt>
                <c:pt idx="4334">
                  <c:v>36.771383333333333</c:v>
                </c:pt>
                <c:pt idx="4335">
                  <c:v>36.779866666666663</c:v>
                </c:pt>
                <c:pt idx="4336">
                  <c:v>36.788350000000001</c:v>
                </c:pt>
                <c:pt idx="4337">
                  <c:v>36.796833333333332</c:v>
                </c:pt>
                <c:pt idx="4338">
                  <c:v>36.805316666666663</c:v>
                </c:pt>
                <c:pt idx="4339">
                  <c:v>36.813800000000001</c:v>
                </c:pt>
                <c:pt idx="4340">
                  <c:v>36.822283333333331</c:v>
                </c:pt>
                <c:pt idx="4341">
                  <c:v>36.830766666666669</c:v>
                </c:pt>
                <c:pt idx="4342">
                  <c:v>36.83925</c:v>
                </c:pt>
                <c:pt idx="4343">
                  <c:v>36.847749999999998</c:v>
                </c:pt>
                <c:pt idx="4344">
                  <c:v>36.856233333333329</c:v>
                </c:pt>
                <c:pt idx="4345">
                  <c:v>36.864716666666666</c:v>
                </c:pt>
                <c:pt idx="4346">
                  <c:v>36.873199999999997</c:v>
                </c:pt>
                <c:pt idx="4347">
                  <c:v>36.881683333333328</c:v>
                </c:pt>
                <c:pt idx="4348">
                  <c:v>36.890166666666666</c:v>
                </c:pt>
                <c:pt idx="4349">
                  <c:v>36.898649999999996</c:v>
                </c:pt>
                <c:pt idx="4350">
                  <c:v>36.907133333333334</c:v>
                </c:pt>
                <c:pt idx="4351">
                  <c:v>36.915616666666665</c:v>
                </c:pt>
                <c:pt idx="4352">
                  <c:v>36.924099999999996</c:v>
                </c:pt>
                <c:pt idx="4353">
                  <c:v>36.932583333333334</c:v>
                </c:pt>
                <c:pt idx="4354">
                  <c:v>36.941066666666664</c:v>
                </c:pt>
                <c:pt idx="4355">
                  <c:v>36.949550000000002</c:v>
                </c:pt>
                <c:pt idx="4356">
                  <c:v>36.958033333333333</c:v>
                </c:pt>
                <c:pt idx="4357">
                  <c:v>36.966516666666664</c:v>
                </c:pt>
                <c:pt idx="4358">
                  <c:v>36.975000000000001</c:v>
                </c:pt>
                <c:pt idx="4359">
                  <c:v>36.983483333333332</c:v>
                </c:pt>
                <c:pt idx="4360">
                  <c:v>36.99196666666667</c:v>
                </c:pt>
                <c:pt idx="4361">
                  <c:v>37.000450000000001</c:v>
                </c:pt>
                <c:pt idx="4362">
                  <c:v>37.008933333333331</c:v>
                </c:pt>
                <c:pt idx="4363">
                  <c:v>37.017416666666669</c:v>
                </c:pt>
                <c:pt idx="4364">
                  <c:v>37.0259</c:v>
                </c:pt>
                <c:pt idx="4365">
                  <c:v>37.034383333333338</c:v>
                </c:pt>
                <c:pt idx="4366">
                  <c:v>37.042866666666669</c:v>
                </c:pt>
                <c:pt idx="4367">
                  <c:v>37.051349999999999</c:v>
                </c:pt>
                <c:pt idx="4368">
                  <c:v>37.059833333333337</c:v>
                </c:pt>
                <c:pt idx="4369">
                  <c:v>37.068316666666668</c:v>
                </c:pt>
                <c:pt idx="4370">
                  <c:v>37.076800000000006</c:v>
                </c:pt>
                <c:pt idx="4371">
                  <c:v>37.085283333333336</c:v>
                </c:pt>
                <c:pt idx="4372">
                  <c:v>37.093766666666667</c:v>
                </c:pt>
                <c:pt idx="4373">
                  <c:v>37.102250000000005</c:v>
                </c:pt>
                <c:pt idx="4374">
                  <c:v>37.110750000000003</c:v>
                </c:pt>
                <c:pt idx="4375">
                  <c:v>37.119233333333334</c:v>
                </c:pt>
                <c:pt idx="4376">
                  <c:v>37.127716666666664</c:v>
                </c:pt>
                <c:pt idx="4377">
                  <c:v>37.136200000000002</c:v>
                </c:pt>
                <c:pt idx="4378">
                  <c:v>37.144683333333333</c:v>
                </c:pt>
                <c:pt idx="4379">
                  <c:v>37.153166666666671</c:v>
                </c:pt>
                <c:pt idx="4380">
                  <c:v>37.161650000000002</c:v>
                </c:pt>
                <c:pt idx="4381">
                  <c:v>37.170133333333332</c:v>
                </c:pt>
                <c:pt idx="4382">
                  <c:v>37.17861666666667</c:v>
                </c:pt>
                <c:pt idx="4383">
                  <c:v>37.187100000000001</c:v>
                </c:pt>
                <c:pt idx="4384">
                  <c:v>37.195583333333339</c:v>
                </c:pt>
                <c:pt idx="4385">
                  <c:v>37.20406666666667</c:v>
                </c:pt>
                <c:pt idx="4386">
                  <c:v>37.21255</c:v>
                </c:pt>
                <c:pt idx="4387">
                  <c:v>37.221033333333338</c:v>
                </c:pt>
                <c:pt idx="4388">
                  <c:v>37.229516666666669</c:v>
                </c:pt>
                <c:pt idx="4389">
                  <c:v>37.238000000000007</c:v>
                </c:pt>
                <c:pt idx="4390">
                  <c:v>37.246483333333337</c:v>
                </c:pt>
                <c:pt idx="4391">
                  <c:v>37.254966666666661</c:v>
                </c:pt>
                <c:pt idx="4392">
                  <c:v>37.263449999999999</c:v>
                </c:pt>
                <c:pt idx="4393">
                  <c:v>37.27193333333333</c:v>
                </c:pt>
                <c:pt idx="4394">
                  <c:v>37.28041666666666</c:v>
                </c:pt>
                <c:pt idx="4395">
                  <c:v>37.288899999999998</c:v>
                </c:pt>
                <c:pt idx="4396">
                  <c:v>37.297383333333329</c:v>
                </c:pt>
                <c:pt idx="4397">
                  <c:v>37.305866666666667</c:v>
                </c:pt>
                <c:pt idx="4398">
                  <c:v>37.314349999999997</c:v>
                </c:pt>
                <c:pt idx="4399">
                  <c:v>37.322833333333328</c:v>
                </c:pt>
                <c:pt idx="4400">
                  <c:v>37.331316666666666</c:v>
                </c:pt>
                <c:pt idx="4401">
                  <c:v>37.339799999999997</c:v>
                </c:pt>
                <c:pt idx="4402">
                  <c:v>37.348283333333335</c:v>
                </c:pt>
                <c:pt idx="4403">
                  <c:v>37.356766666666665</c:v>
                </c:pt>
                <c:pt idx="4404">
                  <c:v>37.36526666666667</c:v>
                </c:pt>
                <c:pt idx="4405">
                  <c:v>37.373750000000001</c:v>
                </c:pt>
                <c:pt idx="4406">
                  <c:v>37.382233333333339</c:v>
                </c:pt>
                <c:pt idx="4407">
                  <c:v>37.39071666666667</c:v>
                </c:pt>
                <c:pt idx="4408">
                  <c:v>37.3992</c:v>
                </c:pt>
                <c:pt idx="4409">
                  <c:v>37.407683333333331</c:v>
                </c:pt>
                <c:pt idx="4410">
                  <c:v>37.416166666666662</c:v>
                </c:pt>
                <c:pt idx="4411">
                  <c:v>37.42465</c:v>
                </c:pt>
                <c:pt idx="4412">
                  <c:v>37.43313333333333</c:v>
                </c:pt>
                <c:pt idx="4413">
                  <c:v>37.441616666666661</c:v>
                </c:pt>
                <c:pt idx="4414">
                  <c:v>37.450099999999999</c:v>
                </c:pt>
                <c:pt idx="4415">
                  <c:v>37.45858333333333</c:v>
                </c:pt>
                <c:pt idx="4416">
                  <c:v>37.467066666666668</c:v>
                </c:pt>
                <c:pt idx="4417">
                  <c:v>37.475549999999998</c:v>
                </c:pt>
                <c:pt idx="4418">
                  <c:v>37.484033333333329</c:v>
                </c:pt>
                <c:pt idx="4419">
                  <c:v>37.492516666666667</c:v>
                </c:pt>
                <c:pt idx="4420">
                  <c:v>37.500999999999998</c:v>
                </c:pt>
                <c:pt idx="4421">
                  <c:v>37.509483333333336</c:v>
                </c:pt>
                <c:pt idx="4422">
                  <c:v>37.517966666666666</c:v>
                </c:pt>
                <c:pt idx="4423">
                  <c:v>37.526449999999997</c:v>
                </c:pt>
                <c:pt idx="4424">
                  <c:v>37.534933333333335</c:v>
                </c:pt>
                <c:pt idx="4425">
                  <c:v>37.543416666666666</c:v>
                </c:pt>
                <c:pt idx="4426">
                  <c:v>37.551900000000003</c:v>
                </c:pt>
                <c:pt idx="4427">
                  <c:v>37.560383333333334</c:v>
                </c:pt>
                <c:pt idx="4428">
                  <c:v>37.568866666666665</c:v>
                </c:pt>
                <c:pt idx="4429">
                  <c:v>37.577350000000003</c:v>
                </c:pt>
                <c:pt idx="4430">
                  <c:v>37.585833333333333</c:v>
                </c:pt>
                <c:pt idx="4431">
                  <c:v>37.594316666666671</c:v>
                </c:pt>
                <c:pt idx="4432">
                  <c:v>37.602800000000002</c:v>
                </c:pt>
                <c:pt idx="4433">
                  <c:v>37.611283333333333</c:v>
                </c:pt>
                <c:pt idx="4434">
                  <c:v>37.619783333333331</c:v>
                </c:pt>
                <c:pt idx="4435">
                  <c:v>37.628266666666669</c:v>
                </c:pt>
                <c:pt idx="4436">
                  <c:v>37.636749999999999</c:v>
                </c:pt>
                <c:pt idx="4437">
                  <c:v>37.64523333333333</c:v>
                </c:pt>
                <c:pt idx="4438">
                  <c:v>37.653716666666668</c:v>
                </c:pt>
                <c:pt idx="4439">
                  <c:v>37.662199999999999</c:v>
                </c:pt>
                <c:pt idx="4440">
                  <c:v>37.670683333333336</c:v>
                </c:pt>
                <c:pt idx="4441">
                  <c:v>37.679166666666667</c:v>
                </c:pt>
                <c:pt idx="4442">
                  <c:v>37.687649999999998</c:v>
                </c:pt>
                <c:pt idx="4443">
                  <c:v>37.696133333333336</c:v>
                </c:pt>
                <c:pt idx="4444">
                  <c:v>37.704616666666666</c:v>
                </c:pt>
                <c:pt idx="4445">
                  <c:v>37.713100000000004</c:v>
                </c:pt>
                <c:pt idx="4446">
                  <c:v>37.721583333333335</c:v>
                </c:pt>
                <c:pt idx="4447">
                  <c:v>37.730066666666666</c:v>
                </c:pt>
                <c:pt idx="4448">
                  <c:v>37.738550000000004</c:v>
                </c:pt>
                <c:pt idx="4449">
                  <c:v>37.747033333333334</c:v>
                </c:pt>
                <c:pt idx="4450">
                  <c:v>37.755516666666672</c:v>
                </c:pt>
                <c:pt idx="4451">
                  <c:v>37.764000000000003</c:v>
                </c:pt>
                <c:pt idx="4452">
                  <c:v>37.772483333333334</c:v>
                </c:pt>
                <c:pt idx="4453">
                  <c:v>37.780966666666671</c:v>
                </c:pt>
                <c:pt idx="4454">
                  <c:v>37.789450000000002</c:v>
                </c:pt>
                <c:pt idx="4455">
                  <c:v>37.79793333333334</c:v>
                </c:pt>
                <c:pt idx="4456">
                  <c:v>37.806416666666671</c:v>
                </c:pt>
                <c:pt idx="4457">
                  <c:v>37.814899999999994</c:v>
                </c:pt>
                <c:pt idx="4458">
                  <c:v>37.823383333333332</c:v>
                </c:pt>
                <c:pt idx="4459">
                  <c:v>37.831866666666663</c:v>
                </c:pt>
                <c:pt idx="4460">
                  <c:v>37.840349999999994</c:v>
                </c:pt>
                <c:pt idx="4461">
                  <c:v>37.848833333333332</c:v>
                </c:pt>
                <c:pt idx="4462">
                  <c:v>37.857316666666662</c:v>
                </c:pt>
                <c:pt idx="4463">
                  <c:v>37.8658</c:v>
                </c:pt>
                <c:pt idx="4464">
                  <c:v>37.874299999999998</c:v>
                </c:pt>
                <c:pt idx="4465">
                  <c:v>37.882783333333336</c:v>
                </c:pt>
                <c:pt idx="4466">
                  <c:v>37.891266666666667</c:v>
                </c:pt>
                <c:pt idx="4467">
                  <c:v>37.899750000000004</c:v>
                </c:pt>
                <c:pt idx="4468">
                  <c:v>37.908233333333335</c:v>
                </c:pt>
                <c:pt idx="4469">
                  <c:v>37.916716666666666</c:v>
                </c:pt>
                <c:pt idx="4470">
                  <c:v>37.925200000000004</c:v>
                </c:pt>
                <c:pt idx="4471">
                  <c:v>37.933683333333335</c:v>
                </c:pt>
                <c:pt idx="4472">
                  <c:v>37.942166666666672</c:v>
                </c:pt>
                <c:pt idx="4473">
                  <c:v>37.950650000000003</c:v>
                </c:pt>
                <c:pt idx="4474">
                  <c:v>37.959133333333327</c:v>
                </c:pt>
                <c:pt idx="4475">
                  <c:v>37.967616666666665</c:v>
                </c:pt>
                <c:pt idx="4476">
                  <c:v>37.976099999999995</c:v>
                </c:pt>
                <c:pt idx="4477">
                  <c:v>37.984583333333333</c:v>
                </c:pt>
                <c:pt idx="4478">
                  <c:v>37.993066666666664</c:v>
                </c:pt>
                <c:pt idx="4479">
                  <c:v>38.001549999999995</c:v>
                </c:pt>
                <c:pt idx="4480">
                  <c:v>38.010033333333332</c:v>
                </c:pt>
                <c:pt idx="4481">
                  <c:v>38.018516666666663</c:v>
                </c:pt>
                <c:pt idx="4482">
                  <c:v>38.027000000000001</c:v>
                </c:pt>
                <c:pt idx="4483">
                  <c:v>38.035483333333332</c:v>
                </c:pt>
                <c:pt idx="4484">
                  <c:v>38.043966666666662</c:v>
                </c:pt>
                <c:pt idx="4485">
                  <c:v>38.05245</c:v>
                </c:pt>
                <c:pt idx="4486">
                  <c:v>38.060933333333331</c:v>
                </c:pt>
                <c:pt idx="4487">
                  <c:v>38.069416666666669</c:v>
                </c:pt>
                <c:pt idx="4488">
                  <c:v>38.0779</c:v>
                </c:pt>
                <c:pt idx="4489">
                  <c:v>38.08638333333333</c:v>
                </c:pt>
                <c:pt idx="4490">
                  <c:v>38.094866666666668</c:v>
                </c:pt>
                <c:pt idx="4491">
                  <c:v>38.103349999999999</c:v>
                </c:pt>
                <c:pt idx="4492">
                  <c:v>38.111833333333337</c:v>
                </c:pt>
                <c:pt idx="4493">
                  <c:v>38.120316666666668</c:v>
                </c:pt>
                <c:pt idx="4494">
                  <c:v>38.128816666666665</c:v>
                </c:pt>
                <c:pt idx="4495">
                  <c:v>38.137299999999996</c:v>
                </c:pt>
                <c:pt idx="4496">
                  <c:v>38.145783333333334</c:v>
                </c:pt>
                <c:pt idx="4497">
                  <c:v>38.154266666666665</c:v>
                </c:pt>
                <c:pt idx="4498">
                  <c:v>38.162749999999996</c:v>
                </c:pt>
                <c:pt idx="4499">
                  <c:v>38.171233333333333</c:v>
                </c:pt>
                <c:pt idx="4500">
                  <c:v>38.179716666666664</c:v>
                </c:pt>
                <c:pt idx="4501">
                  <c:v>38.188200000000002</c:v>
                </c:pt>
                <c:pt idx="4502">
                  <c:v>38.196683333333333</c:v>
                </c:pt>
                <c:pt idx="4503">
                  <c:v>38.205166666666663</c:v>
                </c:pt>
                <c:pt idx="4504">
                  <c:v>38.213650000000001</c:v>
                </c:pt>
                <c:pt idx="4505">
                  <c:v>38.222133333333332</c:v>
                </c:pt>
                <c:pt idx="4506">
                  <c:v>38.23061666666667</c:v>
                </c:pt>
                <c:pt idx="4507">
                  <c:v>38.239100000000001</c:v>
                </c:pt>
                <c:pt idx="4508">
                  <c:v>38.247583333333331</c:v>
                </c:pt>
                <c:pt idx="4509">
                  <c:v>38.256066666666669</c:v>
                </c:pt>
                <c:pt idx="4510">
                  <c:v>38.26455</c:v>
                </c:pt>
                <c:pt idx="4511">
                  <c:v>38.273033333333338</c:v>
                </c:pt>
                <c:pt idx="4512">
                  <c:v>38.281516666666668</c:v>
                </c:pt>
                <c:pt idx="4513">
                  <c:v>38.29</c:v>
                </c:pt>
                <c:pt idx="4514">
                  <c:v>38.298483333333337</c:v>
                </c:pt>
                <c:pt idx="4515">
                  <c:v>38.306966666666668</c:v>
                </c:pt>
                <c:pt idx="4516">
                  <c:v>38.315450000000006</c:v>
                </c:pt>
                <c:pt idx="4517">
                  <c:v>38.323933333333336</c:v>
                </c:pt>
                <c:pt idx="4518">
                  <c:v>38.332416666666667</c:v>
                </c:pt>
                <c:pt idx="4519">
                  <c:v>38.340900000000005</c:v>
                </c:pt>
                <c:pt idx="4520">
                  <c:v>38.349383333333336</c:v>
                </c:pt>
                <c:pt idx="4521">
                  <c:v>38.357866666666673</c:v>
                </c:pt>
                <c:pt idx="4522">
                  <c:v>38.366350000000004</c:v>
                </c:pt>
                <c:pt idx="4523">
                  <c:v>38.374833333333328</c:v>
                </c:pt>
                <c:pt idx="4524">
                  <c:v>38.383333333333333</c:v>
                </c:pt>
                <c:pt idx="4525">
                  <c:v>38.391816666666664</c:v>
                </c:pt>
                <c:pt idx="4526">
                  <c:v>38.400300000000001</c:v>
                </c:pt>
                <c:pt idx="4527">
                  <c:v>38.408783333333332</c:v>
                </c:pt>
                <c:pt idx="4528">
                  <c:v>38.41726666666667</c:v>
                </c:pt>
                <c:pt idx="4529">
                  <c:v>38.425750000000001</c:v>
                </c:pt>
                <c:pt idx="4530">
                  <c:v>38.434233333333331</c:v>
                </c:pt>
                <c:pt idx="4531">
                  <c:v>38.442716666666669</c:v>
                </c:pt>
                <c:pt idx="4532">
                  <c:v>38.4512</c:v>
                </c:pt>
                <c:pt idx="4533">
                  <c:v>38.459683333333338</c:v>
                </c:pt>
                <c:pt idx="4534">
                  <c:v>38.468166666666669</c:v>
                </c:pt>
                <c:pt idx="4535">
                  <c:v>38.476649999999999</c:v>
                </c:pt>
                <c:pt idx="4536">
                  <c:v>38.485133333333337</c:v>
                </c:pt>
                <c:pt idx="4537">
                  <c:v>38.493616666666668</c:v>
                </c:pt>
                <c:pt idx="4538">
                  <c:v>38.502100000000006</c:v>
                </c:pt>
                <c:pt idx="4539">
                  <c:v>38.510583333333336</c:v>
                </c:pt>
                <c:pt idx="4540">
                  <c:v>38.51906666666666</c:v>
                </c:pt>
                <c:pt idx="4541">
                  <c:v>38.527549999999998</c:v>
                </c:pt>
                <c:pt idx="4542">
                  <c:v>38.536033333333329</c:v>
                </c:pt>
                <c:pt idx="4543">
                  <c:v>38.544516666666667</c:v>
                </c:pt>
                <c:pt idx="4544">
                  <c:v>38.552999999999997</c:v>
                </c:pt>
                <c:pt idx="4545">
                  <c:v>38.561483333333328</c:v>
                </c:pt>
                <c:pt idx="4546">
                  <c:v>38.569966666666666</c:v>
                </c:pt>
                <c:pt idx="4547">
                  <c:v>38.578449999999997</c:v>
                </c:pt>
                <c:pt idx="4548">
                  <c:v>38.586933333333334</c:v>
                </c:pt>
                <c:pt idx="4549">
                  <c:v>38.595416666666665</c:v>
                </c:pt>
                <c:pt idx="4550">
                  <c:v>38.603899999999996</c:v>
                </c:pt>
                <c:pt idx="4551">
                  <c:v>38.612383333333334</c:v>
                </c:pt>
                <c:pt idx="4552">
                  <c:v>38.620866666666664</c:v>
                </c:pt>
                <c:pt idx="4553">
                  <c:v>38.629350000000002</c:v>
                </c:pt>
                <c:pt idx="4554">
                  <c:v>38.63785</c:v>
                </c:pt>
                <c:pt idx="4555">
                  <c:v>38.646333333333338</c:v>
                </c:pt>
                <c:pt idx="4556">
                  <c:v>38.654816666666669</c:v>
                </c:pt>
                <c:pt idx="4557">
                  <c:v>38.6633</c:v>
                </c:pt>
                <c:pt idx="4558">
                  <c:v>38.67178333333333</c:v>
                </c:pt>
                <c:pt idx="4559">
                  <c:v>38.680266666666661</c:v>
                </c:pt>
                <c:pt idx="4560">
                  <c:v>38.688749999999999</c:v>
                </c:pt>
                <c:pt idx="4561">
                  <c:v>38.69723333333333</c:v>
                </c:pt>
                <c:pt idx="4562">
                  <c:v>38.705716666666667</c:v>
                </c:pt>
                <c:pt idx="4563">
                  <c:v>38.714199999999998</c:v>
                </c:pt>
                <c:pt idx="4564">
                  <c:v>38.722683333333329</c:v>
                </c:pt>
                <c:pt idx="4565">
                  <c:v>38.731166666666667</c:v>
                </c:pt>
                <c:pt idx="4566">
                  <c:v>38.739649999999997</c:v>
                </c:pt>
                <c:pt idx="4567">
                  <c:v>38.748133333333335</c:v>
                </c:pt>
                <c:pt idx="4568">
                  <c:v>38.756616666666666</c:v>
                </c:pt>
                <c:pt idx="4569">
                  <c:v>38.765099999999997</c:v>
                </c:pt>
                <c:pt idx="4570">
                  <c:v>38.773583333333335</c:v>
                </c:pt>
                <c:pt idx="4571">
                  <c:v>38.782066666666665</c:v>
                </c:pt>
                <c:pt idx="4572">
                  <c:v>38.790550000000003</c:v>
                </c:pt>
                <c:pt idx="4573">
                  <c:v>38.799033333333334</c:v>
                </c:pt>
                <c:pt idx="4574">
                  <c:v>38.807516666666665</c:v>
                </c:pt>
                <c:pt idx="4575">
                  <c:v>38.816000000000003</c:v>
                </c:pt>
                <c:pt idx="4576">
                  <c:v>38.824483333333333</c:v>
                </c:pt>
                <c:pt idx="4577">
                  <c:v>38.832966666666671</c:v>
                </c:pt>
                <c:pt idx="4578">
                  <c:v>38.841450000000002</c:v>
                </c:pt>
                <c:pt idx="4579">
                  <c:v>38.849933333333333</c:v>
                </c:pt>
                <c:pt idx="4580">
                  <c:v>38.85841666666667</c:v>
                </c:pt>
                <c:pt idx="4581">
                  <c:v>38.866900000000001</c:v>
                </c:pt>
                <c:pt idx="4582">
                  <c:v>38.875383333333339</c:v>
                </c:pt>
                <c:pt idx="4583">
                  <c:v>38.88386666666667</c:v>
                </c:pt>
                <c:pt idx="4584">
                  <c:v>38.892366666666668</c:v>
                </c:pt>
                <c:pt idx="4585">
                  <c:v>38.900849999999998</c:v>
                </c:pt>
                <c:pt idx="4586">
                  <c:v>38.909333333333329</c:v>
                </c:pt>
                <c:pt idx="4587">
                  <c:v>38.917816666666667</c:v>
                </c:pt>
                <c:pt idx="4588">
                  <c:v>38.926299999999998</c:v>
                </c:pt>
                <c:pt idx="4589">
                  <c:v>38.934783333333336</c:v>
                </c:pt>
                <c:pt idx="4590">
                  <c:v>38.943266666666666</c:v>
                </c:pt>
                <c:pt idx="4591">
                  <c:v>38.951749999999997</c:v>
                </c:pt>
                <c:pt idx="4592">
                  <c:v>38.960233333333335</c:v>
                </c:pt>
                <c:pt idx="4593">
                  <c:v>38.968716666666666</c:v>
                </c:pt>
                <c:pt idx="4594">
                  <c:v>38.977200000000003</c:v>
                </c:pt>
                <c:pt idx="4595">
                  <c:v>38.985683333333334</c:v>
                </c:pt>
                <c:pt idx="4596">
                  <c:v>38.994166666666665</c:v>
                </c:pt>
                <c:pt idx="4597">
                  <c:v>39.002650000000003</c:v>
                </c:pt>
                <c:pt idx="4598">
                  <c:v>39.011133333333333</c:v>
                </c:pt>
                <c:pt idx="4599">
                  <c:v>39.019616666666671</c:v>
                </c:pt>
                <c:pt idx="4600">
                  <c:v>39.028100000000002</c:v>
                </c:pt>
                <c:pt idx="4601">
                  <c:v>39.036583333333333</c:v>
                </c:pt>
                <c:pt idx="4602">
                  <c:v>39.045066666666671</c:v>
                </c:pt>
                <c:pt idx="4603">
                  <c:v>39.053550000000001</c:v>
                </c:pt>
                <c:pt idx="4604">
                  <c:v>39.062033333333339</c:v>
                </c:pt>
                <c:pt idx="4605">
                  <c:v>39.07051666666667</c:v>
                </c:pt>
                <c:pt idx="4606">
                  <c:v>39.078999999999994</c:v>
                </c:pt>
                <c:pt idx="4607">
                  <c:v>39.087483333333331</c:v>
                </c:pt>
                <c:pt idx="4608">
                  <c:v>39.095966666666662</c:v>
                </c:pt>
                <c:pt idx="4609">
                  <c:v>39.10445</c:v>
                </c:pt>
                <c:pt idx="4610">
                  <c:v>39.112933333333331</c:v>
                </c:pt>
                <c:pt idx="4611">
                  <c:v>39.121416666666661</c:v>
                </c:pt>
                <c:pt idx="4612">
                  <c:v>39.129899999999999</c:v>
                </c:pt>
                <c:pt idx="4613">
                  <c:v>39.13838333333333</c:v>
                </c:pt>
                <c:pt idx="4614">
                  <c:v>39.146883333333335</c:v>
                </c:pt>
                <c:pt idx="4615">
                  <c:v>39.155366666666666</c:v>
                </c:pt>
                <c:pt idx="4616">
                  <c:v>39.163850000000004</c:v>
                </c:pt>
                <c:pt idx="4617">
                  <c:v>39.172333333333334</c:v>
                </c:pt>
                <c:pt idx="4618">
                  <c:v>39.180816666666672</c:v>
                </c:pt>
                <c:pt idx="4619">
                  <c:v>39.189300000000003</c:v>
                </c:pt>
                <c:pt idx="4620">
                  <c:v>39.197783333333334</c:v>
                </c:pt>
                <c:pt idx="4621">
                  <c:v>39.206266666666671</c:v>
                </c:pt>
                <c:pt idx="4622">
                  <c:v>39.214750000000002</c:v>
                </c:pt>
                <c:pt idx="4623">
                  <c:v>39.223233333333333</c:v>
                </c:pt>
                <c:pt idx="4624">
                  <c:v>39.231716666666664</c:v>
                </c:pt>
                <c:pt idx="4625">
                  <c:v>39.240199999999994</c:v>
                </c:pt>
                <c:pt idx="4626">
                  <c:v>39.248683333333332</c:v>
                </c:pt>
                <c:pt idx="4627">
                  <c:v>39.257166666666663</c:v>
                </c:pt>
                <c:pt idx="4628">
                  <c:v>39.265650000000001</c:v>
                </c:pt>
                <c:pt idx="4629">
                  <c:v>39.274133333333332</c:v>
                </c:pt>
                <c:pt idx="4630">
                  <c:v>39.282616666666662</c:v>
                </c:pt>
                <c:pt idx="4631">
                  <c:v>39.2911</c:v>
                </c:pt>
                <c:pt idx="4632">
                  <c:v>39.299583333333331</c:v>
                </c:pt>
                <c:pt idx="4633">
                  <c:v>39.308066666666669</c:v>
                </c:pt>
                <c:pt idx="4634">
                  <c:v>39.316549999999999</c:v>
                </c:pt>
                <c:pt idx="4635">
                  <c:v>39.32503333333333</c:v>
                </c:pt>
                <c:pt idx="4636">
                  <c:v>39.333516666666668</c:v>
                </c:pt>
                <c:pt idx="4637">
                  <c:v>39.341999999999999</c:v>
                </c:pt>
                <c:pt idx="4638">
                  <c:v>39.350483333333337</c:v>
                </c:pt>
                <c:pt idx="4639">
                  <c:v>39.358966666666667</c:v>
                </c:pt>
                <c:pt idx="4640">
                  <c:v>39.367449999999998</c:v>
                </c:pt>
                <c:pt idx="4641">
                  <c:v>39.375933333333336</c:v>
                </c:pt>
                <c:pt idx="4642">
                  <c:v>39.384416666666667</c:v>
                </c:pt>
                <c:pt idx="4643">
                  <c:v>39.392900000000004</c:v>
                </c:pt>
                <c:pt idx="4644">
                  <c:v>39.401383333333335</c:v>
                </c:pt>
                <c:pt idx="4645">
                  <c:v>39.409883333333333</c:v>
                </c:pt>
                <c:pt idx="4646">
                  <c:v>39.418366666666664</c:v>
                </c:pt>
                <c:pt idx="4647">
                  <c:v>39.426849999999995</c:v>
                </c:pt>
                <c:pt idx="4648">
                  <c:v>39.435333333333332</c:v>
                </c:pt>
                <c:pt idx="4649">
                  <c:v>39.443816666666663</c:v>
                </c:pt>
                <c:pt idx="4650">
                  <c:v>39.452300000000001</c:v>
                </c:pt>
                <c:pt idx="4651">
                  <c:v>39.460783333333332</c:v>
                </c:pt>
                <c:pt idx="4652">
                  <c:v>39.469266666666663</c:v>
                </c:pt>
                <c:pt idx="4653">
                  <c:v>39.47775</c:v>
                </c:pt>
                <c:pt idx="4654">
                  <c:v>39.486233333333331</c:v>
                </c:pt>
                <c:pt idx="4655">
                  <c:v>39.494716666666669</c:v>
                </c:pt>
                <c:pt idx="4656">
                  <c:v>39.5032</c:v>
                </c:pt>
                <c:pt idx="4657">
                  <c:v>39.51168333333333</c:v>
                </c:pt>
                <c:pt idx="4658">
                  <c:v>39.520166666666668</c:v>
                </c:pt>
                <c:pt idx="4659">
                  <c:v>39.528649999999999</c:v>
                </c:pt>
                <c:pt idx="4660">
                  <c:v>39.537133333333337</c:v>
                </c:pt>
                <c:pt idx="4661">
                  <c:v>39.545616666666668</c:v>
                </c:pt>
                <c:pt idx="4662">
                  <c:v>39.554099999999998</c:v>
                </c:pt>
                <c:pt idx="4663">
                  <c:v>39.562583333333336</c:v>
                </c:pt>
                <c:pt idx="4664">
                  <c:v>39.571066666666667</c:v>
                </c:pt>
                <c:pt idx="4665">
                  <c:v>39.579550000000005</c:v>
                </c:pt>
                <c:pt idx="4666">
                  <c:v>39.588033333333335</c:v>
                </c:pt>
                <c:pt idx="4667">
                  <c:v>39.596516666666666</c:v>
                </c:pt>
                <c:pt idx="4668">
                  <c:v>39.605000000000004</c:v>
                </c:pt>
                <c:pt idx="4669">
                  <c:v>39.613483333333335</c:v>
                </c:pt>
                <c:pt idx="4670">
                  <c:v>39.621966666666673</c:v>
                </c:pt>
                <c:pt idx="4671">
                  <c:v>39.630450000000003</c:v>
                </c:pt>
                <c:pt idx="4672">
                  <c:v>39.638933333333327</c:v>
                </c:pt>
                <c:pt idx="4673">
                  <c:v>39.647416666666665</c:v>
                </c:pt>
                <c:pt idx="4674">
                  <c:v>39.655899999999995</c:v>
                </c:pt>
                <c:pt idx="4675">
                  <c:v>39.664400000000001</c:v>
                </c:pt>
                <c:pt idx="4676">
                  <c:v>39.672883333333331</c:v>
                </c:pt>
                <c:pt idx="4677">
                  <c:v>39.681366666666669</c:v>
                </c:pt>
                <c:pt idx="4678">
                  <c:v>39.68985</c:v>
                </c:pt>
                <c:pt idx="4679">
                  <c:v>39.698333333333338</c:v>
                </c:pt>
                <c:pt idx="4680">
                  <c:v>39.706816666666668</c:v>
                </c:pt>
                <c:pt idx="4681">
                  <c:v>39.715299999999999</c:v>
                </c:pt>
                <c:pt idx="4682">
                  <c:v>39.723783333333337</c:v>
                </c:pt>
                <c:pt idx="4683">
                  <c:v>39.732266666666668</c:v>
                </c:pt>
                <c:pt idx="4684">
                  <c:v>39.740750000000006</c:v>
                </c:pt>
                <c:pt idx="4685">
                  <c:v>39.749233333333336</c:v>
                </c:pt>
                <c:pt idx="4686">
                  <c:v>39.757716666666667</c:v>
                </c:pt>
                <c:pt idx="4687">
                  <c:v>39.766200000000005</c:v>
                </c:pt>
                <c:pt idx="4688">
                  <c:v>39.774683333333336</c:v>
                </c:pt>
                <c:pt idx="4689">
                  <c:v>39.783166666666666</c:v>
                </c:pt>
                <c:pt idx="4690">
                  <c:v>39.791649999999997</c:v>
                </c:pt>
                <c:pt idx="4691">
                  <c:v>39.800133333333328</c:v>
                </c:pt>
                <c:pt idx="4692">
                  <c:v>39.808616666666666</c:v>
                </c:pt>
                <c:pt idx="4693">
                  <c:v>39.817099999999996</c:v>
                </c:pt>
                <c:pt idx="4694">
                  <c:v>39.825583333333334</c:v>
                </c:pt>
                <c:pt idx="4695">
                  <c:v>39.834066666666665</c:v>
                </c:pt>
                <c:pt idx="4696">
                  <c:v>39.842549999999996</c:v>
                </c:pt>
                <c:pt idx="4697">
                  <c:v>39.851033333333334</c:v>
                </c:pt>
                <c:pt idx="4698">
                  <c:v>39.859516666666664</c:v>
                </c:pt>
                <c:pt idx="4699">
                  <c:v>39.868000000000002</c:v>
                </c:pt>
                <c:pt idx="4700">
                  <c:v>39.876483333333333</c:v>
                </c:pt>
                <c:pt idx="4701">
                  <c:v>39.884966666666664</c:v>
                </c:pt>
                <c:pt idx="4702">
                  <c:v>39.893450000000001</c:v>
                </c:pt>
                <c:pt idx="4703">
                  <c:v>39.901933333333332</c:v>
                </c:pt>
                <c:pt idx="4704">
                  <c:v>39.91041666666667</c:v>
                </c:pt>
                <c:pt idx="4705">
                  <c:v>39.918916666666668</c:v>
                </c:pt>
                <c:pt idx="4706">
                  <c:v>39.927399999999999</c:v>
                </c:pt>
                <c:pt idx="4707">
                  <c:v>39.935883333333329</c:v>
                </c:pt>
                <c:pt idx="4708">
                  <c:v>39.94436666666666</c:v>
                </c:pt>
                <c:pt idx="4709">
                  <c:v>39.952849999999998</c:v>
                </c:pt>
                <c:pt idx="4710">
                  <c:v>39.961333333333329</c:v>
                </c:pt>
                <c:pt idx="4711">
                  <c:v>39.969816666666667</c:v>
                </c:pt>
                <c:pt idx="4712">
                  <c:v>39.978299999999997</c:v>
                </c:pt>
                <c:pt idx="4713">
                  <c:v>39.986783333333328</c:v>
                </c:pt>
                <c:pt idx="4714">
                  <c:v>39.995266666666666</c:v>
                </c:pt>
                <c:pt idx="4715">
                  <c:v>40.003749999999997</c:v>
                </c:pt>
                <c:pt idx="4716">
                  <c:v>40.012233333333334</c:v>
                </c:pt>
                <c:pt idx="4717">
                  <c:v>40.020716666666665</c:v>
                </c:pt>
                <c:pt idx="4718">
                  <c:v>40.029199999999996</c:v>
                </c:pt>
                <c:pt idx="4719">
                  <c:v>40.037683333333334</c:v>
                </c:pt>
                <c:pt idx="4720">
                  <c:v>40.046166666666664</c:v>
                </c:pt>
                <c:pt idx="4721">
                  <c:v>40.054650000000002</c:v>
                </c:pt>
                <c:pt idx="4722">
                  <c:v>40.063133333333333</c:v>
                </c:pt>
                <c:pt idx="4723">
                  <c:v>40.071616666666664</c:v>
                </c:pt>
                <c:pt idx="4724">
                  <c:v>40.080100000000002</c:v>
                </c:pt>
                <c:pt idx="4725">
                  <c:v>40.088583333333332</c:v>
                </c:pt>
                <c:pt idx="4726">
                  <c:v>40.09706666666667</c:v>
                </c:pt>
                <c:pt idx="4727">
                  <c:v>40.105550000000001</c:v>
                </c:pt>
                <c:pt idx="4728">
                  <c:v>40.114033333333332</c:v>
                </c:pt>
                <c:pt idx="4729">
                  <c:v>40.122516666666669</c:v>
                </c:pt>
                <c:pt idx="4730">
                  <c:v>40.131</c:v>
                </c:pt>
                <c:pt idx="4731">
                  <c:v>40.139483333333338</c:v>
                </c:pt>
                <c:pt idx="4732">
                  <c:v>40.147966666666669</c:v>
                </c:pt>
                <c:pt idx="4733">
                  <c:v>40.15645</c:v>
                </c:pt>
                <c:pt idx="4734">
                  <c:v>40.164933333333337</c:v>
                </c:pt>
                <c:pt idx="4735">
                  <c:v>40.173433333333335</c:v>
                </c:pt>
                <c:pt idx="4736">
                  <c:v>40.181916666666666</c:v>
                </c:pt>
                <c:pt idx="4737">
                  <c:v>40.190399999999997</c:v>
                </c:pt>
                <c:pt idx="4738">
                  <c:v>40.198883333333335</c:v>
                </c:pt>
                <c:pt idx="4739">
                  <c:v>40.207366666666665</c:v>
                </c:pt>
                <c:pt idx="4740">
                  <c:v>40.215850000000003</c:v>
                </c:pt>
                <c:pt idx="4741">
                  <c:v>40.224333333333334</c:v>
                </c:pt>
                <c:pt idx="4742">
                  <c:v>40.232816666666665</c:v>
                </c:pt>
                <c:pt idx="4743">
                  <c:v>40.241300000000003</c:v>
                </c:pt>
                <c:pt idx="4744">
                  <c:v>40.249783333333333</c:v>
                </c:pt>
                <c:pt idx="4745">
                  <c:v>40.258266666666671</c:v>
                </c:pt>
                <c:pt idx="4746">
                  <c:v>40.266750000000002</c:v>
                </c:pt>
                <c:pt idx="4747">
                  <c:v>40.275233333333333</c:v>
                </c:pt>
                <c:pt idx="4748">
                  <c:v>40.28371666666667</c:v>
                </c:pt>
                <c:pt idx="4749">
                  <c:v>40.292200000000001</c:v>
                </c:pt>
                <c:pt idx="4750">
                  <c:v>40.300683333333339</c:v>
                </c:pt>
                <c:pt idx="4751">
                  <c:v>40.30916666666667</c:v>
                </c:pt>
                <c:pt idx="4752">
                  <c:v>40.31765</c:v>
                </c:pt>
                <c:pt idx="4753">
                  <c:v>40.326133333333338</c:v>
                </c:pt>
                <c:pt idx="4754">
                  <c:v>40.334616666666669</c:v>
                </c:pt>
                <c:pt idx="4755">
                  <c:v>40.3431</c:v>
                </c:pt>
                <c:pt idx="4756">
                  <c:v>40.35158333333333</c:v>
                </c:pt>
                <c:pt idx="4757">
                  <c:v>40.360066666666661</c:v>
                </c:pt>
                <c:pt idx="4758">
                  <c:v>40.368549999999999</c:v>
                </c:pt>
                <c:pt idx="4759">
                  <c:v>40.37703333333333</c:v>
                </c:pt>
                <c:pt idx="4760">
                  <c:v>40.385516666666668</c:v>
                </c:pt>
                <c:pt idx="4761">
                  <c:v>40.393999999999998</c:v>
                </c:pt>
                <c:pt idx="4762">
                  <c:v>40.402483333333329</c:v>
                </c:pt>
                <c:pt idx="4763">
                  <c:v>40.410966666666667</c:v>
                </c:pt>
                <c:pt idx="4764">
                  <c:v>40.419449999999998</c:v>
                </c:pt>
                <c:pt idx="4765">
                  <c:v>40.427950000000003</c:v>
                </c:pt>
                <c:pt idx="4766">
                  <c:v>40.436433333333333</c:v>
                </c:pt>
                <c:pt idx="4767">
                  <c:v>40.444916666666671</c:v>
                </c:pt>
                <c:pt idx="4768">
                  <c:v>40.453400000000002</c:v>
                </c:pt>
                <c:pt idx="4769">
                  <c:v>40.46188333333334</c:v>
                </c:pt>
                <c:pt idx="4770">
                  <c:v>40.470366666666671</c:v>
                </c:pt>
                <c:pt idx="4771">
                  <c:v>40.478850000000001</c:v>
                </c:pt>
                <c:pt idx="4772">
                  <c:v>40.487333333333332</c:v>
                </c:pt>
                <c:pt idx="4773">
                  <c:v>40.495816666666663</c:v>
                </c:pt>
                <c:pt idx="4774">
                  <c:v>40.504299999999994</c:v>
                </c:pt>
                <c:pt idx="4775">
                  <c:v>40.512783333333331</c:v>
                </c:pt>
                <c:pt idx="4776">
                  <c:v>40.521266666666662</c:v>
                </c:pt>
                <c:pt idx="4777">
                  <c:v>40.52975</c:v>
                </c:pt>
                <c:pt idx="4778">
                  <c:v>40.538233333333331</c:v>
                </c:pt>
                <c:pt idx="4779">
                  <c:v>40.546716666666661</c:v>
                </c:pt>
                <c:pt idx="4780">
                  <c:v>40.555199999999999</c:v>
                </c:pt>
                <c:pt idx="4781">
                  <c:v>40.56368333333333</c:v>
                </c:pt>
                <c:pt idx="4782">
                  <c:v>40.572166666666668</c:v>
                </c:pt>
                <c:pt idx="4783">
                  <c:v>40.580649999999999</c:v>
                </c:pt>
                <c:pt idx="4784">
                  <c:v>40.589133333333329</c:v>
                </c:pt>
                <c:pt idx="4785">
                  <c:v>40.597616666666667</c:v>
                </c:pt>
                <c:pt idx="4786">
                  <c:v>40.606099999999998</c:v>
                </c:pt>
                <c:pt idx="4787">
                  <c:v>40.614583333333336</c:v>
                </c:pt>
                <c:pt idx="4788">
                  <c:v>40.623066666666666</c:v>
                </c:pt>
                <c:pt idx="4789">
                  <c:v>40.631549999999997</c:v>
                </c:pt>
                <c:pt idx="4790">
                  <c:v>40.640033333333335</c:v>
                </c:pt>
                <c:pt idx="4791">
                  <c:v>40.648516666666666</c:v>
                </c:pt>
                <c:pt idx="4792">
                  <c:v>40.657000000000004</c:v>
                </c:pt>
                <c:pt idx="4793">
                  <c:v>40.665483333333334</c:v>
                </c:pt>
                <c:pt idx="4794">
                  <c:v>40.673966666666665</c:v>
                </c:pt>
                <c:pt idx="4795">
                  <c:v>40.682466666666663</c:v>
                </c:pt>
                <c:pt idx="4796">
                  <c:v>40.690950000000001</c:v>
                </c:pt>
                <c:pt idx="4797">
                  <c:v>40.699433333333332</c:v>
                </c:pt>
                <c:pt idx="4798">
                  <c:v>40.707916666666662</c:v>
                </c:pt>
                <c:pt idx="4799">
                  <c:v>40.7164</c:v>
                </c:pt>
                <c:pt idx="4800">
                  <c:v>40.724883333333331</c:v>
                </c:pt>
                <c:pt idx="4801">
                  <c:v>40.733366666666669</c:v>
                </c:pt>
                <c:pt idx="4802">
                  <c:v>40.741849999999999</c:v>
                </c:pt>
                <c:pt idx="4803">
                  <c:v>40.75033333333333</c:v>
                </c:pt>
                <c:pt idx="4804">
                  <c:v>40.758816666666668</c:v>
                </c:pt>
                <c:pt idx="4805">
                  <c:v>40.767299999999999</c:v>
                </c:pt>
                <c:pt idx="4806">
                  <c:v>40.775783333333337</c:v>
                </c:pt>
                <c:pt idx="4807">
                  <c:v>40.784266666666667</c:v>
                </c:pt>
                <c:pt idx="4808">
                  <c:v>40.792749999999998</c:v>
                </c:pt>
                <c:pt idx="4809">
                  <c:v>40.801233333333336</c:v>
                </c:pt>
                <c:pt idx="4810">
                  <c:v>40.809716666666667</c:v>
                </c:pt>
                <c:pt idx="4811">
                  <c:v>40.818200000000004</c:v>
                </c:pt>
                <c:pt idx="4812">
                  <c:v>40.826683333333335</c:v>
                </c:pt>
                <c:pt idx="4813">
                  <c:v>40.835166666666666</c:v>
                </c:pt>
                <c:pt idx="4814">
                  <c:v>40.843650000000004</c:v>
                </c:pt>
                <c:pt idx="4815">
                  <c:v>40.852133333333335</c:v>
                </c:pt>
                <c:pt idx="4816">
                  <c:v>40.860616666666672</c:v>
                </c:pt>
                <c:pt idx="4817">
                  <c:v>40.869100000000003</c:v>
                </c:pt>
                <c:pt idx="4818">
                  <c:v>40.877583333333334</c:v>
                </c:pt>
                <c:pt idx="4819">
                  <c:v>40.886066666666672</c:v>
                </c:pt>
                <c:pt idx="4820">
                  <c:v>40.894549999999995</c:v>
                </c:pt>
                <c:pt idx="4821">
                  <c:v>40.903033333333333</c:v>
                </c:pt>
                <c:pt idx="4822">
                  <c:v>40.911516666666664</c:v>
                </c:pt>
                <c:pt idx="4823">
                  <c:v>40.919999999999995</c:v>
                </c:pt>
                <c:pt idx="4824">
                  <c:v>40.928483333333332</c:v>
                </c:pt>
                <c:pt idx="4825">
                  <c:v>40.936983333333337</c:v>
                </c:pt>
                <c:pt idx="4826">
                  <c:v>40.945466666666668</c:v>
                </c:pt>
                <c:pt idx="4827">
                  <c:v>40.953949999999999</c:v>
                </c:pt>
                <c:pt idx="4828">
                  <c:v>40.962433333333337</c:v>
                </c:pt>
                <c:pt idx="4829">
                  <c:v>40.970916666666668</c:v>
                </c:pt>
                <c:pt idx="4830">
                  <c:v>40.979400000000005</c:v>
                </c:pt>
                <c:pt idx="4831">
                  <c:v>40.987883333333336</c:v>
                </c:pt>
                <c:pt idx="4832">
                  <c:v>40.996366666666667</c:v>
                </c:pt>
                <c:pt idx="4833">
                  <c:v>41.004850000000005</c:v>
                </c:pt>
                <c:pt idx="4834">
                  <c:v>41.013333333333335</c:v>
                </c:pt>
                <c:pt idx="4835">
                  <c:v>41.021816666666673</c:v>
                </c:pt>
                <c:pt idx="4836">
                  <c:v>41.030300000000004</c:v>
                </c:pt>
                <c:pt idx="4837">
                  <c:v>41.038783333333335</c:v>
                </c:pt>
                <c:pt idx="4838">
                  <c:v>41.047266666666665</c:v>
                </c:pt>
                <c:pt idx="4839">
                  <c:v>41.055749999999996</c:v>
                </c:pt>
                <c:pt idx="4840">
                  <c:v>41.064233333333327</c:v>
                </c:pt>
                <c:pt idx="4841">
                  <c:v>41.072716666666665</c:v>
                </c:pt>
                <c:pt idx="4842">
                  <c:v>41.081199999999995</c:v>
                </c:pt>
                <c:pt idx="4843">
                  <c:v>41.089683333333333</c:v>
                </c:pt>
                <c:pt idx="4844">
                  <c:v>41.098166666666664</c:v>
                </c:pt>
                <c:pt idx="4845">
                  <c:v>41.106649999999995</c:v>
                </c:pt>
                <c:pt idx="4846">
                  <c:v>41.115133333333333</c:v>
                </c:pt>
                <c:pt idx="4847">
                  <c:v>41.123616666666663</c:v>
                </c:pt>
                <c:pt idx="4848">
                  <c:v>41.132100000000001</c:v>
                </c:pt>
                <c:pt idx="4849">
                  <c:v>41.140583333333332</c:v>
                </c:pt>
                <c:pt idx="4850">
                  <c:v>41.149066666666663</c:v>
                </c:pt>
                <c:pt idx="4851">
                  <c:v>41.157550000000001</c:v>
                </c:pt>
                <c:pt idx="4852">
                  <c:v>41.166033333333331</c:v>
                </c:pt>
                <c:pt idx="4853">
                  <c:v>41.174516666666669</c:v>
                </c:pt>
                <c:pt idx="4854">
                  <c:v>41.183</c:v>
                </c:pt>
                <c:pt idx="4855">
                  <c:v>41.191499999999998</c:v>
                </c:pt>
                <c:pt idx="4856">
                  <c:v>41.199983333333329</c:v>
                </c:pt>
                <c:pt idx="4857">
                  <c:v>41.208466666666666</c:v>
                </c:pt>
                <c:pt idx="4858">
                  <c:v>41.216949999999997</c:v>
                </c:pt>
                <c:pt idx="4859">
                  <c:v>41.225433333333328</c:v>
                </c:pt>
                <c:pt idx="4860">
                  <c:v>41.233916666666666</c:v>
                </c:pt>
                <c:pt idx="4861">
                  <c:v>41.242399999999996</c:v>
                </c:pt>
                <c:pt idx="4862">
                  <c:v>41.250883333333334</c:v>
                </c:pt>
                <c:pt idx="4863">
                  <c:v>41.259366666666665</c:v>
                </c:pt>
                <c:pt idx="4864">
                  <c:v>41.267849999999996</c:v>
                </c:pt>
                <c:pt idx="4865">
                  <c:v>41.276333333333334</c:v>
                </c:pt>
                <c:pt idx="4866">
                  <c:v>41.284816666666664</c:v>
                </c:pt>
                <c:pt idx="4867">
                  <c:v>41.293300000000002</c:v>
                </c:pt>
                <c:pt idx="4868">
                  <c:v>41.301783333333333</c:v>
                </c:pt>
                <c:pt idx="4869">
                  <c:v>41.310266666666664</c:v>
                </c:pt>
                <c:pt idx="4870">
                  <c:v>41.318750000000001</c:v>
                </c:pt>
                <c:pt idx="4871">
                  <c:v>41.327233333333332</c:v>
                </c:pt>
                <c:pt idx="4872">
                  <c:v>41.33571666666667</c:v>
                </c:pt>
                <c:pt idx="4873">
                  <c:v>41.344200000000001</c:v>
                </c:pt>
                <c:pt idx="4874">
                  <c:v>41.352683333333331</c:v>
                </c:pt>
                <c:pt idx="4875">
                  <c:v>41.361166666666669</c:v>
                </c:pt>
                <c:pt idx="4876">
                  <c:v>41.36965</c:v>
                </c:pt>
                <c:pt idx="4877">
                  <c:v>41.378133333333338</c:v>
                </c:pt>
                <c:pt idx="4878">
                  <c:v>41.386616666666669</c:v>
                </c:pt>
                <c:pt idx="4879">
                  <c:v>41.395099999999999</c:v>
                </c:pt>
                <c:pt idx="4880">
                  <c:v>41.403583333333337</c:v>
                </c:pt>
                <c:pt idx="4881">
                  <c:v>41.412066666666668</c:v>
                </c:pt>
                <c:pt idx="4882">
                  <c:v>41.420550000000006</c:v>
                </c:pt>
                <c:pt idx="4883">
                  <c:v>41.429033333333336</c:v>
                </c:pt>
                <c:pt idx="4884">
                  <c:v>41.437516666666667</c:v>
                </c:pt>
                <c:pt idx="4885">
                  <c:v>41.446000000000005</c:v>
                </c:pt>
                <c:pt idx="4886">
                  <c:v>41.454500000000003</c:v>
                </c:pt>
                <c:pt idx="4887">
                  <c:v>41.462983333333334</c:v>
                </c:pt>
                <c:pt idx="4888">
                  <c:v>41.471466666666664</c:v>
                </c:pt>
                <c:pt idx="4889">
                  <c:v>41.479950000000002</c:v>
                </c:pt>
                <c:pt idx="4890">
                  <c:v>41.488433333333333</c:v>
                </c:pt>
                <c:pt idx="4891">
                  <c:v>41.496916666666671</c:v>
                </c:pt>
                <c:pt idx="4892">
                  <c:v>41.505400000000002</c:v>
                </c:pt>
                <c:pt idx="4893">
                  <c:v>41.513883333333332</c:v>
                </c:pt>
                <c:pt idx="4894">
                  <c:v>41.52236666666667</c:v>
                </c:pt>
                <c:pt idx="4895">
                  <c:v>41.530850000000001</c:v>
                </c:pt>
                <c:pt idx="4896">
                  <c:v>41.539333333333339</c:v>
                </c:pt>
                <c:pt idx="4897">
                  <c:v>41.54781666666667</c:v>
                </c:pt>
                <c:pt idx="4898">
                  <c:v>41.5563</c:v>
                </c:pt>
                <c:pt idx="4899">
                  <c:v>41.564783333333338</c:v>
                </c:pt>
                <c:pt idx="4900">
                  <c:v>41.573266666666669</c:v>
                </c:pt>
                <c:pt idx="4901">
                  <c:v>41.581750000000007</c:v>
                </c:pt>
                <c:pt idx="4902">
                  <c:v>41.590233333333337</c:v>
                </c:pt>
                <c:pt idx="4903">
                  <c:v>41.598716666666661</c:v>
                </c:pt>
                <c:pt idx="4904">
                  <c:v>41.607199999999999</c:v>
                </c:pt>
                <c:pt idx="4905">
                  <c:v>41.61568333333333</c:v>
                </c:pt>
                <c:pt idx="4906">
                  <c:v>41.62416666666666</c:v>
                </c:pt>
                <c:pt idx="4907">
                  <c:v>41.632649999999998</c:v>
                </c:pt>
                <c:pt idx="4908">
                  <c:v>41.641133333333329</c:v>
                </c:pt>
                <c:pt idx="4909">
                  <c:v>41.649616666666667</c:v>
                </c:pt>
                <c:pt idx="4910">
                  <c:v>41.658099999999997</c:v>
                </c:pt>
                <c:pt idx="4911">
                  <c:v>41.666583333333328</c:v>
                </c:pt>
                <c:pt idx="4912">
                  <c:v>41.675066666666666</c:v>
                </c:pt>
                <c:pt idx="4913">
                  <c:v>41.683549999999997</c:v>
                </c:pt>
                <c:pt idx="4914">
                  <c:v>41.692033333333335</c:v>
                </c:pt>
                <c:pt idx="4915">
                  <c:v>41.700516666666665</c:v>
                </c:pt>
                <c:pt idx="4916">
                  <c:v>41.70901666666667</c:v>
                </c:pt>
                <c:pt idx="4917">
                  <c:v>41.717500000000001</c:v>
                </c:pt>
                <c:pt idx="4918">
                  <c:v>41.725983333333339</c:v>
                </c:pt>
                <c:pt idx="4919">
                  <c:v>41.73446666666667</c:v>
                </c:pt>
                <c:pt idx="4920">
                  <c:v>41.74295</c:v>
                </c:pt>
                <c:pt idx="4921">
                  <c:v>41.751433333333331</c:v>
                </c:pt>
                <c:pt idx="4922">
                  <c:v>41.759916666666662</c:v>
                </c:pt>
                <c:pt idx="4923">
                  <c:v>41.7684</c:v>
                </c:pt>
                <c:pt idx="4924">
                  <c:v>41.77688333333333</c:v>
                </c:pt>
                <c:pt idx="4925">
                  <c:v>41.785366666666661</c:v>
                </c:pt>
                <c:pt idx="4926">
                  <c:v>41.793849999999999</c:v>
                </c:pt>
                <c:pt idx="4927">
                  <c:v>41.80233333333333</c:v>
                </c:pt>
                <c:pt idx="4928">
                  <c:v>41.810816666666668</c:v>
                </c:pt>
                <c:pt idx="4929">
                  <c:v>41.819299999999998</c:v>
                </c:pt>
                <c:pt idx="4930">
                  <c:v>41.827783333333329</c:v>
                </c:pt>
                <c:pt idx="4931">
                  <c:v>41.836266666666667</c:v>
                </c:pt>
                <c:pt idx="4932">
                  <c:v>41.844749999999998</c:v>
                </c:pt>
                <c:pt idx="4933">
                  <c:v>41.853233333333336</c:v>
                </c:pt>
                <c:pt idx="4934">
                  <c:v>41.861716666666666</c:v>
                </c:pt>
                <c:pt idx="4935">
                  <c:v>41.870199999999997</c:v>
                </c:pt>
                <c:pt idx="4936">
                  <c:v>41.878683333333335</c:v>
                </c:pt>
                <c:pt idx="4937">
                  <c:v>41.887166666666666</c:v>
                </c:pt>
                <c:pt idx="4938">
                  <c:v>41.895650000000003</c:v>
                </c:pt>
                <c:pt idx="4939">
                  <c:v>41.904133333333334</c:v>
                </c:pt>
                <c:pt idx="4940">
                  <c:v>41.912616666666665</c:v>
                </c:pt>
                <c:pt idx="4941">
                  <c:v>41.921100000000003</c:v>
                </c:pt>
                <c:pt idx="4942">
                  <c:v>41.929583333333333</c:v>
                </c:pt>
                <c:pt idx="4943">
                  <c:v>41.938066666666671</c:v>
                </c:pt>
                <c:pt idx="4944">
                  <c:v>41.946550000000002</c:v>
                </c:pt>
                <c:pt idx="4945">
                  <c:v>41.955033333333333</c:v>
                </c:pt>
                <c:pt idx="4946">
                  <c:v>41.963533333333331</c:v>
                </c:pt>
                <c:pt idx="4947">
                  <c:v>41.972016666666669</c:v>
                </c:pt>
                <c:pt idx="4948">
                  <c:v>41.980499999999999</c:v>
                </c:pt>
                <c:pt idx="4949">
                  <c:v>41.98898333333333</c:v>
                </c:pt>
                <c:pt idx="4950">
                  <c:v>41.997466666666668</c:v>
                </c:pt>
                <c:pt idx="4951">
                  <c:v>42.005949999999999</c:v>
                </c:pt>
                <c:pt idx="4952">
                  <c:v>42.014433333333336</c:v>
                </c:pt>
                <c:pt idx="4953">
                  <c:v>42.022916666666667</c:v>
                </c:pt>
                <c:pt idx="4954">
                  <c:v>42.031399999999998</c:v>
                </c:pt>
                <c:pt idx="4955">
                  <c:v>42.039883333333336</c:v>
                </c:pt>
                <c:pt idx="4956">
                  <c:v>42.048366666666666</c:v>
                </c:pt>
                <c:pt idx="4957">
                  <c:v>42.056850000000004</c:v>
                </c:pt>
                <c:pt idx="4958">
                  <c:v>42.065333333333335</c:v>
                </c:pt>
                <c:pt idx="4959">
                  <c:v>42.073816666666666</c:v>
                </c:pt>
                <c:pt idx="4960">
                  <c:v>42.082300000000004</c:v>
                </c:pt>
                <c:pt idx="4961">
                  <c:v>42.090783333333334</c:v>
                </c:pt>
                <c:pt idx="4962">
                  <c:v>42.099266666666672</c:v>
                </c:pt>
                <c:pt idx="4963">
                  <c:v>42.107750000000003</c:v>
                </c:pt>
                <c:pt idx="4964">
                  <c:v>42.116233333333334</c:v>
                </c:pt>
                <c:pt idx="4965">
                  <c:v>42.124716666666671</c:v>
                </c:pt>
                <c:pt idx="4966">
                  <c:v>42.133200000000002</c:v>
                </c:pt>
                <c:pt idx="4967">
                  <c:v>42.14168333333334</c:v>
                </c:pt>
                <c:pt idx="4968">
                  <c:v>42.150166666666671</c:v>
                </c:pt>
                <c:pt idx="4969">
                  <c:v>42.158649999999994</c:v>
                </c:pt>
                <c:pt idx="4970">
                  <c:v>42.167133333333332</c:v>
                </c:pt>
                <c:pt idx="4971">
                  <c:v>42.175616666666663</c:v>
                </c:pt>
                <c:pt idx="4972">
                  <c:v>42.184099999999994</c:v>
                </c:pt>
                <c:pt idx="4973">
                  <c:v>42.192583333333332</c:v>
                </c:pt>
                <c:pt idx="4974">
                  <c:v>42.201066666666662</c:v>
                </c:pt>
                <c:pt idx="4975">
                  <c:v>42.20955</c:v>
                </c:pt>
                <c:pt idx="4976">
                  <c:v>42.218049999999998</c:v>
                </c:pt>
                <c:pt idx="4977">
                  <c:v>42.226533333333336</c:v>
                </c:pt>
                <c:pt idx="4978">
                  <c:v>42.235016666666667</c:v>
                </c:pt>
                <c:pt idx="4979">
                  <c:v>42.243500000000004</c:v>
                </c:pt>
                <c:pt idx="4980">
                  <c:v>42.251983333333335</c:v>
                </c:pt>
                <c:pt idx="4981">
                  <c:v>42.260466666666666</c:v>
                </c:pt>
                <c:pt idx="4982">
                  <c:v>42.268950000000004</c:v>
                </c:pt>
                <c:pt idx="4983">
                  <c:v>42.277433333333335</c:v>
                </c:pt>
                <c:pt idx="4984">
                  <c:v>42.285916666666672</c:v>
                </c:pt>
                <c:pt idx="4985">
                  <c:v>42.294400000000003</c:v>
                </c:pt>
                <c:pt idx="4986">
                  <c:v>42.302883333333327</c:v>
                </c:pt>
                <c:pt idx="4987">
                  <c:v>42.311366666666665</c:v>
                </c:pt>
                <c:pt idx="4988">
                  <c:v>42.319849999999995</c:v>
                </c:pt>
                <c:pt idx="4989">
                  <c:v>42.328333333333333</c:v>
                </c:pt>
                <c:pt idx="4990">
                  <c:v>42.336816666666664</c:v>
                </c:pt>
                <c:pt idx="4991">
                  <c:v>42.345299999999995</c:v>
                </c:pt>
                <c:pt idx="4992">
                  <c:v>42.353783333333332</c:v>
                </c:pt>
                <c:pt idx="4993">
                  <c:v>42.362266666666663</c:v>
                </c:pt>
                <c:pt idx="4994">
                  <c:v>42.370750000000001</c:v>
                </c:pt>
                <c:pt idx="4995">
                  <c:v>42.379233333333332</c:v>
                </c:pt>
                <c:pt idx="4996">
                  <c:v>42.387716666666662</c:v>
                </c:pt>
                <c:pt idx="4997">
                  <c:v>42.3962</c:v>
                </c:pt>
                <c:pt idx="4998">
                  <c:v>42.404683333333331</c:v>
                </c:pt>
                <c:pt idx="4999">
                  <c:v>42.413166666666669</c:v>
                </c:pt>
                <c:pt idx="5000">
                  <c:v>42.42165</c:v>
                </c:pt>
                <c:pt idx="5001">
                  <c:v>42.43013333333333</c:v>
                </c:pt>
                <c:pt idx="5002">
                  <c:v>42.438616666666668</c:v>
                </c:pt>
                <c:pt idx="5003">
                  <c:v>42.447099999999999</c:v>
                </c:pt>
                <c:pt idx="5004">
                  <c:v>42.455583333333337</c:v>
                </c:pt>
                <c:pt idx="5005">
                  <c:v>42.464066666666668</c:v>
                </c:pt>
                <c:pt idx="5006">
                  <c:v>42.472566666666665</c:v>
                </c:pt>
                <c:pt idx="5007">
                  <c:v>42.481049999999996</c:v>
                </c:pt>
                <c:pt idx="5008">
                  <c:v>42.489533333333334</c:v>
                </c:pt>
                <c:pt idx="5009">
                  <c:v>42.498016666666665</c:v>
                </c:pt>
                <c:pt idx="5010">
                  <c:v>42.506499999999996</c:v>
                </c:pt>
                <c:pt idx="5011">
                  <c:v>42.514983333333333</c:v>
                </c:pt>
                <c:pt idx="5012">
                  <c:v>42.523466666666664</c:v>
                </c:pt>
                <c:pt idx="5013">
                  <c:v>42.531950000000002</c:v>
                </c:pt>
                <c:pt idx="5014">
                  <c:v>42.540433333333333</c:v>
                </c:pt>
                <c:pt idx="5015">
                  <c:v>42.548916666666663</c:v>
                </c:pt>
                <c:pt idx="5016">
                  <c:v>42.557400000000001</c:v>
                </c:pt>
                <c:pt idx="5017">
                  <c:v>42.565883333333332</c:v>
                </c:pt>
                <c:pt idx="5018">
                  <c:v>42.57436666666667</c:v>
                </c:pt>
                <c:pt idx="5019">
                  <c:v>42.582850000000001</c:v>
                </c:pt>
                <c:pt idx="5020">
                  <c:v>42.591333333333331</c:v>
                </c:pt>
                <c:pt idx="5021">
                  <c:v>42.599816666666669</c:v>
                </c:pt>
                <c:pt idx="5022">
                  <c:v>42.6083</c:v>
                </c:pt>
                <c:pt idx="5023">
                  <c:v>42.616783333333338</c:v>
                </c:pt>
                <c:pt idx="5024">
                  <c:v>42.625266666666668</c:v>
                </c:pt>
                <c:pt idx="5025">
                  <c:v>42.633749999999999</c:v>
                </c:pt>
                <c:pt idx="5026">
                  <c:v>42.642233333333337</c:v>
                </c:pt>
                <c:pt idx="5027">
                  <c:v>42.650716666666668</c:v>
                </c:pt>
                <c:pt idx="5028">
                  <c:v>42.659200000000006</c:v>
                </c:pt>
                <c:pt idx="5029">
                  <c:v>42.667683333333336</c:v>
                </c:pt>
                <c:pt idx="5030">
                  <c:v>42.676166666666667</c:v>
                </c:pt>
                <c:pt idx="5031">
                  <c:v>42.684650000000005</c:v>
                </c:pt>
                <c:pt idx="5032">
                  <c:v>42.693133333333336</c:v>
                </c:pt>
                <c:pt idx="5033">
                  <c:v>42.701616666666673</c:v>
                </c:pt>
                <c:pt idx="5034">
                  <c:v>42.710100000000004</c:v>
                </c:pt>
                <c:pt idx="5035">
                  <c:v>42.718583333333328</c:v>
                </c:pt>
                <c:pt idx="5036">
                  <c:v>42.727083333333333</c:v>
                </c:pt>
                <c:pt idx="5037">
                  <c:v>42.735566666666664</c:v>
                </c:pt>
                <c:pt idx="5038">
                  <c:v>42.744050000000001</c:v>
                </c:pt>
                <c:pt idx="5039">
                  <c:v>42.752533333333332</c:v>
                </c:pt>
                <c:pt idx="5040">
                  <c:v>42.76101666666667</c:v>
                </c:pt>
                <c:pt idx="5041">
                  <c:v>42.769500000000001</c:v>
                </c:pt>
                <c:pt idx="5042">
                  <c:v>42.777983333333331</c:v>
                </c:pt>
                <c:pt idx="5043">
                  <c:v>42.786466666666669</c:v>
                </c:pt>
                <c:pt idx="5044">
                  <c:v>42.79495</c:v>
                </c:pt>
                <c:pt idx="5045">
                  <c:v>42.803433333333338</c:v>
                </c:pt>
                <c:pt idx="5046">
                  <c:v>42.811916666666669</c:v>
                </c:pt>
                <c:pt idx="5047">
                  <c:v>42.820399999999999</c:v>
                </c:pt>
                <c:pt idx="5048">
                  <c:v>42.828883333333337</c:v>
                </c:pt>
                <c:pt idx="5049">
                  <c:v>42.837366666666668</c:v>
                </c:pt>
                <c:pt idx="5050">
                  <c:v>42.845850000000006</c:v>
                </c:pt>
                <c:pt idx="5051">
                  <c:v>42.854333333333336</c:v>
                </c:pt>
                <c:pt idx="5052">
                  <c:v>42.86281666666666</c:v>
                </c:pt>
                <c:pt idx="5053">
                  <c:v>42.871299999999998</c:v>
                </c:pt>
                <c:pt idx="5054">
                  <c:v>42.879783333333329</c:v>
                </c:pt>
                <c:pt idx="5055">
                  <c:v>42.888266666666667</c:v>
                </c:pt>
                <c:pt idx="5056">
                  <c:v>42.896749999999997</c:v>
                </c:pt>
                <c:pt idx="5057">
                  <c:v>42.905233333333328</c:v>
                </c:pt>
                <c:pt idx="5058">
                  <c:v>42.913716666666666</c:v>
                </c:pt>
                <c:pt idx="5059">
                  <c:v>42.922199999999997</c:v>
                </c:pt>
                <c:pt idx="5060">
                  <c:v>42.930683333333334</c:v>
                </c:pt>
                <c:pt idx="5061">
                  <c:v>42.939166666666665</c:v>
                </c:pt>
                <c:pt idx="5062">
                  <c:v>42.947649999999996</c:v>
                </c:pt>
                <c:pt idx="5063">
                  <c:v>42.956133333333334</c:v>
                </c:pt>
                <c:pt idx="5064">
                  <c:v>42.964616666666664</c:v>
                </c:pt>
                <c:pt idx="5065">
                  <c:v>42.973100000000002</c:v>
                </c:pt>
                <c:pt idx="5066">
                  <c:v>42.9816</c:v>
                </c:pt>
                <c:pt idx="5067">
                  <c:v>42.990083333333338</c:v>
                </c:pt>
                <c:pt idx="5068">
                  <c:v>42.998566666666669</c:v>
                </c:pt>
                <c:pt idx="5069">
                  <c:v>43.00705</c:v>
                </c:pt>
                <c:pt idx="5070">
                  <c:v>43.01553333333333</c:v>
                </c:pt>
                <c:pt idx="5071">
                  <c:v>43.024016666666661</c:v>
                </c:pt>
                <c:pt idx="5072">
                  <c:v>43.032499999999999</c:v>
                </c:pt>
                <c:pt idx="5073">
                  <c:v>43.04098333333333</c:v>
                </c:pt>
                <c:pt idx="5074">
                  <c:v>43.049466666666667</c:v>
                </c:pt>
                <c:pt idx="5075">
                  <c:v>43.057949999999998</c:v>
                </c:pt>
                <c:pt idx="5076">
                  <c:v>43.066433333333329</c:v>
                </c:pt>
                <c:pt idx="5077">
                  <c:v>43.074916666666667</c:v>
                </c:pt>
                <c:pt idx="5078">
                  <c:v>43.083399999999997</c:v>
                </c:pt>
                <c:pt idx="5079">
                  <c:v>43.091883333333335</c:v>
                </c:pt>
                <c:pt idx="5080">
                  <c:v>43.100366666666666</c:v>
                </c:pt>
                <c:pt idx="5081">
                  <c:v>43.108849999999997</c:v>
                </c:pt>
                <c:pt idx="5082">
                  <c:v>43.117333333333335</c:v>
                </c:pt>
                <c:pt idx="5083">
                  <c:v>43.125816666666665</c:v>
                </c:pt>
                <c:pt idx="5084">
                  <c:v>43.134300000000003</c:v>
                </c:pt>
                <c:pt idx="5085">
                  <c:v>43.142783333333334</c:v>
                </c:pt>
                <c:pt idx="5086">
                  <c:v>43.151266666666665</c:v>
                </c:pt>
                <c:pt idx="5087">
                  <c:v>43.159750000000003</c:v>
                </c:pt>
                <c:pt idx="5088">
                  <c:v>43.168233333333333</c:v>
                </c:pt>
                <c:pt idx="5089">
                  <c:v>43.176716666666671</c:v>
                </c:pt>
                <c:pt idx="5090">
                  <c:v>43.185200000000002</c:v>
                </c:pt>
                <c:pt idx="5091">
                  <c:v>43.193683333333333</c:v>
                </c:pt>
                <c:pt idx="5092">
                  <c:v>43.20216666666667</c:v>
                </c:pt>
                <c:pt idx="5093">
                  <c:v>43.210650000000001</c:v>
                </c:pt>
                <c:pt idx="5094">
                  <c:v>43.219133333333339</c:v>
                </c:pt>
                <c:pt idx="5095">
                  <c:v>43.22761666666667</c:v>
                </c:pt>
                <c:pt idx="5096">
                  <c:v>43.236116666666668</c:v>
                </c:pt>
                <c:pt idx="5097">
                  <c:v>43.244599999999998</c:v>
                </c:pt>
                <c:pt idx="5098">
                  <c:v>43.253083333333329</c:v>
                </c:pt>
                <c:pt idx="5099">
                  <c:v>43.261566666666667</c:v>
                </c:pt>
                <c:pt idx="5100">
                  <c:v>43.270049999999998</c:v>
                </c:pt>
                <c:pt idx="5101">
                  <c:v>43.278533333333336</c:v>
                </c:pt>
                <c:pt idx="5102">
                  <c:v>43.287016666666666</c:v>
                </c:pt>
                <c:pt idx="5103">
                  <c:v>43.295499999999997</c:v>
                </c:pt>
                <c:pt idx="5104">
                  <c:v>43.303983333333335</c:v>
                </c:pt>
                <c:pt idx="5105">
                  <c:v>43.312466666666666</c:v>
                </c:pt>
                <c:pt idx="5106">
                  <c:v>43.320950000000003</c:v>
                </c:pt>
                <c:pt idx="5107">
                  <c:v>43.329433333333334</c:v>
                </c:pt>
                <c:pt idx="5108">
                  <c:v>43.337916666666665</c:v>
                </c:pt>
                <c:pt idx="5109">
                  <c:v>43.346400000000003</c:v>
                </c:pt>
                <c:pt idx="5110">
                  <c:v>43.354883333333333</c:v>
                </c:pt>
                <c:pt idx="5111">
                  <c:v>43.363366666666671</c:v>
                </c:pt>
                <c:pt idx="5112">
                  <c:v>43.371850000000002</c:v>
                </c:pt>
                <c:pt idx="5113">
                  <c:v>43.380333333333333</c:v>
                </c:pt>
                <c:pt idx="5114">
                  <c:v>43.388816666666671</c:v>
                </c:pt>
                <c:pt idx="5115">
                  <c:v>43.397300000000001</c:v>
                </c:pt>
                <c:pt idx="5116">
                  <c:v>43.405783333333339</c:v>
                </c:pt>
                <c:pt idx="5117">
                  <c:v>43.41426666666667</c:v>
                </c:pt>
                <c:pt idx="5118">
                  <c:v>43.422749999999994</c:v>
                </c:pt>
                <c:pt idx="5119">
                  <c:v>43.431233333333331</c:v>
                </c:pt>
                <c:pt idx="5120">
                  <c:v>43.439716666666662</c:v>
                </c:pt>
                <c:pt idx="5121">
                  <c:v>43.4482</c:v>
                </c:pt>
                <c:pt idx="5122">
                  <c:v>43.456683333333331</c:v>
                </c:pt>
                <c:pt idx="5123">
                  <c:v>43.465166666666661</c:v>
                </c:pt>
                <c:pt idx="5124">
                  <c:v>43.473649999999999</c:v>
                </c:pt>
                <c:pt idx="5125">
                  <c:v>43.48213333333333</c:v>
                </c:pt>
                <c:pt idx="5126">
                  <c:v>43.490633333333335</c:v>
                </c:pt>
                <c:pt idx="5127">
                  <c:v>43.499116666666666</c:v>
                </c:pt>
                <c:pt idx="5128">
                  <c:v>43.507600000000004</c:v>
                </c:pt>
                <c:pt idx="5129">
                  <c:v>43.516083333333334</c:v>
                </c:pt>
                <c:pt idx="5130">
                  <c:v>43.524566666666672</c:v>
                </c:pt>
                <c:pt idx="5131">
                  <c:v>43.533050000000003</c:v>
                </c:pt>
                <c:pt idx="5132">
                  <c:v>43.541533333333334</c:v>
                </c:pt>
                <c:pt idx="5133">
                  <c:v>43.550016666666671</c:v>
                </c:pt>
                <c:pt idx="5134">
                  <c:v>43.558500000000002</c:v>
                </c:pt>
                <c:pt idx="5135">
                  <c:v>43.566983333333333</c:v>
                </c:pt>
                <c:pt idx="5136">
                  <c:v>43.575466666666664</c:v>
                </c:pt>
                <c:pt idx="5137">
                  <c:v>43.583949999999994</c:v>
                </c:pt>
                <c:pt idx="5138">
                  <c:v>43.592433333333332</c:v>
                </c:pt>
                <c:pt idx="5139">
                  <c:v>43.600916666666663</c:v>
                </c:pt>
                <c:pt idx="5140">
                  <c:v>43.609400000000001</c:v>
                </c:pt>
                <c:pt idx="5141">
                  <c:v>43.617883333333332</c:v>
                </c:pt>
                <c:pt idx="5142">
                  <c:v>43.626366666666662</c:v>
                </c:pt>
                <c:pt idx="5143">
                  <c:v>43.63485</c:v>
                </c:pt>
                <c:pt idx="5144">
                  <c:v>43.643333333333331</c:v>
                </c:pt>
                <c:pt idx="5145">
                  <c:v>43.651816666666669</c:v>
                </c:pt>
                <c:pt idx="5146">
                  <c:v>43.660299999999999</c:v>
                </c:pt>
                <c:pt idx="5147">
                  <c:v>43.66878333333333</c:v>
                </c:pt>
                <c:pt idx="5148">
                  <c:v>43.677266666666668</c:v>
                </c:pt>
                <c:pt idx="5149">
                  <c:v>43.685749999999999</c:v>
                </c:pt>
                <c:pt idx="5150">
                  <c:v>43.694233333333337</c:v>
                </c:pt>
                <c:pt idx="5151">
                  <c:v>43.702716666666667</c:v>
                </c:pt>
                <c:pt idx="5152">
                  <c:v>43.711199999999998</c:v>
                </c:pt>
                <c:pt idx="5153">
                  <c:v>43.719683333333336</c:v>
                </c:pt>
                <c:pt idx="5154">
                  <c:v>43.728166666666667</c:v>
                </c:pt>
                <c:pt idx="5155">
                  <c:v>43.736650000000004</c:v>
                </c:pt>
                <c:pt idx="5156">
                  <c:v>43.745133333333335</c:v>
                </c:pt>
                <c:pt idx="5157">
                  <c:v>43.753633333333333</c:v>
                </c:pt>
                <c:pt idx="5158">
                  <c:v>43.762116666666664</c:v>
                </c:pt>
                <c:pt idx="5159">
                  <c:v>43.770599999999995</c:v>
                </c:pt>
                <c:pt idx="5160">
                  <c:v>43.779083333333332</c:v>
                </c:pt>
                <c:pt idx="5161">
                  <c:v>43.787566666666663</c:v>
                </c:pt>
                <c:pt idx="5162">
                  <c:v>43.796050000000001</c:v>
                </c:pt>
                <c:pt idx="5163">
                  <c:v>43.804533333333332</c:v>
                </c:pt>
                <c:pt idx="5164">
                  <c:v>43.813016666666663</c:v>
                </c:pt>
                <c:pt idx="5165">
                  <c:v>43.8215</c:v>
                </c:pt>
                <c:pt idx="5166">
                  <c:v>43.829983333333331</c:v>
                </c:pt>
                <c:pt idx="5167">
                  <c:v>43.838466666666669</c:v>
                </c:pt>
                <c:pt idx="5168">
                  <c:v>43.84695</c:v>
                </c:pt>
                <c:pt idx="5169">
                  <c:v>43.85543333333333</c:v>
                </c:pt>
                <c:pt idx="5170">
                  <c:v>43.863916666666668</c:v>
                </c:pt>
                <c:pt idx="5171">
                  <c:v>43.872399999999999</c:v>
                </c:pt>
                <c:pt idx="5172">
                  <c:v>43.880883333333337</c:v>
                </c:pt>
                <c:pt idx="5173">
                  <c:v>43.889366666666668</c:v>
                </c:pt>
                <c:pt idx="5174">
                  <c:v>43.897849999999998</c:v>
                </c:pt>
                <c:pt idx="5175">
                  <c:v>43.906333333333336</c:v>
                </c:pt>
                <c:pt idx="5176">
                  <c:v>43.914816666666667</c:v>
                </c:pt>
                <c:pt idx="5177">
                  <c:v>43.923300000000005</c:v>
                </c:pt>
                <c:pt idx="5178">
                  <c:v>43.931783333333335</c:v>
                </c:pt>
                <c:pt idx="5179">
                  <c:v>43.940266666666666</c:v>
                </c:pt>
                <c:pt idx="5180">
                  <c:v>43.948750000000004</c:v>
                </c:pt>
                <c:pt idx="5181">
                  <c:v>43.957233333333335</c:v>
                </c:pt>
                <c:pt idx="5182">
                  <c:v>43.965716666666673</c:v>
                </c:pt>
                <c:pt idx="5183">
                  <c:v>43.974200000000003</c:v>
                </c:pt>
                <c:pt idx="5184">
                  <c:v>43.982683333333327</c:v>
                </c:pt>
                <c:pt idx="5185">
                  <c:v>43.991166666666665</c:v>
                </c:pt>
                <c:pt idx="5186">
                  <c:v>43.999649999999995</c:v>
                </c:pt>
                <c:pt idx="5187">
                  <c:v>44.008150000000001</c:v>
                </c:pt>
                <c:pt idx="5188">
                  <c:v>44.016633333333331</c:v>
                </c:pt>
                <c:pt idx="5189">
                  <c:v>44.025116666666669</c:v>
                </c:pt>
                <c:pt idx="5190">
                  <c:v>44.0336</c:v>
                </c:pt>
                <c:pt idx="5191">
                  <c:v>44.042083333333338</c:v>
                </c:pt>
                <c:pt idx="5192">
                  <c:v>44.050566666666668</c:v>
                </c:pt>
                <c:pt idx="5193">
                  <c:v>44.059049999999999</c:v>
                </c:pt>
                <c:pt idx="5194">
                  <c:v>44.067533333333337</c:v>
                </c:pt>
                <c:pt idx="5195">
                  <c:v>44.076016666666668</c:v>
                </c:pt>
                <c:pt idx="5196">
                  <c:v>44.084500000000006</c:v>
                </c:pt>
                <c:pt idx="5197">
                  <c:v>44.092983333333336</c:v>
                </c:pt>
                <c:pt idx="5198">
                  <c:v>44.101466666666667</c:v>
                </c:pt>
                <c:pt idx="5199">
                  <c:v>44.109950000000005</c:v>
                </c:pt>
                <c:pt idx="5200">
                  <c:v>44.118433333333336</c:v>
                </c:pt>
                <c:pt idx="5201">
                  <c:v>44.126916666666666</c:v>
                </c:pt>
                <c:pt idx="5202">
                  <c:v>44.135399999999997</c:v>
                </c:pt>
                <c:pt idx="5203">
                  <c:v>44.143883333333328</c:v>
                </c:pt>
                <c:pt idx="5204">
                  <c:v>44.152366666666666</c:v>
                </c:pt>
                <c:pt idx="5205">
                  <c:v>44.160849999999996</c:v>
                </c:pt>
                <c:pt idx="5206">
                  <c:v>44.169333333333334</c:v>
                </c:pt>
                <c:pt idx="5207">
                  <c:v>44.177816666666665</c:v>
                </c:pt>
                <c:pt idx="5208">
                  <c:v>44.186299999999996</c:v>
                </c:pt>
                <c:pt idx="5209">
                  <c:v>44.194783333333334</c:v>
                </c:pt>
                <c:pt idx="5210">
                  <c:v>44.203266666666664</c:v>
                </c:pt>
                <c:pt idx="5211">
                  <c:v>44.211750000000002</c:v>
                </c:pt>
                <c:pt idx="5212">
                  <c:v>44.220233333333333</c:v>
                </c:pt>
                <c:pt idx="5213">
                  <c:v>44.228716666666664</c:v>
                </c:pt>
                <c:pt idx="5214">
                  <c:v>44.237200000000001</c:v>
                </c:pt>
                <c:pt idx="5215">
                  <c:v>44.245683333333332</c:v>
                </c:pt>
                <c:pt idx="5216">
                  <c:v>44.25416666666667</c:v>
                </c:pt>
                <c:pt idx="5217">
                  <c:v>44.262666666666668</c:v>
                </c:pt>
                <c:pt idx="5218">
                  <c:v>44.271149999999999</c:v>
                </c:pt>
                <c:pt idx="5219">
                  <c:v>44.279633333333329</c:v>
                </c:pt>
                <c:pt idx="5220">
                  <c:v>44.28811666666666</c:v>
                </c:pt>
                <c:pt idx="5221">
                  <c:v>44.296599999999998</c:v>
                </c:pt>
                <c:pt idx="5222">
                  <c:v>44.305083333333329</c:v>
                </c:pt>
                <c:pt idx="5223">
                  <c:v>44.313566666666667</c:v>
                </c:pt>
                <c:pt idx="5224">
                  <c:v>44.322049999999997</c:v>
                </c:pt>
                <c:pt idx="5225">
                  <c:v>44.330533333333328</c:v>
                </c:pt>
                <c:pt idx="5226">
                  <c:v>44.339016666666666</c:v>
                </c:pt>
                <c:pt idx="5227">
                  <c:v>44.347499999999997</c:v>
                </c:pt>
                <c:pt idx="5228">
                  <c:v>44.355983333333334</c:v>
                </c:pt>
                <c:pt idx="5229">
                  <c:v>44.364466666666665</c:v>
                </c:pt>
                <c:pt idx="5230">
                  <c:v>44.372949999999996</c:v>
                </c:pt>
                <c:pt idx="5231">
                  <c:v>44.381433333333334</c:v>
                </c:pt>
                <c:pt idx="5232">
                  <c:v>44.389916666666664</c:v>
                </c:pt>
                <c:pt idx="5233">
                  <c:v>44.398400000000002</c:v>
                </c:pt>
                <c:pt idx="5234">
                  <c:v>44.406883333333333</c:v>
                </c:pt>
                <c:pt idx="5235">
                  <c:v>44.415366666666664</c:v>
                </c:pt>
                <c:pt idx="5236">
                  <c:v>44.423850000000002</c:v>
                </c:pt>
                <c:pt idx="5237">
                  <c:v>44.432333333333332</c:v>
                </c:pt>
                <c:pt idx="5238">
                  <c:v>44.44081666666667</c:v>
                </c:pt>
                <c:pt idx="5239">
                  <c:v>44.449300000000001</c:v>
                </c:pt>
                <c:pt idx="5240">
                  <c:v>44.457783333333332</c:v>
                </c:pt>
                <c:pt idx="5241">
                  <c:v>44.466266666666669</c:v>
                </c:pt>
                <c:pt idx="5242">
                  <c:v>44.47475</c:v>
                </c:pt>
                <c:pt idx="5243">
                  <c:v>44.483233333333338</c:v>
                </c:pt>
                <c:pt idx="5244">
                  <c:v>44.491716666666669</c:v>
                </c:pt>
                <c:pt idx="5245">
                  <c:v>44.5002</c:v>
                </c:pt>
                <c:pt idx="5246">
                  <c:v>44.508683333333337</c:v>
                </c:pt>
                <c:pt idx="5247">
                  <c:v>44.517183333333335</c:v>
                </c:pt>
                <c:pt idx="5248">
                  <c:v>44.525666666666666</c:v>
                </c:pt>
                <c:pt idx="5249">
                  <c:v>44.534149999999997</c:v>
                </c:pt>
                <c:pt idx="5250">
                  <c:v>44.542633333333335</c:v>
                </c:pt>
                <c:pt idx="5251">
                  <c:v>44.551116666666665</c:v>
                </c:pt>
                <c:pt idx="5252">
                  <c:v>44.559600000000003</c:v>
                </c:pt>
                <c:pt idx="5253">
                  <c:v>44.568083333333334</c:v>
                </c:pt>
                <c:pt idx="5254">
                  <c:v>44.576566666666665</c:v>
                </c:pt>
                <c:pt idx="5255">
                  <c:v>44.585050000000003</c:v>
                </c:pt>
                <c:pt idx="5256">
                  <c:v>44.593533333333333</c:v>
                </c:pt>
                <c:pt idx="5257">
                  <c:v>44.602016666666671</c:v>
                </c:pt>
                <c:pt idx="5258">
                  <c:v>44.610500000000002</c:v>
                </c:pt>
                <c:pt idx="5259">
                  <c:v>44.618983333333333</c:v>
                </c:pt>
                <c:pt idx="5260">
                  <c:v>44.62746666666667</c:v>
                </c:pt>
                <c:pt idx="5261">
                  <c:v>44.635950000000001</c:v>
                </c:pt>
                <c:pt idx="5262">
                  <c:v>44.644433333333339</c:v>
                </c:pt>
                <c:pt idx="5263">
                  <c:v>44.65291666666667</c:v>
                </c:pt>
                <c:pt idx="5264">
                  <c:v>44.6614</c:v>
                </c:pt>
                <c:pt idx="5265">
                  <c:v>44.669883333333338</c:v>
                </c:pt>
                <c:pt idx="5266">
                  <c:v>44.678366666666669</c:v>
                </c:pt>
                <c:pt idx="5267">
                  <c:v>44.68685</c:v>
                </c:pt>
                <c:pt idx="5268">
                  <c:v>44.69533333333333</c:v>
                </c:pt>
                <c:pt idx="5269">
                  <c:v>44.703816666666661</c:v>
                </c:pt>
                <c:pt idx="5270">
                  <c:v>44.712299999999999</c:v>
                </c:pt>
                <c:pt idx="5271">
                  <c:v>44.72078333333333</c:v>
                </c:pt>
                <c:pt idx="5272">
                  <c:v>44.729266666666668</c:v>
                </c:pt>
                <c:pt idx="5273">
                  <c:v>44.737749999999998</c:v>
                </c:pt>
                <c:pt idx="5274">
                  <c:v>44.746233333333329</c:v>
                </c:pt>
                <c:pt idx="5275">
                  <c:v>44.754716666666667</c:v>
                </c:pt>
                <c:pt idx="5276">
                  <c:v>44.763199999999998</c:v>
                </c:pt>
                <c:pt idx="5277">
                  <c:v>44.771700000000003</c:v>
                </c:pt>
                <c:pt idx="5278">
                  <c:v>44.780183333333333</c:v>
                </c:pt>
                <c:pt idx="5279">
                  <c:v>44.788666666666671</c:v>
                </c:pt>
                <c:pt idx="5280">
                  <c:v>44.797150000000002</c:v>
                </c:pt>
                <c:pt idx="5281">
                  <c:v>44.80563333333334</c:v>
                </c:pt>
                <c:pt idx="5282">
                  <c:v>44.814116666666671</c:v>
                </c:pt>
                <c:pt idx="5283">
                  <c:v>44.822600000000001</c:v>
                </c:pt>
                <c:pt idx="5284">
                  <c:v>44.831083333333332</c:v>
                </c:pt>
                <c:pt idx="5285">
                  <c:v>44.839566666666663</c:v>
                </c:pt>
                <c:pt idx="5286">
                  <c:v>44.848049999999994</c:v>
                </c:pt>
                <c:pt idx="5287">
                  <c:v>44.856533333333331</c:v>
                </c:pt>
                <c:pt idx="5288">
                  <c:v>44.865016666666662</c:v>
                </c:pt>
                <c:pt idx="5289">
                  <c:v>44.8735</c:v>
                </c:pt>
                <c:pt idx="5290">
                  <c:v>44.881983333333331</c:v>
                </c:pt>
                <c:pt idx="5291">
                  <c:v>44.890466666666661</c:v>
                </c:pt>
                <c:pt idx="5292">
                  <c:v>44.898949999999999</c:v>
                </c:pt>
                <c:pt idx="5293">
                  <c:v>44.90743333333333</c:v>
                </c:pt>
                <c:pt idx="5294">
                  <c:v>44.915916666666668</c:v>
                </c:pt>
                <c:pt idx="5295">
                  <c:v>44.924399999999999</c:v>
                </c:pt>
                <c:pt idx="5296">
                  <c:v>44.932883333333329</c:v>
                </c:pt>
                <c:pt idx="5297">
                  <c:v>44.941366666666667</c:v>
                </c:pt>
                <c:pt idx="5298">
                  <c:v>44.949849999999998</c:v>
                </c:pt>
                <c:pt idx="5299">
                  <c:v>44.958333333333336</c:v>
                </c:pt>
                <c:pt idx="5300">
                  <c:v>44.966816666666666</c:v>
                </c:pt>
                <c:pt idx="5301">
                  <c:v>44.975299999999997</c:v>
                </c:pt>
                <c:pt idx="5302">
                  <c:v>44.983783333333335</c:v>
                </c:pt>
                <c:pt idx="5303">
                  <c:v>44.992266666666666</c:v>
                </c:pt>
                <c:pt idx="5304">
                  <c:v>45.000750000000004</c:v>
                </c:pt>
                <c:pt idx="5305">
                  <c:v>45.009233333333334</c:v>
                </c:pt>
                <c:pt idx="5306">
                  <c:v>45.017716666666665</c:v>
                </c:pt>
                <c:pt idx="5307">
                  <c:v>45.026216666666663</c:v>
                </c:pt>
                <c:pt idx="5308">
                  <c:v>45.034700000000001</c:v>
                </c:pt>
                <c:pt idx="5309">
                  <c:v>45.043183333333332</c:v>
                </c:pt>
                <c:pt idx="5310">
                  <c:v>45.051666666666662</c:v>
                </c:pt>
                <c:pt idx="5311">
                  <c:v>45.06015</c:v>
                </c:pt>
                <c:pt idx="5312">
                  <c:v>45.068633333333331</c:v>
                </c:pt>
                <c:pt idx="5313">
                  <c:v>45.077116666666669</c:v>
                </c:pt>
                <c:pt idx="5314">
                  <c:v>45.085599999999999</c:v>
                </c:pt>
                <c:pt idx="5315">
                  <c:v>45.09408333333333</c:v>
                </c:pt>
                <c:pt idx="5316">
                  <c:v>45.102566666666668</c:v>
                </c:pt>
                <c:pt idx="5317">
                  <c:v>45.111049999999999</c:v>
                </c:pt>
                <c:pt idx="5318">
                  <c:v>45.119533333333337</c:v>
                </c:pt>
                <c:pt idx="5319">
                  <c:v>45.128016666666667</c:v>
                </c:pt>
                <c:pt idx="5320">
                  <c:v>45.136499999999998</c:v>
                </c:pt>
                <c:pt idx="5321">
                  <c:v>45.144983333333336</c:v>
                </c:pt>
                <c:pt idx="5322">
                  <c:v>45.153466666666667</c:v>
                </c:pt>
                <c:pt idx="5323">
                  <c:v>45.161950000000004</c:v>
                </c:pt>
                <c:pt idx="5324">
                  <c:v>45.170433333333335</c:v>
                </c:pt>
                <c:pt idx="5325">
                  <c:v>45.178916666666666</c:v>
                </c:pt>
                <c:pt idx="5326">
                  <c:v>45.187400000000004</c:v>
                </c:pt>
                <c:pt idx="5327">
                  <c:v>45.195883333333335</c:v>
                </c:pt>
                <c:pt idx="5328">
                  <c:v>45.204366666666672</c:v>
                </c:pt>
                <c:pt idx="5329">
                  <c:v>45.212850000000003</c:v>
                </c:pt>
                <c:pt idx="5330">
                  <c:v>45.221333333333334</c:v>
                </c:pt>
                <c:pt idx="5331">
                  <c:v>45.229816666666672</c:v>
                </c:pt>
                <c:pt idx="5332">
                  <c:v>45.238299999999995</c:v>
                </c:pt>
                <c:pt idx="5333">
                  <c:v>45.246783333333333</c:v>
                </c:pt>
                <c:pt idx="5334">
                  <c:v>45.255266666666664</c:v>
                </c:pt>
                <c:pt idx="5335">
                  <c:v>45.263749999999995</c:v>
                </c:pt>
                <c:pt idx="5336">
                  <c:v>45.272233333333332</c:v>
                </c:pt>
                <c:pt idx="5337">
                  <c:v>45.280733333333337</c:v>
                </c:pt>
                <c:pt idx="5338">
                  <c:v>45.289216666666668</c:v>
                </c:pt>
                <c:pt idx="5339">
                  <c:v>45.297699999999999</c:v>
                </c:pt>
                <c:pt idx="5340">
                  <c:v>45.306183333333337</c:v>
                </c:pt>
                <c:pt idx="5341">
                  <c:v>45.314666666666668</c:v>
                </c:pt>
                <c:pt idx="5342">
                  <c:v>45.323150000000005</c:v>
                </c:pt>
                <c:pt idx="5343">
                  <c:v>45.331633333333336</c:v>
                </c:pt>
                <c:pt idx="5344">
                  <c:v>45.340116666666667</c:v>
                </c:pt>
                <c:pt idx="5345">
                  <c:v>45.348600000000005</c:v>
                </c:pt>
                <c:pt idx="5346">
                  <c:v>45.357083333333335</c:v>
                </c:pt>
                <c:pt idx="5347">
                  <c:v>45.365566666666673</c:v>
                </c:pt>
                <c:pt idx="5348">
                  <c:v>45.374050000000004</c:v>
                </c:pt>
                <c:pt idx="5349">
                  <c:v>45.382533333333335</c:v>
                </c:pt>
                <c:pt idx="5350">
                  <c:v>45.391016666666665</c:v>
                </c:pt>
                <c:pt idx="5351">
                  <c:v>45.399499999999996</c:v>
                </c:pt>
                <c:pt idx="5352">
                  <c:v>45.407983333333327</c:v>
                </c:pt>
                <c:pt idx="5353">
                  <c:v>45.416466666666665</c:v>
                </c:pt>
                <c:pt idx="5354">
                  <c:v>45.424949999999995</c:v>
                </c:pt>
                <c:pt idx="5355">
                  <c:v>45.433433333333333</c:v>
                </c:pt>
                <c:pt idx="5356">
                  <c:v>45.441916666666664</c:v>
                </c:pt>
                <c:pt idx="5357">
                  <c:v>45.450399999999995</c:v>
                </c:pt>
                <c:pt idx="5358">
                  <c:v>45.458883333333333</c:v>
                </c:pt>
                <c:pt idx="5359">
                  <c:v>45.467366666666663</c:v>
                </c:pt>
                <c:pt idx="5360">
                  <c:v>45.475850000000001</c:v>
                </c:pt>
                <c:pt idx="5361">
                  <c:v>45.484333333333332</c:v>
                </c:pt>
                <c:pt idx="5362">
                  <c:v>45.492816666666663</c:v>
                </c:pt>
                <c:pt idx="5363">
                  <c:v>45.501300000000001</c:v>
                </c:pt>
                <c:pt idx="5364">
                  <c:v>45.509783333333331</c:v>
                </c:pt>
                <c:pt idx="5365">
                  <c:v>45.518266666666669</c:v>
                </c:pt>
                <c:pt idx="5366">
                  <c:v>45.52675</c:v>
                </c:pt>
                <c:pt idx="5367">
                  <c:v>45.535249999999998</c:v>
                </c:pt>
                <c:pt idx="5368">
                  <c:v>45.543733333333329</c:v>
                </c:pt>
                <c:pt idx="5369">
                  <c:v>45.552216666666666</c:v>
                </c:pt>
                <c:pt idx="5370">
                  <c:v>45.560699999999997</c:v>
                </c:pt>
                <c:pt idx="5371">
                  <c:v>45.569183333333328</c:v>
                </c:pt>
                <c:pt idx="5372">
                  <c:v>45.577666666666666</c:v>
                </c:pt>
                <c:pt idx="5373">
                  <c:v>45.586149999999996</c:v>
                </c:pt>
                <c:pt idx="5374">
                  <c:v>45.594633333333334</c:v>
                </c:pt>
                <c:pt idx="5375">
                  <c:v>45.603116666666665</c:v>
                </c:pt>
                <c:pt idx="5376">
                  <c:v>45.611599999999996</c:v>
                </c:pt>
                <c:pt idx="5377">
                  <c:v>45.620083333333334</c:v>
                </c:pt>
                <c:pt idx="5378">
                  <c:v>45.628566666666664</c:v>
                </c:pt>
                <c:pt idx="5379">
                  <c:v>45.637050000000002</c:v>
                </c:pt>
                <c:pt idx="5380">
                  <c:v>45.645533333333333</c:v>
                </c:pt>
                <c:pt idx="5381">
                  <c:v>45.654016666666664</c:v>
                </c:pt>
                <c:pt idx="5382">
                  <c:v>45.662500000000001</c:v>
                </c:pt>
                <c:pt idx="5383">
                  <c:v>45.670983333333332</c:v>
                </c:pt>
                <c:pt idx="5384">
                  <c:v>45.67946666666667</c:v>
                </c:pt>
                <c:pt idx="5385">
                  <c:v>45.687950000000001</c:v>
                </c:pt>
                <c:pt idx="5386">
                  <c:v>45.696433333333331</c:v>
                </c:pt>
                <c:pt idx="5387">
                  <c:v>45.704916666666669</c:v>
                </c:pt>
                <c:pt idx="5388">
                  <c:v>45.7134</c:v>
                </c:pt>
                <c:pt idx="5389">
                  <c:v>45.721883333333338</c:v>
                </c:pt>
                <c:pt idx="5390">
                  <c:v>45.730366666666669</c:v>
                </c:pt>
                <c:pt idx="5391">
                  <c:v>45.738849999999999</c:v>
                </c:pt>
                <c:pt idx="5392">
                  <c:v>45.747333333333337</c:v>
                </c:pt>
                <c:pt idx="5393">
                  <c:v>45.755816666666668</c:v>
                </c:pt>
                <c:pt idx="5394">
                  <c:v>45.764300000000006</c:v>
                </c:pt>
                <c:pt idx="5395">
                  <c:v>45.772783333333336</c:v>
                </c:pt>
                <c:pt idx="5396">
                  <c:v>45.781266666666667</c:v>
                </c:pt>
                <c:pt idx="5397">
                  <c:v>45.789750000000005</c:v>
                </c:pt>
                <c:pt idx="5398">
                  <c:v>45.798250000000003</c:v>
                </c:pt>
                <c:pt idx="5399">
                  <c:v>45.806733333333334</c:v>
                </c:pt>
                <c:pt idx="5400">
                  <c:v>45.815216666666664</c:v>
                </c:pt>
                <c:pt idx="5401">
                  <c:v>45.823700000000002</c:v>
                </c:pt>
                <c:pt idx="5402">
                  <c:v>45.832183333333333</c:v>
                </c:pt>
                <c:pt idx="5403">
                  <c:v>45.840666666666671</c:v>
                </c:pt>
                <c:pt idx="5404">
                  <c:v>45.849150000000002</c:v>
                </c:pt>
                <c:pt idx="5405">
                  <c:v>45.857633333333332</c:v>
                </c:pt>
                <c:pt idx="5406">
                  <c:v>45.86611666666667</c:v>
                </c:pt>
                <c:pt idx="5407">
                  <c:v>45.874600000000001</c:v>
                </c:pt>
                <c:pt idx="5408">
                  <c:v>45.883083333333339</c:v>
                </c:pt>
                <c:pt idx="5409">
                  <c:v>45.89156666666667</c:v>
                </c:pt>
                <c:pt idx="5410">
                  <c:v>45.90005</c:v>
                </c:pt>
                <c:pt idx="5411">
                  <c:v>45.908533333333338</c:v>
                </c:pt>
                <c:pt idx="5412">
                  <c:v>45.917016666666669</c:v>
                </c:pt>
                <c:pt idx="5413">
                  <c:v>45.925500000000007</c:v>
                </c:pt>
                <c:pt idx="5414">
                  <c:v>45.933983333333337</c:v>
                </c:pt>
                <c:pt idx="5415">
                  <c:v>45.942466666666661</c:v>
                </c:pt>
                <c:pt idx="5416">
                  <c:v>45.950949999999999</c:v>
                </c:pt>
                <c:pt idx="5417">
                  <c:v>45.95943333333333</c:v>
                </c:pt>
                <c:pt idx="5418">
                  <c:v>45.96791666666666</c:v>
                </c:pt>
                <c:pt idx="5419">
                  <c:v>45.976399999999998</c:v>
                </c:pt>
                <c:pt idx="5420">
                  <c:v>45.984883333333329</c:v>
                </c:pt>
                <c:pt idx="5421">
                  <c:v>45.993366666666667</c:v>
                </c:pt>
                <c:pt idx="5422">
                  <c:v>46.001849999999997</c:v>
                </c:pt>
                <c:pt idx="5423">
                  <c:v>46.010333333333328</c:v>
                </c:pt>
                <c:pt idx="5424">
                  <c:v>46.018816666666666</c:v>
                </c:pt>
                <c:pt idx="5425">
                  <c:v>46.027299999999997</c:v>
                </c:pt>
                <c:pt idx="5426">
                  <c:v>46.035783333333335</c:v>
                </c:pt>
                <c:pt idx="5427">
                  <c:v>46.044266666666665</c:v>
                </c:pt>
                <c:pt idx="5428">
                  <c:v>46.05276666666667</c:v>
                </c:pt>
                <c:pt idx="5429">
                  <c:v>46.061250000000001</c:v>
                </c:pt>
                <c:pt idx="5430">
                  <c:v>46.069733333333339</c:v>
                </c:pt>
                <c:pt idx="5431">
                  <c:v>46.07821666666667</c:v>
                </c:pt>
                <c:pt idx="5432">
                  <c:v>46.0867</c:v>
                </c:pt>
                <c:pt idx="5433">
                  <c:v>46.095183333333331</c:v>
                </c:pt>
                <c:pt idx="5434">
                  <c:v>46.103666666666662</c:v>
                </c:pt>
                <c:pt idx="5435">
                  <c:v>46.11215</c:v>
                </c:pt>
                <c:pt idx="5436">
                  <c:v>46.12063333333333</c:v>
                </c:pt>
                <c:pt idx="5437">
                  <c:v>46.129116666666661</c:v>
                </c:pt>
                <c:pt idx="5438">
                  <c:v>46.137599999999999</c:v>
                </c:pt>
                <c:pt idx="5439">
                  <c:v>46.14608333333333</c:v>
                </c:pt>
                <c:pt idx="5440">
                  <c:v>46.154566666666668</c:v>
                </c:pt>
                <c:pt idx="5441">
                  <c:v>46.163049999999998</c:v>
                </c:pt>
                <c:pt idx="5442">
                  <c:v>46.171533333333329</c:v>
                </c:pt>
                <c:pt idx="5443">
                  <c:v>46.180016666666667</c:v>
                </c:pt>
                <c:pt idx="5444">
                  <c:v>46.188499999999998</c:v>
                </c:pt>
                <c:pt idx="5445">
                  <c:v>46.196983333333336</c:v>
                </c:pt>
                <c:pt idx="5446">
                  <c:v>46.205466666666666</c:v>
                </c:pt>
                <c:pt idx="5447">
                  <c:v>46.213949999999997</c:v>
                </c:pt>
                <c:pt idx="5448">
                  <c:v>46.222433333333335</c:v>
                </c:pt>
                <c:pt idx="5449">
                  <c:v>46.230916666666666</c:v>
                </c:pt>
                <c:pt idx="5450">
                  <c:v>46.239400000000003</c:v>
                </c:pt>
                <c:pt idx="5451">
                  <c:v>46.247883333333334</c:v>
                </c:pt>
                <c:pt idx="5452">
                  <c:v>46.256366666666665</c:v>
                </c:pt>
                <c:pt idx="5453">
                  <c:v>46.264850000000003</c:v>
                </c:pt>
                <c:pt idx="5454">
                  <c:v>46.273333333333333</c:v>
                </c:pt>
                <c:pt idx="5455">
                  <c:v>46.281816666666671</c:v>
                </c:pt>
                <c:pt idx="5456">
                  <c:v>46.290300000000002</c:v>
                </c:pt>
                <c:pt idx="5457">
                  <c:v>46.298783333333333</c:v>
                </c:pt>
                <c:pt idx="5458">
                  <c:v>46.307283333333331</c:v>
                </c:pt>
                <c:pt idx="5459">
                  <c:v>46.315766666666669</c:v>
                </c:pt>
                <c:pt idx="5460">
                  <c:v>46.324249999999999</c:v>
                </c:pt>
                <c:pt idx="5461">
                  <c:v>46.33273333333333</c:v>
                </c:pt>
                <c:pt idx="5462">
                  <c:v>46.341216666666668</c:v>
                </c:pt>
                <c:pt idx="5463">
                  <c:v>46.349699999999999</c:v>
                </c:pt>
                <c:pt idx="5464">
                  <c:v>46.358183333333336</c:v>
                </c:pt>
                <c:pt idx="5465">
                  <c:v>46.366666666666667</c:v>
                </c:pt>
                <c:pt idx="5466">
                  <c:v>46.375149999999998</c:v>
                </c:pt>
                <c:pt idx="5467">
                  <c:v>46.383633333333336</c:v>
                </c:pt>
                <c:pt idx="5468">
                  <c:v>46.392116666666666</c:v>
                </c:pt>
                <c:pt idx="5469">
                  <c:v>46.400600000000004</c:v>
                </c:pt>
                <c:pt idx="5470">
                  <c:v>46.409083333333335</c:v>
                </c:pt>
                <c:pt idx="5471">
                  <c:v>46.417566666666666</c:v>
                </c:pt>
                <c:pt idx="5472">
                  <c:v>46.426050000000004</c:v>
                </c:pt>
                <c:pt idx="5473">
                  <c:v>46.434533333333334</c:v>
                </c:pt>
                <c:pt idx="5474">
                  <c:v>46.443016666666672</c:v>
                </c:pt>
                <c:pt idx="5475">
                  <c:v>46.451500000000003</c:v>
                </c:pt>
                <c:pt idx="5476">
                  <c:v>46.459983333333334</c:v>
                </c:pt>
                <c:pt idx="5477">
                  <c:v>46.468466666666671</c:v>
                </c:pt>
                <c:pt idx="5478">
                  <c:v>46.476950000000002</c:v>
                </c:pt>
                <c:pt idx="5479">
                  <c:v>46.48543333333334</c:v>
                </c:pt>
                <c:pt idx="5480">
                  <c:v>46.493916666666671</c:v>
                </c:pt>
                <c:pt idx="5481">
                  <c:v>46.502399999999994</c:v>
                </c:pt>
                <c:pt idx="5482">
                  <c:v>46.510883333333332</c:v>
                </c:pt>
                <c:pt idx="5483">
                  <c:v>46.519366666666663</c:v>
                </c:pt>
                <c:pt idx="5484">
                  <c:v>46.527849999999994</c:v>
                </c:pt>
                <c:pt idx="5485">
                  <c:v>46.536333333333332</c:v>
                </c:pt>
                <c:pt idx="5486">
                  <c:v>46.544816666666662</c:v>
                </c:pt>
                <c:pt idx="5487">
                  <c:v>46.5533</c:v>
                </c:pt>
                <c:pt idx="5488">
                  <c:v>46.561799999999998</c:v>
                </c:pt>
                <c:pt idx="5489">
                  <c:v>46.570283333333336</c:v>
                </c:pt>
                <c:pt idx="5490">
                  <c:v>46.578766666666667</c:v>
                </c:pt>
                <c:pt idx="5491">
                  <c:v>46.587250000000004</c:v>
                </c:pt>
                <c:pt idx="5492">
                  <c:v>46.595733333333335</c:v>
                </c:pt>
                <c:pt idx="5493">
                  <c:v>46.604216666666666</c:v>
                </c:pt>
                <c:pt idx="5494">
                  <c:v>46.612700000000004</c:v>
                </c:pt>
                <c:pt idx="5495">
                  <c:v>46.621183333333335</c:v>
                </c:pt>
                <c:pt idx="5496">
                  <c:v>46.629666666666672</c:v>
                </c:pt>
                <c:pt idx="5497">
                  <c:v>46.638150000000003</c:v>
                </c:pt>
                <c:pt idx="5498">
                  <c:v>46.646633333333327</c:v>
                </c:pt>
                <c:pt idx="5499">
                  <c:v>46.655116666666665</c:v>
                </c:pt>
                <c:pt idx="5500">
                  <c:v>46.663599999999995</c:v>
                </c:pt>
                <c:pt idx="5501">
                  <c:v>46.672083333333333</c:v>
                </c:pt>
                <c:pt idx="5502">
                  <c:v>46.680566666666664</c:v>
                </c:pt>
                <c:pt idx="5503">
                  <c:v>46.689049999999995</c:v>
                </c:pt>
                <c:pt idx="5504">
                  <c:v>46.697533333333332</c:v>
                </c:pt>
                <c:pt idx="5505">
                  <c:v>46.706016666666663</c:v>
                </c:pt>
                <c:pt idx="5506">
                  <c:v>46.714500000000001</c:v>
                </c:pt>
                <c:pt idx="5507">
                  <c:v>46.722983333333332</c:v>
                </c:pt>
                <c:pt idx="5508">
                  <c:v>46.731466666666662</c:v>
                </c:pt>
                <c:pt idx="5509">
                  <c:v>46.73995</c:v>
                </c:pt>
                <c:pt idx="5510">
                  <c:v>46.748433333333331</c:v>
                </c:pt>
                <c:pt idx="5511">
                  <c:v>46.756916666666669</c:v>
                </c:pt>
                <c:pt idx="5512">
                  <c:v>46.7654</c:v>
                </c:pt>
                <c:pt idx="5513">
                  <c:v>46.77388333333333</c:v>
                </c:pt>
                <c:pt idx="5514">
                  <c:v>46.782366666666668</c:v>
                </c:pt>
                <c:pt idx="5515">
                  <c:v>46.790849999999999</c:v>
                </c:pt>
                <c:pt idx="5516">
                  <c:v>46.799333333333337</c:v>
                </c:pt>
                <c:pt idx="5517">
                  <c:v>46.807816666666668</c:v>
                </c:pt>
                <c:pt idx="5518">
                  <c:v>46.816316666666665</c:v>
                </c:pt>
                <c:pt idx="5519">
                  <c:v>46.824799999999996</c:v>
                </c:pt>
                <c:pt idx="5520">
                  <c:v>46.833283333333334</c:v>
                </c:pt>
                <c:pt idx="5521">
                  <c:v>46.841766666666665</c:v>
                </c:pt>
                <c:pt idx="5522">
                  <c:v>46.850249999999996</c:v>
                </c:pt>
                <c:pt idx="5523">
                  <c:v>46.858733333333333</c:v>
                </c:pt>
                <c:pt idx="5524">
                  <c:v>46.867216666666664</c:v>
                </c:pt>
                <c:pt idx="5525">
                  <c:v>46.875700000000002</c:v>
                </c:pt>
                <c:pt idx="5526">
                  <c:v>46.884183333333333</c:v>
                </c:pt>
                <c:pt idx="5527">
                  <c:v>46.892666666666663</c:v>
                </c:pt>
                <c:pt idx="5528">
                  <c:v>46.901150000000001</c:v>
                </c:pt>
                <c:pt idx="5529">
                  <c:v>46.909633333333332</c:v>
                </c:pt>
                <c:pt idx="5530">
                  <c:v>46.91811666666667</c:v>
                </c:pt>
                <c:pt idx="5531">
                  <c:v>46.926600000000001</c:v>
                </c:pt>
                <c:pt idx="5532">
                  <c:v>46.935083333333331</c:v>
                </c:pt>
                <c:pt idx="5533">
                  <c:v>46.943566666666669</c:v>
                </c:pt>
                <c:pt idx="5534">
                  <c:v>46.95205</c:v>
                </c:pt>
                <c:pt idx="5535">
                  <c:v>46.960533333333338</c:v>
                </c:pt>
                <c:pt idx="5536">
                  <c:v>46.969016666666668</c:v>
                </c:pt>
                <c:pt idx="5537">
                  <c:v>46.977499999999999</c:v>
                </c:pt>
                <c:pt idx="5538">
                  <c:v>46.985983333333337</c:v>
                </c:pt>
                <c:pt idx="5539">
                  <c:v>46.994466666666668</c:v>
                </c:pt>
                <c:pt idx="5540">
                  <c:v>47.002950000000006</c:v>
                </c:pt>
                <c:pt idx="5541">
                  <c:v>47.011433333333336</c:v>
                </c:pt>
                <c:pt idx="5542">
                  <c:v>47.019916666666667</c:v>
                </c:pt>
                <c:pt idx="5543">
                  <c:v>47.028400000000005</c:v>
                </c:pt>
                <c:pt idx="5544">
                  <c:v>47.036883333333336</c:v>
                </c:pt>
                <c:pt idx="5545">
                  <c:v>47.045366666666673</c:v>
                </c:pt>
                <c:pt idx="5546">
                  <c:v>47.053850000000004</c:v>
                </c:pt>
                <c:pt idx="5547">
                  <c:v>47.062333333333328</c:v>
                </c:pt>
                <c:pt idx="5548">
                  <c:v>47.070833333333333</c:v>
                </c:pt>
                <c:pt idx="5549">
                  <c:v>47.079316666666664</c:v>
                </c:pt>
                <c:pt idx="5550">
                  <c:v>47.087800000000001</c:v>
                </c:pt>
                <c:pt idx="5551">
                  <c:v>47.096283333333332</c:v>
                </c:pt>
                <c:pt idx="5552">
                  <c:v>47.10476666666667</c:v>
                </c:pt>
                <c:pt idx="5553">
                  <c:v>47.113250000000001</c:v>
                </c:pt>
                <c:pt idx="5554">
                  <c:v>47.121733333333331</c:v>
                </c:pt>
                <c:pt idx="5555">
                  <c:v>47.130216666666669</c:v>
                </c:pt>
                <c:pt idx="5556">
                  <c:v>47.1387</c:v>
                </c:pt>
                <c:pt idx="5557">
                  <c:v>47.147183333333338</c:v>
                </c:pt>
                <c:pt idx="5558">
                  <c:v>47.155666666666669</c:v>
                </c:pt>
                <c:pt idx="5559">
                  <c:v>47.164149999999999</c:v>
                </c:pt>
                <c:pt idx="5560">
                  <c:v>47.172633333333337</c:v>
                </c:pt>
                <c:pt idx="5561">
                  <c:v>47.181116666666668</c:v>
                </c:pt>
                <c:pt idx="5562">
                  <c:v>47.189600000000006</c:v>
                </c:pt>
                <c:pt idx="5563">
                  <c:v>47.198083333333336</c:v>
                </c:pt>
                <c:pt idx="5564">
                  <c:v>47.20656666666666</c:v>
                </c:pt>
                <c:pt idx="5565">
                  <c:v>47.215049999999998</c:v>
                </c:pt>
                <c:pt idx="5566">
                  <c:v>47.223533333333329</c:v>
                </c:pt>
                <c:pt idx="5567">
                  <c:v>47.232016666666667</c:v>
                </c:pt>
                <c:pt idx="5568">
                  <c:v>47.240499999999997</c:v>
                </c:pt>
                <c:pt idx="5569">
                  <c:v>47.248983333333328</c:v>
                </c:pt>
                <c:pt idx="5570">
                  <c:v>47.257466666666666</c:v>
                </c:pt>
                <c:pt idx="5571">
                  <c:v>47.265949999999997</c:v>
                </c:pt>
                <c:pt idx="5572">
                  <c:v>47.274433333333334</c:v>
                </c:pt>
                <c:pt idx="5573">
                  <c:v>47.282916666666665</c:v>
                </c:pt>
                <c:pt idx="5574">
                  <c:v>47.291399999999996</c:v>
                </c:pt>
                <c:pt idx="5575">
                  <c:v>47.299883333333334</c:v>
                </c:pt>
                <c:pt idx="5576">
                  <c:v>47.308366666666664</c:v>
                </c:pt>
                <c:pt idx="5577">
                  <c:v>47.316850000000002</c:v>
                </c:pt>
                <c:pt idx="5578">
                  <c:v>47.32535</c:v>
                </c:pt>
                <c:pt idx="5579">
                  <c:v>47.333833333333338</c:v>
                </c:pt>
                <c:pt idx="5580">
                  <c:v>47.342316666666669</c:v>
                </c:pt>
                <c:pt idx="5581">
                  <c:v>47.3508</c:v>
                </c:pt>
                <c:pt idx="5582">
                  <c:v>47.35928333333333</c:v>
                </c:pt>
                <c:pt idx="5583">
                  <c:v>47.367766666666661</c:v>
                </c:pt>
                <c:pt idx="5584">
                  <c:v>47.376249999999999</c:v>
                </c:pt>
                <c:pt idx="5585">
                  <c:v>47.38473333333333</c:v>
                </c:pt>
                <c:pt idx="5586">
                  <c:v>47.393216666666667</c:v>
                </c:pt>
                <c:pt idx="5587">
                  <c:v>47.401699999999998</c:v>
                </c:pt>
                <c:pt idx="5588">
                  <c:v>47.410183333333329</c:v>
                </c:pt>
                <c:pt idx="5589">
                  <c:v>47.418666666666667</c:v>
                </c:pt>
                <c:pt idx="5590">
                  <c:v>47.427149999999997</c:v>
                </c:pt>
                <c:pt idx="5591">
                  <c:v>47.435633333333335</c:v>
                </c:pt>
                <c:pt idx="5592">
                  <c:v>47.444116666666666</c:v>
                </c:pt>
                <c:pt idx="5593">
                  <c:v>47.452599999999997</c:v>
                </c:pt>
                <c:pt idx="5594">
                  <c:v>47.461083333333335</c:v>
                </c:pt>
                <c:pt idx="5595">
                  <c:v>47.469566666666665</c:v>
                </c:pt>
                <c:pt idx="5596">
                  <c:v>47.478050000000003</c:v>
                </c:pt>
                <c:pt idx="5597">
                  <c:v>47.486533333333334</c:v>
                </c:pt>
                <c:pt idx="5598">
                  <c:v>47.495016666666665</c:v>
                </c:pt>
                <c:pt idx="5599">
                  <c:v>47.503500000000003</c:v>
                </c:pt>
                <c:pt idx="5600">
                  <c:v>47.511983333333333</c:v>
                </c:pt>
                <c:pt idx="5601">
                  <c:v>47.520466666666671</c:v>
                </c:pt>
                <c:pt idx="5602">
                  <c:v>47.528950000000002</c:v>
                </c:pt>
                <c:pt idx="5603">
                  <c:v>47.537433333333333</c:v>
                </c:pt>
                <c:pt idx="5604">
                  <c:v>47.54591666666667</c:v>
                </c:pt>
                <c:pt idx="5605">
                  <c:v>47.554400000000001</c:v>
                </c:pt>
                <c:pt idx="5606">
                  <c:v>47.562883333333339</c:v>
                </c:pt>
                <c:pt idx="5607">
                  <c:v>47.57136666666667</c:v>
                </c:pt>
                <c:pt idx="5608">
                  <c:v>47.579866666666668</c:v>
                </c:pt>
                <c:pt idx="5609">
                  <c:v>47.588349999999998</c:v>
                </c:pt>
                <c:pt idx="5610">
                  <c:v>47.596833333333329</c:v>
                </c:pt>
                <c:pt idx="5611">
                  <c:v>47.605316666666667</c:v>
                </c:pt>
                <c:pt idx="5612">
                  <c:v>47.613799999999998</c:v>
                </c:pt>
                <c:pt idx="5613">
                  <c:v>47.622283333333336</c:v>
                </c:pt>
                <c:pt idx="5614">
                  <c:v>47.630766666666666</c:v>
                </c:pt>
                <c:pt idx="5615">
                  <c:v>47.639249999999997</c:v>
                </c:pt>
                <c:pt idx="5616">
                  <c:v>47.647733333333335</c:v>
                </c:pt>
                <c:pt idx="5617">
                  <c:v>47.656216666666666</c:v>
                </c:pt>
                <c:pt idx="5618">
                  <c:v>47.664700000000003</c:v>
                </c:pt>
                <c:pt idx="5619">
                  <c:v>47.673183333333334</c:v>
                </c:pt>
                <c:pt idx="5620">
                  <c:v>47.681666666666665</c:v>
                </c:pt>
                <c:pt idx="5621">
                  <c:v>47.690150000000003</c:v>
                </c:pt>
                <c:pt idx="5622">
                  <c:v>47.698633333333333</c:v>
                </c:pt>
                <c:pt idx="5623">
                  <c:v>47.707116666666671</c:v>
                </c:pt>
                <c:pt idx="5624">
                  <c:v>47.715600000000002</c:v>
                </c:pt>
                <c:pt idx="5625">
                  <c:v>47.724083333333333</c:v>
                </c:pt>
                <c:pt idx="5626">
                  <c:v>47.732566666666671</c:v>
                </c:pt>
                <c:pt idx="5627">
                  <c:v>47.741050000000001</c:v>
                </c:pt>
                <c:pt idx="5628">
                  <c:v>47.749533333333339</c:v>
                </c:pt>
                <c:pt idx="5629">
                  <c:v>47.75801666666667</c:v>
                </c:pt>
                <c:pt idx="5630">
                  <c:v>47.766499999999994</c:v>
                </c:pt>
                <c:pt idx="5631">
                  <c:v>47.774983333333331</c:v>
                </c:pt>
                <c:pt idx="5632">
                  <c:v>47.783466666666662</c:v>
                </c:pt>
                <c:pt idx="5633">
                  <c:v>47.79195</c:v>
                </c:pt>
                <c:pt idx="5634">
                  <c:v>47.800433333333331</c:v>
                </c:pt>
                <c:pt idx="5635">
                  <c:v>47.808916666666661</c:v>
                </c:pt>
                <c:pt idx="5636">
                  <c:v>47.817399999999999</c:v>
                </c:pt>
                <c:pt idx="5637">
                  <c:v>47.82588333333333</c:v>
                </c:pt>
                <c:pt idx="5638">
                  <c:v>47.834383333333335</c:v>
                </c:pt>
                <c:pt idx="5639">
                  <c:v>47.842866666666666</c:v>
                </c:pt>
                <c:pt idx="5640">
                  <c:v>47.851350000000004</c:v>
                </c:pt>
                <c:pt idx="5641">
                  <c:v>47.859833333333334</c:v>
                </c:pt>
                <c:pt idx="5642">
                  <c:v>47.868316666666672</c:v>
                </c:pt>
                <c:pt idx="5643">
                  <c:v>47.876800000000003</c:v>
                </c:pt>
                <c:pt idx="5644">
                  <c:v>47.885283333333334</c:v>
                </c:pt>
                <c:pt idx="5645">
                  <c:v>47.893766666666671</c:v>
                </c:pt>
                <c:pt idx="5646">
                  <c:v>47.902250000000002</c:v>
                </c:pt>
                <c:pt idx="5647">
                  <c:v>47.910733333333333</c:v>
                </c:pt>
                <c:pt idx="5648">
                  <c:v>47.919216666666664</c:v>
                </c:pt>
                <c:pt idx="5649">
                  <c:v>47.927699999999994</c:v>
                </c:pt>
                <c:pt idx="5650">
                  <c:v>47.936183333333332</c:v>
                </c:pt>
                <c:pt idx="5651">
                  <c:v>47.944666666666663</c:v>
                </c:pt>
                <c:pt idx="5652">
                  <c:v>47.953150000000001</c:v>
                </c:pt>
                <c:pt idx="5653">
                  <c:v>47.961633333333332</c:v>
                </c:pt>
                <c:pt idx="5654">
                  <c:v>47.970116666666662</c:v>
                </c:pt>
                <c:pt idx="5655">
                  <c:v>47.9786</c:v>
                </c:pt>
                <c:pt idx="5656">
                  <c:v>47.987083333333331</c:v>
                </c:pt>
                <c:pt idx="5657">
                  <c:v>47.995566666666669</c:v>
                </c:pt>
                <c:pt idx="5658">
                  <c:v>48.004049999999999</c:v>
                </c:pt>
                <c:pt idx="5659">
                  <c:v>48.01253333333333</c:v>
                </c:pt>
                <c:pt idx="5660">
                  <c:v>48.021016666666668</c:v>
                </c:pt>
                <c:pt idx="5661">
                  <c:v>48.029499999999999</c:v>
                </c:pt>
                <c:pt idx="5662">
                  <c:v>48.037983333333337</c:v>
                </c:pt>
                <c:pt idx="5663">
                  <c:v>48.046466666666667</c:v>
                </c:pt>
                <c:pt idx="5664">
                  <c:v>48.054949999999998</c:v>
                </c:pt>
                <c:pt idx="5665">
                  <c:v>48.063433333333336</c:v>
                </c:pt>
                <c:pt idx="5666">
                  <c:v>48.071916666666667</c:v>
                </c:pt>
                <c:pt idx="5667">
                  <c:v>48.080400000000004</c:v>
                </c:pt>
                <c:pt idx="5668">
                  <c:v>48.088883333333335</c:v>
                </c:pt>
                <c:pt idx="5669">
                  <c:v>48.097383333333333</c:v>
                </c:pt>
                <c:pt idx="5670">
                  <c:v>48.105866666666664</c:v>
                </c:pt>
                <c:pt idx="5671">
                  <c:v>48.114349999999995</c:v>
                </c:pt>
                <c:pt idx="5672">
                  <c:v>48.122833333333332</c:v>
                </c:pt>
                <c:pt idx="5673">
                  <c:v>48.131316666666663</c:v>
                </c:pt>
                <c:pt idx="5674">
                  <c:v>48.139800000000001</c:v>
                </c:pt>
                <c:pt idx="5675">
                  <c:v>48.148283333333332</c:v>
                </c:pt>
                <c:pt idx="5676">
                  <c:v>48.156766666666663</c:v>
                </c:pt>
                <c:pt idx="5677">
                  <c:v>48.16525</c:v>
                </c:pt>
                <c:pt idx="5678">
                  <c:v>48.173733333333331</c:v>
                </c:pt>
                <c:pt idx="5679">
                  <c:v>48.182216666666669</c:v>
                </c:pt>
                <c:pt idx="5680">
                  <c:v>48.1907</c:v>
                </c:pt>
                <c:pt idx="5681">
                  <c:v>48.19918333333333</c:v>
                </c:pt>
                <c:pt idx="5682">
                  <c:v>48.207666666666668</c:v>
                </c:pt>
                <c:pt idx="5683">
                  <c:v>48.216149999999999</c:v>
                </c:pt>
                <c:pt idx="5684">
                  <c:v>48.224633333333337</c:v>
                </c:pt>
                <c:pt idx="5685">
                  <c:v>48.233116666666668</c:v>
                </c:pt>
                <c:pt idx="5686">
                  <c:v>48.241599999999998</c:v>
                </c:pt>
                <c:pt idx="5687">
                  <c:v>48.250083333333336</c:v>
                </c:pt>
                <c:pt idx="5688">
                  <c:v>48.258566666666667</c:v>
                </c:pt>
                <c:pt idx="5689">
                  <c:v>48.267050000000005</c:v>
                </c:pt>
                <c:pt idx="5690">
                  <c:v>48.275533333333335</c:v>
                </c:pt>
                <c:pt idx="5691">
                  <c:v>48.284016666666666</c:v>
                </c:pt>
                <c:pt idx="5692">
                  <c:v>48.292500000000004</c:v>
                </c:pt>
                <c:pt idx="5693">
                  <c:v>48.300983333333335</c:v>
                </c:pt>
                <c:pt idx="5694">
                  <c:v>48.309466666666673</c:v>
                </c:pt>
                <c:pt idx="5695">
                  <c:v>48.317950000000003</c:v>
                </c:pt>
                <c:pt idx="5696">
                  <c:v>48.326433333333327</c:v>
                </c:pt>
                <c:pt idx="5697">
                  <c:v>48.334916666666665</c:v>
                </c:pt>
                <c:pt idx="5698">
                  <c:v>48.343399999999995</c:v>
                </c:pt>
                <c:pt idx="5699">
                  <c:v>48.351900000000001</c:v>
                </c:pt>
                <c:pt idx="5700">
                  <c:v>48.360383333333331</c:v>
                </c:pt>
                <c:pt idx="5701">
                  <c:v>48.368866666666669</c:v>
                </c:pt>
                <c:pt idx="5702">
                  <c:v>48.37735</c:v>
                </c:pt>
                <c:pt idx="5703">
                  <c:v>48.385833333333338</c:v>
                </c:pt>
                <c:pt idx="5704">
                  <c:v>48.394316666666668</c:v>
                </c:pt>
                <c:pt idx="5705">
                  <c:v>48.402799999999999</c:v>
                </c:pt>
                <c:pt idx="5706">
                  <c:v>48.411283333333337</c:v>
                </c:pt>
                <c:pt idx="5707">
                  <c:v>48.419766666666668</c:v>
                </c:pt>
                <c:pt idx="5708">
                  <c:v>48.428250000000006</c:v>
                </c:pt>
                <c:pt idx="5709">
                  <c:v>48.436733333333336</c:v>
                </c:pt>
                <c:pt idx="5710">
                  <c:v>48.445216666666667</c:v>
                </c:pt>
                <c:pt idx="5711">
                  <c:v>48.453700000000005</c:v>
                </c:pt>
                <c:pt idx="5712">
                  <c:v>48.462183333333336</c:v>
                </c:pt>
                <c:pt idx="5713">
                  <c:v>48.470666666666666</c:v>
                </c:pt>
                <c:pt idx="5714">
                  <c:v>48.479149999999997</c:v>
                </c:pt>
                <c:pt idx="5715">
                  <c:v>48.487633333333328</c:v>
                </c:pt>
                <c:pt idx="5716">
                  <c:v>48.496116666666666</c:v>
                </c:pt>
                <c:pt idx="5717">
                  <c:v>48.504599999999996</c:v>
                </c:pt>
                <c:pt idx="5718">
                  <c:v>48.513083333333334</c:v>
                </c:pt>
                <c:pt idx="5719">
                  <c:v>48.521566666666665</c:v>
                </c:pt>
                <c:pt idx="5720">
                  <c:v>48.530049999999996</c:v>
                </c:pt>
                <c:pt idx="5721">
                  <c:v>48.538533333333334</c:v>
                </c:pt>
                <c:pt idx="5722">
                  <c:v>48.547016666666664</c:v>
                </c:pt>
                <c:pt idx="5723">
                  <c:v>48.555500000000002</c:v>
                </c:pt>
                <c:pt idx="5724">
                  <c:v>48.563983333333333</c:v>
                </c:pt>
                <c:pt idx="5725">
                  <c:v>48.572466666666664</c:v>
                </c:pt>
                <c:pt idx="5726">
                  <c:v>48.580950000000001</c:v>
                </c:pt>
                <c:pt idx="5727">
                  <c:v>48.589433333333332</c:v>
                </c:pt>
                <c:pt idx="5728">
                  <c:v>48.59791666666667</c:v>
                </c:pt>
                <c:pt idx="5729">
                  <c:v>48.606416666666668</c:v>
                </c:pt>
                <c:pt idx="5730">
                  <c:v>48.614899999999999</c:v>
                </c:pt>
                <c:pt idx="5731">
                  <c:v>48.623383333333329</c:v>
                </c:pt>
                <c:pt idx="5732">
                  <c:v>48.63186666666666</c:v>
                </c:pt>
                <c:pt idx="5733">
                  <c:v>48.640349999999998</c:v>
                </c:pt>
                <c:pt idx="5734">
                  <c:v>48.648833333333329</c:v>
                </c:pt>
                <c:pt idx="5735">
                  <c:v>48.657316666666667</c:v>
                </c:pt>
                <c:pt idx="5736">
                  <c:v>48.665799999999997</c:v>
                </c:pt>
                <c:pt idx="5737">
                  <c:v>48.674283333333328</c:v>
                </c:pt>
                <c:pt idx="5738">
                  <c:v>48.682766666666666</c:v>
                </c:pt>
                <c:pt idx="5739">
                  <c:v>48.691249999999997</c:v>
                </c:pt>
                <c:pt idx="5740">
                  <c:v>48.699733333333334</c:v>
                </c:pt>
                <c:pt idx="5741">
                  <c:v>48.708216666666665</c:v>
                </c:pt>
                <c:pt idx="5742">
                  <c:v>48.716699999999996</c:v>
                </c:pt>
                <c:pt idx="5743">
                  <c:v>48.725183333333334</c:v>
                </c:pt>
                <c:pt idx="5744">
                  <c:v>48.733666666666664</c:v>
                </c:pt>
                <c:pt idx="5745">
                  <c:v>48.742150000000002</c:v>
                </c:pt>
                <c:pt idx="5746">
                  <c:v>48.750633333333333</c:v>
                </c:pt>
                <c:pt idx="5747">
                  <c:v>48.759116666666664</c:v>
                </c:pt>
                <c:pt idx="5748">
                  <c:v>48.767600000000002</c:v>
                </c:pt>
                <c:pt idx="5749">
                  <c:v>48.776083333333332</c:v>
                </c:pt>
                <c:pt idx="5750">
                  <c:v>48.78456666666667</c:v>
                </c:pt>
                <c:pt idx="5751">
                  <c:v>48.793050000000001</c:v>
                </c:pt>
                <c:pt idx="5752">
                  <c:v>48.801533333333332</c:v>
                </c:pt>
                <c:pt idx="5753">
                  <c:v>48.810016666666669</c:v>
                </c:pt>
                <c:pt idx="5754">
                  <c:v>48.8185</c:v>
                </c:pt>
                <c:pt idx="5755">
                  <c:v>48.826983333333338</c:v>
                </c:pt>
                <c:pt idx="5756">
                  <c:v>48.835466666666669</c:v>
                </c:pt>
                <c:pt idx="5757">
                  <c:v>48.84395</c:v>
                </c:pt>
                <c:pt idx="5758">
                  <c:v>48.852433333333337</c:v>
                </c:pt>
                <c:pt idx="5759">
                  <c:v>48.860933333333335</c:v>
                </c:pt>
                <c:pt idx="5760">
                  <c:v>48.869416666666666</c:v>
                </c:pt>
                <c:pt idx="5761">
                  <c:v>48.877899999999997</c:v>
                </c:pt>
                <c:pt idx="5762">
                  <c:v>48.886383333333335</c:v>
                </c:pt>
                <c:pt idx="5763">
                  <c:v>48.894866666666665</c:v>
                </c:pt>
                <c:pt idx="5764">
                  <c:v>48.903350000000003</c:v>
                </c:pt>
                <c:pt idx="5765">
                  <c:v>48.911833333333334</c:v>
                </c:pt>
                <c:pt idx="5766">
                  <c:v>48.920316666666665</c:v>
                </c:pt>
                <c:pt idx="5767">
                  <c:v>48.928800000000003</c:v>
                </c:pt>
                <c:pt idx="5768">
                  <c:v>48.937283333333333</c:v>
                </c:pt>
                <c:pt idx="5769">
                  <c:v>48.945766666666671</c:v>
                </c:pt>
                <c:pt idx="5770">
                  <c:v>48.954250000000002</c:v>
                </c:pt>
                <c:pt idx="5771">
                  <c:v>48.962733333333333</c:v>
                </c:pt>
                <c:pt idx="5772">
                  <c:v>48.97121666666667</c:v>
                </c:pt>
                <c:pt idx="5773">
                  <c:v>48.979700000000001</c:v>
                </c:pt>
                <c:pt idx="5774">
                  <c:v>48.988183333333339</c:v>
                </c:pt>
                <c:pt idx="5775">
                  <c:v>48.99666666666667</c:v>
                </c:pt>
                <c:pt idx="5776">
                  <c:v>49.00515</c:v>
                </c:pt>
                <c:pt idx="5777">
                  <c:v>49.013633333333338</c:v>
                </c:pt>
                <c:pt idx="5778">
                  <c:v>49.022116666666669</c:v>
                </c:pt>
                <c:pt idx="5779">
                  <c:v>49.0306</c:v>
                </c:pt>
                <c:pt idx="5780">
                  <c:v>49.03908333333333</c:v>
                </c:pt>
                <c:pt idx="5781">
                  <c:v>49.047566666666661</c:v>
                </c:pt>
                <c:pt idx="5782">
                  <c:v>49.056049999999999</c:v>
                </c:pt>
                <c:pt idx="5783">
                  <c:v>49.06453333333333</c:v>
                </c:pt>
                <c:pt idx="5784">
                  <c:v>49.073016666666668</c:v>
                </c:pt>
                <c:pt idx="5785">
                  <c:v>49.081499999999998</c:v>
                </c:pt>
                <c:pt idx="5786">
                  <c:v>49.089983333333329</c:v>
                </c:pt>
                <c:pt idx="5787">
                  <c:v>49.098466666666667</c:v>
                </c:pt>
                <c:pt idx="5788">
                  <c:v>49.106949999999998</c:v>
                </c:pt>
                <c:pt idx="5789">
                  <c:v>49.115450000000003</c:v>
                </c:pt>
                <c:pt idx="5790">
                  <c:v>49.123933333333333</c:v>
                </c:pt>
                <c:pt idx="5791">
                  <c:v>49.132416666666671</c:v>
                </c:pt>
                <c:pt idx="5792">
                  <c:v>49.140900000000002</c:v>
                </c:pt>
                <c:pt idx="5793">
                  <c:v>49.14938333333334</c:v>
                </c:pt>
                <c:pt idx="5794">
                  <c:v>49.157866666666671</c:v>
                </c:pt>
                <c:pt idx="5795">
                  <c:v>49.166350000000001</c:v>
                </c:pt>
                <c:pt idx="5796">
                  <c:v>49.174833333333332</c:v>
                </c:pt>
                <c:pt idx="5797">
                  <c:v>49.183316666666663</c:v>
                </c:pt>
                <c:pt idx="5798">
                  <c:v>49.191799999999994</c:v>
                </c:pt>
                <c:pt idx="5799">
                  <c:v>49.200283333333331</c:v>
                </c:pt>
                <c:pt idx="5800">
                  <c:v>49.208766666666662</c:v>
                </c:pt>
                <c:pt idx="5801">
                  <c:v>49.21725</c:v>
                </c:pt>
                <c:pt idx="5802">
                  <c:v>49.225733333333331</c:v>
                </c:pt>
                <c:pt idx="5803">
                  <c:v>49.234216666666661</c:v>
                </c:pt>
                <c:pt idx="5804">
                  <c:v>49.242699999999999</c:v>
                </c:pt>
                <c:pt idx="5805">
                  <c:v>49.25118333333333</c:v>
                </c:pt>
                <c:pt idx="5806">
                  <c:v>49.259666666666668</c:v>
                </c:pt>
                <c:pt idx="5807">
                  <c:v>49.268149999999999</c:v>
                </c:pt>
                <c:pt idx="5808">
                  <c:v>49.276633333333329</c:v>
                </c:pt>
                <c:pt idx="5809">
                  <c:v>49.285116666666667</c:v>
                </c:pt>
                <c:pt idx="5810">
                  <c:v>49.293599999999998</c:v>
                </c:pt>
                <c:pt idx="5811">
                  <c:v>49.302083333333336</c:v>
                </c:pt>
                <c:pt idx="5812">
                  <c:v>49.310566666666666</c:v>
                </c:pt>
                <c:pt idx="5813">
                  <c:v>49.319049999999997</c:v>
                </c:pt>
                <c:pt idx="5814">
                  <c:v>49.327533333333335</c:v>
                </c:pt>
                <c:pt idx="5815">
                  <c:v>49.336016666666666</c:v>
                </c:pt>
                <c:pt idx="5816">
                  <c:v>49.344500000000004</c:v>
                </c:pt>
                <c:pt idx="5817">
                  <c:v>49.352983333333334</c:v>
                </c:pt>
                <c:pt idx="5818">
                  <c:v>49.361466666666665</c:v>
                </c:pt>
                <c:pt idx="5819">
                  <c:v>49.369966666666663</c:v>
                </c:pt>
                <c:pt idx="5820">
                  <c:v>49.378450000000001</c:v>
                </c:pt>
                <c:pt idx="5821">
                  <c:v>49.386933333333332</c:v>
                </c:pt>
                <c:pt idx="5822">
                  <c:v>49.395416666666662</c:v>
                </c:pt>
                <c:pt idx="5823">
                  <c:v>49.4039</c:v>
                </c:pt>
                <c:pt idx="5824">
                  <c:v>49.412383333333331</c:v>
                </c:pt>
                <c:pt idx="5825">
                  <c:v>49.420866666666669</c:v>
                </c:pt>
                <c:pt idx="5826">
                  <c:v>49.429349999999999</c:v>
                </c:pt>
                <c:pt idx="5827">
                  <c:v>49.43783333333333</c:v>
                </c:pt>
                <c:pt idx="5828">
                  <c:v>49.446316666666668</c:v>
                </c:pt>
                <c:pt idx="5829">
                  <c:v>49.454799999999999</c:v>
                </c:pt>
                <c:pt idx="5830">
                  <c:v>49.463283333333337</c:v>
                </c:pt>
                <c:pt idx="5831">
                  <c:v>49.471766666666667</c:v>
                </c:pt>
                <c:pt idx="5832">
                  <c:v>49.480249999999998</c:v>
                </c:pt>
                <c:pt idx="5833">
                  <c:v>49.488733333333336</c:v>
                </c:pt>
                <c:pt idx="5834">
                  <c:v>49.497216666666667</c:v>
                </c:pt>
                <c:pt idx="5835">
                  <c:v>49.505700000000004</c:v>
                </c:pt>
                <c:pt idx="5836">
                  <c:v>49.514183333333335</c:v>
                </c:pt>
                <c:pt idx="5837">
                  <c:v>49.522666666666666</c:v>
                </c:pt>
                <c:pt idx="5838">
                  <c:v>49.531150000000004</c:v>
                </c:pt>
                <c:pt idx="5839">
                  <c:v>49.539633333333335</c:v>
                </c:pt>
                <c:pt idx="5840">
                  <c:v>49.548116666666672</c:v>
                </c:pt>
                <c:pt idx="5841">
                  <c:v>49.556600000000003</c:v>
                </c:pt>
                <c:pt idx="5842">
                  <c:v>49.565083333333334</c:v>
                </c:pt>
                <c:pt idx="5843">
                  <c:v>49.573566666666672</c:v>
                </c:pt>
                <c:pt idx="5844">
                  <c:v>49.582049999999995</c:v>
                </c:pt>
                <c:pt idx="5845">
                  <c:v>49.590533333333333</c:v>
                </c:pt>
                <c:pt idx="5846">
                  <c:v>49.599016666666664</c:v>
                </c:pt>
                <c:pt idx="5847">
                  <c:v>49.607499999999995</c:v>
                </c:pt>
                <c:pt idx="5848">
                  <c:v>49.615983333333332</c:v>
                </c:pt>
                <c:pt idx="5849">
                  <c:v>49.624483333333337</c:v>
                </c:pt>
                <c:pt idx="5850">
                  <c:v>49.632966666666668</c:v>
                </c:pt>
                <c:pt idx="5851">
                  <c:v>49.641449999999999</c:v>
                </c:pt>
                <c:pt idx="5852">
                  <c:v>49.649933333333337</c:v>
                </c:pt>
                <c:pt idx="5853">
                  <c:v>49.658416666666668</c:v>
                </c:pt>
                <c:pt idx="5854">
                  <c:v>49.666900000000005</c:v>
                </c:pt>
                <c:pt idx="5855">
                  <c:v>49.675383333333336</c:v>
                </c:pt>
                <c:pt idx="5856">
                  <c:v>49.683866666666667</c:v>
                </c:pt>
                <c:pt idx="5857">
                  <c:v>49.692350000000005</c:v>
                </c:pt>
                <c:pt idx="5858">
                  <c:v>49.700833333333335</c:v>
                </c:pt>
                <c:pt idx="5859">
                  <c:v>49.709316666666673</c:v>
                </c:pt>
                <c:pt idx="5860">
                  <c:v>49.717800000000004</c:v>
                </c:pt>
                <c:pt idx="5861">
                  <c:v>49.726283333333335</c:v>
                </c:pt>
                <c:pt idx="5862">
                  <c:v>49.734766666666665</c:v>
                </c:pt>
                <c:pt idx="5863">
                  <c:v>49.743249999999996</c:v>
                </c:pt>
                <c:pt idx="5864">
                  <c:v>49.751733333333327</c:v>
                </c:pt>
                <c:pt idx="5865">
                  <c:v>49.760216666666665</c:v>
                </c:pt>
                <c:pt idx="5866">
                  <c:v>49.768699999999995</c:v>
                </c:pt>
                <c:pt idx="5867">
                  <c:v>49.777183333333333</c:v>
                </c:pt>
                <c:pt idx="5868">
                  <c:v>49.785666666666664</c:v>
                </c:pt>
                <c:pt idx="5869">
                  <c:v>49.794149999999995</c:v>
                </c:pt>
                <c:pt idx="5870">
                  <c:v>49.802633333333333</c:v>
                </c:pt>
                <c:pt idx="5871">
                  <c:v>49.811116666666663</c:v>
                </c:pt>
                <c:pt idx="5872">
                  <c:v>49.819600000000001</c:v>
                </c:pt>
                <c:pt idx="5873">
                  <c:v>49.828083333333332</c:v>
                </c:pt>
                <c:pt idx="5874">
                  <c:v>49.836566666666663</c:v>
                </c:pt>
                <c:pt idx="5875">
                  <c:v>49.845050000000001</c:v>
                </c:pt>
                <c:pt idx="5876">
                  <c:v>49.853533333333331</c:v>
                </c:pt>
                <c:pt idx="5877">
                  <c:v>49.862016666666669</c:v>
                </c:pt>
                <c:pt idx="5878">
                  <c:v>49.8705</c:v>
                </c:pt>
                <c:pt idx="5879">
                  <c:v>49.878999999999998</c:v>
                </c:pt>
                <c:pt idx="5880">
                  <c:v>49.887483333333329</c:v>
                </c:pt>
                <c:pt idx="5881">
                  <c:v>49.895966666666666</c:v>
                </c:pt>
                <c:pt idx="5882">
                  <c:v>49.904449999999997</c:v>
                </c:pt>
                <c:pt idx="5883">
                  <c:v>49.912933333333328</c:v>
                </c:pt>
                <c:pt idx="5884">
                  <c:v>49.921416666666666</c:v>
                </c:pt>
                <c:pt idx="5885">
                  <c:v>49.929899999999996</c:v>
                </c:pt>
                <c:pt idx="5886">
                  <c:v>49.938383333333334</c:v>
                </c:pt>
                <c:pt idx="5887">
                  <c:v>49.946866666666665</c:v>
                </c:pt>
                <c:pt idx="5888">
                  <c:v>49.955349999999996</c:v>
                </c:pt>
                <c:pt idx="5889">
                  <c:v>49.963833333333334</c:v>
                </c:pt>
                <c:pt idx="5890">
                  <c:v>49.972316666666664</c:v>
                </c:pt>
                <c:pt idx="5891">
                  <c:v>49.980800000000002</c:v>
                </c:pt>
                <c:pt idx="5892">
                  <c:v>49.989283333333333</c:v>
                </c:pt>
                <c:pt idx="5893">
                  <c:v>49.997766666666664</c:v>
                </c:pt>
                <c:pt idx="5894">
                  <c:v>50.006250000000001</c:v>
                </c:pt>
                <c:pt idx="5895">
                  <c:v>50.014733333333332</c:v>
                </c:pt>
                <c:pt idx="5896">
                  <c:v>50.02321666666667</c:v>
                </c:pt>
                <c:pt idx="5897">
                  <c:v>50.031700000000001</c:v>
                </c:pt>
                <c:pt idx="5898">
                  <c:v>50.040183333333331</c:v>
                </c:pt>
                <c:pt idx="5899">
                  <c:v>50.048666666666669</c:v>
                </c:pt>
                <c:pt idx="5900">
                  <c:v>50.05715</c:v>
                </c:pt>
                <c:pt idx="5901">
                  <c:v>50.065633333333338</c:v>
                </c:pt>
                <c:pt idx="5902">
                  <c:v>50.074116666666669</c:v>
                </c:pt>
                <c:pt idx="5903">
                  <c:v>50.082599999999999</c:v>
                </c:pt>
                <c:pt idx="5904">
                  <c:v>50.091083333333337</c:v>
                </c:pt>
                <c:pt idx="5905">
                  <c:v>50.099566666666668</c:v>
                </c:pt>
                <c:pt idx="5906">
                  <c:v>50.108050000000006</c:v>
                </c:pt>
                <c:pt idx="5907">
                  <c:v>50.116533333333336</c:v>
                </c:pt>
                <c:pt idx="5908">
                  <c:v>50.125016666666667</c:v>
                </c:pt>
                <c:pt idx="5909">
                  <c:v>50.133500000000005</c:v>
                </c:pt>
                <c:pt idx="5910">
                  <c:v>50.142000000000003</c:v>
                </c:pt>
                <c:pt idx="5911">
                  <c:v>50.150483333333334</c:v>
                </c:pt>
                <c:pt idx="5912">
                  <c:v>50.158966666666664</c:v>
                </c:pt>
                <c:pt idx="5913">
                  <c:v>50.167450000000002</c:v>
                </c:pt>
                <c:pt idx="5914">
                  <c:v>50.175933333333333</c:v>
                </c:pt>
                <c:pt idx="5915">
                  <c:v>50.184416666666671</c:v>
                </c:pt>
                <c:pt idx="5916">
                  <c:v>50.192900000000002</c:v>
                </c:pt>
                <c:pt idx="5917">
                  <c:v>50.201383333333332</c:v>
                </c:pt>
                <c:pt idx="5918">
                  <c:v>50.20986666666667</c:v>
                </c:pt>
                <c:pt idx="5919">
                  <c:v>50.218350000000001</c:v>
                </c:pt>
                <c:pt idx="5920">
                  <c:v>50.226833333333339</c:v>
                </c:pt>
                <c:pt idx="5921">
                  <c:v>50.23531666666667</c:v>
                </c:pt>
                <c:pt idx="5922">
                  <c:v>50.2438</c:v>
                </c:pt>
                <c:pt idx="5923">
                  <c:v>50.252283333333338</c:v>
                </c:pt>
                <c:pt idx="5924">
                  <c:v>50.260766666666669</c:v>
                </c:pt>
                <c:pt idx="5925">
                  <c:v>50.269250000000007</c:v>
                </c:pt>
                <c:pt idx="5926">
                  <c:v>50.277733333333337</c:v>
                </c:pt>
                <c:pt idx="5927">
                  <c:v>50.286216666666661</c:v>
                </c:pt>
                <c:pt idx="5928">
                  <c:v>50.294699999999999</c:v>
                </c:pt>
                <c:pt idx="5929">
                  <c:v>50.30318333333333</c:v>
                </c:pt>
                <c:pt idx="5930">
                  <c:v>50.31166666666666</c:v>
                </c:pt>
                <c:pt idx="5931">
                  <c:v>50.320149999999998</c:v>
                </c:pt>
                <c:pt idx="5932">
                  <c:v>50.328633333333329</c:v>
                </c:pt>
                <c:pt idx="5933">
                  <c:v>50.337116666666667</c:v>
                </c:pt>
                <c:pt idx="5934">
                  <c:v>50.345599999999997</c:v>
                </c:pt>
                <c:pt idx="5935">
                  <c:v>50.354083333333328</c:v>
                </c:pt>
                <c:pt idx="5936">
                  <c:v>50.362566666666666</c:v>
                </c:pt>
                <c:pt idx="5937">
                  <c:v>50.371049999999997</c:v>
                </c:pt>
                <c:pt idx="5938">
                  <c:v>50.379533333333335</c:v>
                </c:pt>
                <c:pt idx="5939">
                  <c:v>50.388016666666665</c:v>
                </c:pt>
                <c:pt idx="5940">
                  <c:v>50.39651666666667</c:v>
                </c:pt>
                <c:pt idx="5941">
                  <c:v>50.405000000000001</c:v>
                </c:pt>
                <c:pt idx="5942">
                  <c:v>50.413483333333339</c:v>
                </c:pt>
                <c:pt idx="5943">
                  <c:v>50.42196666666667</c:v>
                </c:pt>
                <c:pt idx="5944">
                  <c:v>50.43045</c:v>
                </c:pt>
                <c:pt idx="5945">
                  <c:v>50.438933333333331</c:v>
                </c:pt>
                <c:pt idx="5946">
                  <c:v>50.447416666666662</c:v>
                </c:pt>
                <c:pt idx="5947">
                  <c:v>50.4559</c:v>
                </c:pt>
                <c:pt idx="5948">
                  <c:v>50.46438333333333</c:v>
                </c:pt>
                <c:pt idx="5949">
                  <c:v>50.472866666666661</c:v>
                </c:pt>
                <c:pt idx="5950">
                  <c:v>50.481349999999999</c:v>
                </c:pt>
                <c:pt idx="5951">
                  <c:v>50.48983333333333</c:v>
                </c:pt>
                <c:pt idx="5952">
                  <c:v>50.498316666666668</c:v>
                </c:pt>
                <c:pt idx="5953">
                  <c:v>50.506799999999998</c:v>
                </c:pt>
                <c:pt idx="5954">
                  <c:v>50.515283333333329</c:v>
                </c:pt>
                <c:pt idx="5955">
                  <c:v>50.523766666666667</c:v>
                </c:pt>
                <c:pt idx="5956">
                  <c:v>50.532249999999998</c:v>
                </c:pt>
                <c:pt idx="5957">
                  <c:v>50.540733333333336</c:v>
                </c:pt>
                <c:pt idx="5958">
                  <c:v>50.549216666666666</c:v>
                </c:pt>
                <c:pt idx="5959">
                  <c:v>50.557699999999997</c:v>
                </c:pt>
                <c:pt idx="5960">
                  <c:v>50.566183333333335</c:v>
                </c:pt>
                <c:pt idx="5961">
                  <c:v>50.574666666666666</c:v>
                </c:pt>
                <c:pt idx="5962">
                  <c:v>50.583150000000003</c:v>
                </c:pt>
                <c:pt idx="5963">
                  <c:v>50.591633333333334</c:v>
                </c:pt>
              </c:numCache>
            </c:numRef>
          </c:xVal>
          <c:yVal>
            <c:numRef>
              <c:f>'Edited data'!$C$185:$C$5973</c:f>
              <c:numCache>
                <c:formatCode>General</c:formatCode>
                <c:ptCount val="5789"/>
                <c:pt idx="0">
                  <c:v>19.957999999999998</c:v>
                </c:pt>
                <c:pt idx="1">
                  <c:v>20.030999999999999</c:v>
                </c:pt>
                <c:pt idx="2">
                  <c:v>19.998000000000001</c:v>
                </c:pt>
                <c:pt idx="3">
                  <c:v>19.977</c:v>
                </c:pt>
                <c:pt idx="4">
                  <c:v>19.928000000000001</c:v>
                </c:pt>
                <c:pt idx="5">
                  <c:v>20.013000000000002</c:v>
                </c:pt>
                <c:pt idx="6">
                  <c:v>20.036999999999999</c:v>
                </c:pt>
                <c:pt idx="7">
                  <c:v>19.946999999999999</c:v>
                </c:pt>
                <c:pt idx="8">
                  <c:v>19.882999999999999</c:v>
                </c:pt>
                <c:pt idx="9">
                  <c:v>19.806000000000001</c:v>
                </c:pt>
                <c:pt idx="10">
                  <c:v>19.684000000000001</c:v>
                </c:pt>
                <c:pt idx="11">
                  <c:v>19.672000000000001</c:v>
                </c:pt>
                <c:pt idx="12">
                  <c:v>19.565999999999999</c:v>
                </c:pt>
                <c:pt idx="13">
                  <c:v>19.46</c:v>
                </c:pt>
                <c:pt idx="14">
                  <c:v>19.321999999999999</c:v>
                </c:pt>
                <c:pt idx="15">
                  <c:v>19.306999999999999</c:v>
                </c:pt>
                <c:pt idx="16">
                  <c:v>19.216999999999999</c:v>
                </c:pt>
                <c:pt idx="17">
                  <c:v>19.074999999999999</c:v>
                </c:pt>
                <c:pt idx="18">
                  <c:v>19.047000000000001</c:v>
                </c:pt>
                <c:pt idx="19">
                  <c:v>18.936</c:v>
                </c:pt>
                <c:pt idx="20">
                  <c:v>18.79</c:v>
                </c:pt>
                <c:pt idx="21">
                  <c:v>18.776</c:v>
                </c:pt>
                <c:pt idx="22">
                  <c:v>18.716000000000001</c:v>
                </c:pt>
                <c:pt idx="23">
                  <c:v>18.559000000000001</c:v>
                </c:pt>
                <c:pt idx="24">
                  <c:v>18.501999999999999</c:v>
                </c:pt>
                <c:pt idx="25">
                  <c:v>18.43</c:v>
                </c:pt>
                <c:pt idx="26">
                  <c:v>18.306999999999999</c:v>
                </c:pt>
                <c:pt idx="27">
                  <c:v>18.222999999999999</c:v>
                </c:pt>
                <c:pt idx="28">
                  <c:v>18.187999999999999</c:v>
                </c:pt>
                <c:pt idx="29">
                  <c:v>18.096</c:v>
                </c:pt>
                <c:pt idx="30">
                  <c:v>17.933</c:v>
                </c:pt>
                <c:pt idx="31">
                  <c:v>17.893000000000001</c:v>
                </c:pt>
                <c:pt idx="32">
                  <c:v>17.872</c:v>
                </c:pt>
                <c:pt idx="33">
                  <c:v>17.731000000000002</c:v>
                </c:pt>
                <c:pt idx="34">
                  <c:v>17.623000000000001</c:v>
                </c:pt>
                <c:pt idx="35">
                  <c:v>17.55</c:v>
                </c:pt>
                <c:pt idx="36">
                  <c:v>17.481999999999999</c:v>
                </c:pt>
                <c:pt idx="37">
                  <c:v>17.346</c:v>
                </c:pt>
                <c:pt idx="38">
                  <c:v>17.337</c:v>
                </c:pt>
                <c:pt idx="39">
                  <c:v>17.234999999999999</c:v>
                </c:pt>
                <c:pt idx="40">
                  <c:v>17.126000000000001</c:v>
                </c:pt>
                <c:pt idx="41">
                  <c:v>17.100999999999999</c:v>
                </c:pt>
                <c:pt idx="42">
                  <c:v>16.978999999999999</c:v>
                </c:pt>
                <c:pt idx="43">
                  <c:v>16.814</c:v>
                </c:pt>
                <c:pt idx="44">
                  <c:v>16.811</c:v>
                </c:pt>
                <c:pt idx="45">
                  <c:v>16.751999999999999</c:v>
                </c:pt>
                <c:pt idx="46">
                  <c:v>16.603999999999999</c:v>
                </c:pt>
                <c:pt idx="47">
                  <c:v>16.494</c:v>
                </c:pt>
                <c:pt idx="48">
                  <c:v>16.474</c:v>
                </c:pt>
                <c:pt idx="49">
                  <c:v>16.341000000000001</c:v>
                </c:pt>
                <c:pt idx="50">
                  <c:v>16.266999999999999</c:v>
                </c:pt>
                <c:pt idx="51">
                  <c:v>16.22</c:v>
                </c:pt>
                <c:pt idx="52">
                  <c:v>16.062000000000001</c:v>
                </c:pt>
                <c:pt idx="53">
                  <c:v>16</c:v>
                </c:pt>
                <c:pt idx="54">
                  <c:v>15.98</c:v>
                </c:pt>
                <c:pt idx="55">
                  <c:v>15.878</c:v>
                </c:pt>
                <c:pt idx="56">
                  <c:v>15.715999999999999</c:v>
                </c:pt>
                <c:pt idx="57">
                  <c:v>15.699</c:v>
                </c:pt>
                <c:pt idx="58">
                  <c:v>15.592000000000001</c:v>
                </c:pt>
                <c:pt idx="59">
                  <c:v>15.496</c:v>
                </c:pt>
                <c:pt idx="60">
                  <c:v>15.391999999999999</c:v>
                </c:pt>
                <c:pt idx="61">
                  <c:v>15.332000000000001</c:v>
                </c:pt>
                <c:pt idx="62">
                  <c:v>15.329000000000001</c:v>
                </c:pt>
                <c:pt idx="63">
                  <c:v>15.169</c:v>
                </c:pt>
                <c:pt idx="64">
                  <c:v>15.084</c:v>
                </c:pt>
                <c:pt idx="65">
                  <c:v>14.996</c:v>
                </c:pt>
                <c:pt idx="66">
                  <c:v>14.946999999999999</c:v>
                </c:pt>
                <c:pt idx="67">
                  <c:v>14.808</c:v>
                </c:pt>
                <c:pt idx="68">
                  <c:v>14.741</c:v>
                </c:pt>
                <c:pt idx="69">
                  <c:v>14.721</c:v>
                </c:pt>
                <c:pt idx="70">
                  <c:v>14.584</c:v>
                </c:pt>
                <c:pt idx="71">
                  <c:v>14.471</c:v>
                </c:pt>
                <c:pt idx="72">
                  <c:v>14.368</c:v>
                </c:pt>
                <c:pt idx="73">
                  <c:v>14.365</c:v>
                </c:pt>
                <c:pt idx="74">
                  <c:v>14.241</c:v>
                </c:pt>
                <c:pt idx="75">
                  <c:v>14.115</c:v>
                </c:pt>
                <c:pt idx="76">
                  <c:v>14.010999999999999</c:v>
                </c:pt>
                <c:pt idx="77">
                  <c:v>14.018000000000001</c:v>
                </c:pt>
                <c:pt idx="78">
                  <c:v>13.91</c:v>
                </c:pt>
                <c:pt idx="79">
                  <c:v>13.805999999999999</c:v>
                </c:pt>
                <c:pt idx="80">
                  <c:v>13.666</c:v>
                </c:pt>
                <c:pt idx="81">
                  <c:v>13.654</c:v>
                </c:pt>
                <c:pt idx="82">
                  <c:v>13.576000000000001</c:v>
                </c:pt>
                <c:pt idx="83">
                  <c:v>13.425000000000001</c:v>
                </c:pt>
                <c:pt idx="84">
                  <c:v>13.407999999999999</c:v>
                </c:pt>
                <c:pt idx="85">
                  <c:v>13.3</c:v>
                </c:pt>
                <c:pt idx="86">
                  <c:v>13.16</c:v>
                </c:pt>
                <c:pt idx="87">
                  <c:v>13.128</c:v>
                </c:pt>
                <c:pt idx="88">
                  <c:v>13.077</c:v>
                </c:pt>
                <c:pt idx="89">
                  <c:v>12.943</c:v>
                </c:pt>
                <c:pt idx="90">
                  <c:v>12.879</c:v>
                </c:pt>
                <c:pt idx="91">
                  <c:v>12.759</c:v>
                </c:pt>
                <c:pt idx="92">
                  <c:v>12.724</c:v>
                </c:pt>
                <c:pt idx="93">
                  <c:v>12.605</c:v>
                </c:pt>
                <c:pt idx="94">
                  <c:v>12.529</c:v>
                </c:pt>
                <c:pt idx="95">
                  <c:v>12.513999999999999</c:v>
                </c:pt>
                <c:pt idx="96">
                  <c:v>12.3</c:v>
                </c:pt>
                <c:pt idx="97">
                  <c:v>12.307</c:v>
                </c:pt>
                <c:pt idx="98">
                  <c:v>12.256</c:v>
                </c:pt>
                <c:pt idx="99">
                  <c:v>12.058999999999999</c:v>
                </c:pt>
                <c:pt idx="100">
                  <c:v>12.029</c:v>
                </c:pt>
                <c:pt idx="101">
                  <c:v>11.984</c:v>
                </c:pt>
                <c:pt idx="102">
                  <c:v>11.816000000000001</c:v>
                </c:pt>
                <c:pt idx="103">
                  <c:v>11.762</c:v>
                </c:pt>
                <c:pt idx="104">
                  <c:v>11.648999999999999</c:v>
                </c:pt>
                <c:pt idx="105">
                  <c:v>11.56</c:v>
                </c:pt>
                <c:pt idx="106">
                  <c:v>11.538</c:v>
                </c:pt>
                <c:pt idx="107">
                  <c:v>11.438000000000001</c:v>
                </c:pt>
                <c:pt idx="108">
                  <c:v>11.323</c:v>
                </c:pt>
                <c:pt idx="109">
                  <c:v>11.231</c:v>
                </c:pt>
                <c:pt idx="110">
                  <c:v>11.206</c:v>
                </c:pt>
                <c:pt idx="111">
                  <c:v>11.06</c:v>
                </c:pt>
                <c:pt idx="112">
                  <c:v>11.010999999999999</c:v>
                </c:pt>
                <c:pt idx="113">
                  <c:v>10.920999999999999</c:v>
                </c:pt>
                <c:pt idx="114">
                  <c:v>10.765000000000001</c:v>
                </c:pt>
                <c:pt idx="115">
                  <c:v>10.802</c:v>
                </c:pt>
                <c:pt idx="116">
                  <c:v>10.706</c:v>
                </c:pt>
                <c:pt idx="117">
                  <c:v>10.532999999999999</c:v>
                </c:pt>
                <c:pt idx="118">
                  <c:v>10.507999999999999</c:v>
                </c:pt>
                <c:pt idx="119">
                  <c:v>10.41</c:v>
                </c:pt>
                <c:pt idx="120">
                  <c:v>10.305</c:v>
                </c:pt>
                <c:pt idx="121">
                  <c:v>10.24</c:v>
                </c:pt>
                <c:pt idx="122">
                  <c:v>10.162000000000001</c:v>
                </c:pt>
                <c:pt idx="123">
                  <c:v>10.099</c:v>
                </c:pt>
                <c:pt idx="124">
                  <c:v>9.9489999999999998</c:v>
                </c:pt>
                <c:pt idx="125">
                  <c:v>9.9350000000000005</c:v>
                </c:pt>
                <c:pt idx="126">
                  <c:v>9.86</c:v>
                </c:pt>
                <c:pt idx="127">
                  <c:v>9.7159999999999993</c:v>
                </c:pt>
                <c:pt idx="128">
                  <c:v>9.6389999999999993</c:v>
                </c:pt>
                <c:pt idx="129">
                  <c:v>9.5470000000000006</c:v>
                </c:pt>
                <c:pt idx="130">
                  <c:v>9.5129999999999999</c:v>
                </c:pt>
                <c:pt idx="131">
                  <c:v>9.3539999999999992</c:v>
                </c:pt>
                <c:pt idx="132">
                  <c:v>9.3019999999999996</c:v>
                </c:pt>
                <c:pt idx="133">
                  <c:v>9.2620000000000005</c:v>
                </c:pt>
                <c:pt idx="134">
                  <c:v>9.1</c:v>
                </c:pt>
                <c:pt idx="135">
                  <c:v>9.0809999999999995</c:v>
                </c:pt>
                <c:pt idx="136">
                  <c:v>8.9629999999999992</c:v>
                </c:pt>
                <c:pt idx="137">
                  <c:v>8.8849999999999998</c:v>
                </c:pt>
                <c:pt idx="138">
                  <c:v>8.7349999999999994</c:v>
                </c:pt>
                <c:pt idx="139">
                  <c:v>8.7279999999999998</c:v>
                </c:pt>
                <c:pt idx="140">
                  <c:v>8.6690000000000005</c:v>
                </c:pt>
                <c:pt idx="141">
                  <c:v>8.5310000000000006</c:v>
                </c:pt>
                <c:pt idx="142">
                  <c:v>8.3970000000000002</c:v>
                </c:pt>
                <c:pt idx="143">
                  <c:v>8.3710000000000004</c:v>
                </c:pt>
                <c:pt idx="144">
                  <c:v>8.3320000000000007</c:v>
                </c:pt>
                <c:pt idx="145">
                  <c:v>8.2010000000000005</c:v>
                </c:pt>
                <c:pt idx="146">
                  <c:v>8.0449999999999999</c:v>
                </c:pt>
                <c:pt idx="147">
                  <c:v>8.0020000000000007</c:v>
                </c:pt>
                <c:pt idx="148">
                  <c:v>7.9969999999999999</c:v>
                </c:pt>
                <c:pt idx="149">
                  <c:v>7.8840000000000003</c:v>
                </c:pt>
                <c:pt idx="150">
                  <c:v>7.7510000000000003</c:v>
                </c:pt>
                <c:pt idx="151">
                  <c:v>7.6790000000000003</c:v>
                </c:pt>
                <c:pt idx="152">
                  <c:v>7.6379999999999999</c:v>
                </c:pt>
                <c:pt idx="153">
                  <c:v>7.4829999999999997</c:v>
                </c:pt>
                <c:pt idx="154">
                  <c:v>7.4660000000000002</c:v>
                </c:pt>
                <c:pt idx="155">
                  <c:v>7.407</c:v>
                </c:pt>
                <c:pt idx="156">
                  <c:v>7.2649999999999997</c:v>
                </c:pt>
                <c:pt idx="157">
                  <c:v>7.2309999999999999</c:v>
                </c:pt>
                <c:pt idx="158">
                  <c:v>7.0819999999999999</c:v>
                </c:pt>
                <c:pt idx="159">
                  <c:v>6.9749999999999996</c:v>
                </c:pt>
                <c:pt idx="160">
                  <c:v>6.8940000000000001</c:v>
                </c:pt>
                <c:pt idx="161">
                  <c:v>6.89</c:v>
                </c:pt>
                <c:pt idx="162">
                  <c:v>6.774</c:v>
                </c:pt>
                <c:pt idx="163">
                  <c:v>6.6520000000000001</c:v>
                </c:pt>
                <c:pt idx="164">
                  <c:v>6.5129999999999999</c:v>
                </c:pt>
                <c:pt idx="165">
                  <c:v>6.5259999999999998</c:v>
                </c:pt>
                <c:pt idx="166">
                  <c:v>6.4610000000000003</c:v>
                </c:pt>
                <c:pt idx="167">
                  <c:v>6.3159999999999998</c:v>
                </c:pt>
                <c:pt idx="168">
                  <c:v>6.2389999999999999</c:v>
                </c:pt>
                <c:pt idx="169">
                  <c:v>6.1559999999999997</c:v>
                </c:pt>
                <c:pt idx="170">
                  <c:v>6.0309999999999997</c:v>
                </c:pt>
                <c:pt idx="171">
                  <c:v>5.9790000000000001</c:v>
                </c:pt>
                <c:pt idx="172">
                  <c:v>5.9550000000000001</c:v>
                </c:pt>
                <c:pt idx="173">
                  <c:v>5.8259999999999996</c:v>
                </c:pt>
                <c:pt idx="174">
                  <c:v>5.7370000000000001</c:v>
                </c:pt>
                <c:pt idx="175">
                  <c:v>5.6639999999999997</c:v>
                </c:pt>
                <c:pt idx="176">
                  <c:v>5.585</c:v>
                </c:pt>
                <c:pt idx="177">
                  <c:v>5.4930000000000003</c:v>
                </c:pt>
                <c:pt idx="178">
                  <c:v>5.399</c:v>
                </c:pt>
                <c:pt idx="179">
                  <c:v>5.3460000000000001</c:v>
                </c:pt>
                <c:pt idx="180">
                  <c:v>5.2930000000000001</c:v>
                </c:pt>
                <c:pt idx="181">
                  <c:v>5.1390000000000002</c:v>
                </c:pt>
                <c:pt idx="182">
                  <c:v>5.077</c:v>
                </c:pt>
                <c:pt idx="183">
                  <c:v>5.01</c:v>
                </c:pt>
                <c:pt idx="184">
                  <c:v>4.9169999999999998</c:v>
                </c:pt>
                <c:pt idx="185">
                  <c:v>4.7990000000000004</c:v>
                </c:pt>
                <c:pt idx="186">
                  <c:v>4.6239999999999997</c:v>
                </c:pt>
                <c:pt idx="187">
                  <c:v>4.6639999999999997</c:v>
                </c:pt>
                <c:pt idx="188">
                  <c:v>4.6310000000000002</c:v>
                </c:pt>
                <c:pt idx="189">
                  <c:v>4.4390000000000001</c:v>
                </c:pt>
                <c:pt idx="190">
                  <c:v>4.4020000000000001</c:v>
                </c:pt>
                <c:pt idx="191">
                  <c:v>4.3140000000000001</c:v>
                </c:pt>
                <c:pt idx="192">
                  <c:v>4.1760000000000002</c:v>
                </c:pt>
                <c:pt idx="193">
                  <c:v>4.0960000000000001</c:v>
                </c:pt>
                <c:pt idx="194">
                  <c:v>4.0679999999999996</c:v>
                </c:pt>
                <c:pt idx="195">
                  <c:v>3.9420000000000002</c:v>
                </c:pt>
                <c:pt idx="196">
                  <c:v>3.843</c:v>
                </c:pt>
                <c:pt idx="197">
                  <c:v>3.8149999999999999</c:v>
                </c:pt>
                <c:pt idx="198">
                  <c:v>3.694</c:v>
                </c:pt>
                <c:pt idx="199">
                  <c:v>3.633</c:v>
                </c:pt>
                <c:pt idx="200">
                  <c:v>3.5219999999999998</c:v>
                </c:pt>
                <c:pt idx="201">
                  <c:v>3.3730000000000002</c:v>
                </c:pt>
                <c:pt idx="202">
                  <c:v>3.399</c:v>
                </c:pt>
                <c:pt idx="203">
                  <c:v>3.3420000000000001</c:v>
                </c:pt>
                <c:pt idx="204">
                  <c:v>3.161</c:v>
                </c:pt>
                <c:pt idx="205">
                  <c:v>3.1040000000000001</c:v>
                </c:pt>
                <c:pt idx="206">
                  <c:v>3.0659999999999998</c:v>
                </c:pt>
                <c:pt idx="207">
                  <c:v>2.875</c:v>
                </c:pt>
                <c:pt idx="208">
                  <c:v>2.742</c:v>
                </c:pt>
                <c:pt idx="209">
                  <c:v>2.8050000000000002</c:v>
                </c:pt>
                <c:pt idx="210">
                  <c:v>2.79</c:v>
                </c:pt>
                <c:pt idx="211">
                  <c:v>2.63</c:v>
                </c:pt>
                <c:pt idx="212">
                  <c:v>2.5529999999999999</c:v>
                </c:pt>
                <c:pt idx="213">
                  <c:v>2.4009999999999998</c:v>
                </c:pt>
                <c:pt idx="214">
                  <c:v>2.343</c:v>
                </c:pt>
                <c:pt idx="215">
                  <c:v>2.2269999999999999</c:v>
                </c:pt>
                <c:pt idx="216">
                  <c:v>2.1280000000000001</c:v>
                </c:pt>
                <c:pt idx="217">
                  <c:v>2.1240000000000001</c:v>
                </c:pt>
                <c:pt idx="218">
                  <c:v>2.0369999999999999</c:v>
                </c:pt>
                <c:pt idx="219">
                  <c:v>1.9119999999999999</c:v>
                </c:pt>
                <c:pt idx="220">
                  <c:v>1.8440000000000001</c:v>
                </c:pt>
                <c:pt idx="221">
                  <c:v>1.7569999999999999</c:v>
                </c:pt>
                <c:pt idx="222">
                  <c:v>1.63</c:v>
                </c:pt>
                <c:pt idx="223">
                  <c:v>1.5649999999999999</c:v>
                </c:pt>
                <c:pt idx="224">
                  <c:v>1.532</c:v>
                </c:pt>
                <c:pt idx="225">
                  <c:v>1.429</c:v>
                </c:pt>
                <c:pt idx="226">
                  <c:v>1.327</c:v>
                </c:pt>
                <c:pt idx="227">
                  <c:v>1.206</c:v>
                </c:pt>
                <c:pt idx="228">
                  <c:v>1.1000000000000001</c:v>
                </c:pt>
                <c:pt idx="229">
                  <c:v>1.1140000000000001</c:v>
                </c:pt>
                <c:pt idx="230">
                  <c:v>1.0309999999999999</c:v>
                </c:pt>
                <c:pt idx="231">
                  <c:v>0.9</c:v>
                </c:pt>
                <c:pt idx="232">
                  <c:v>0.79500000000000004</c:v>
                </c:pt>
                <c:pt idx="233">
                  <c:v>0.76900000000000002</c:v>
                </c:pt>
                <c:pt idx="234">
                  <c:v>0.64900000000000002</c:v>
                </c:pt>
                <c:pt idx="235">
                  <c:v>0.54800000000000004</c:v>
                </c:pt>
                <c:pt idx="236">
                  <c:v>0.52300000000000002</c:v>
                </c:pt>
                <c:pt idx="237">
                  <c:v>0.42599999999999999</c:v>
                </c:pt>
                <c:pt idx="238">
                  <c:v>0.34300000000000003</c:v>
                </c:pt>
                <c:pt idx="239">
                  <c:v>0.14699999999999999</c:v>
                </c:pt>
                <c:pt idx="240">
                  <c:v>0.14299999999999999</c:v>
                </c:pt>
                <c:pt idx="241">
                  <c:v>0.13</c:v>
                </c:pt>
                <c:pt idx="242">
                  <c:v>-7.0000000000000001E-3</c:v>
                </c:pt>
                <c:pt idx="243">
                  <c:v>-0.151</c:v>
                </c:pt>
                <c:pt idx="244">
                  <c:v>-0.16900000000000001</c:v>
                </c:pt>
                <c:pt idx="245">
                  <c:v>-0.26200000000000001</c:v>
                </c:pt>
                <c:pt idx="246">
                  <c:v>-0.40300000000000002</c:v>
                </c:pt>
                <c:pt idx="247">
                  <c:v>-0.497</c:v>
                </c:pt>
                <c:pt idx="248">
                  <c:v>-0.52300000000000002</c:v>
                </c:pt>
                <c:pt idx="249">
                  <c:v>-0.59299999999999997</c:v>
                </c:pt>
                <c:pt idx="250">
                  <c:v>-0.71399999999999997</c:v>
                </c:pt>
                <c:pt idx="251">
                  <c:v>-0.77400000000000002</c:v>
                </c:pt>
                <c:pt idx="252">
                  <c:v>-0.96099999999999997</c:v>
                </c:pt>
                <c:pt idx="253">
                  <c:v>-0.96099999999999997</c:v>
                </c:pt>
                <c:pt idx="254">
                  <c:v>-0.97899999999999998</c:v>
                </c:pt>
                <c:pt idx="255">
                  <c:v>-1.109</c:v>
                </c:pt>
                <c:pt idx="256">
                  <c:v>-1.238</c:v>
                </c:pt>
                <c:pt idx="257">
                  <c:v>-1.288</c:v>
                </c:pt>
                <c:pt idx="258">
                  <c:v>-1.4079999999999999</c:v>
                </c:pt>
                <c:pt idx="259">
                  <c:v>-1.5069999999999999</c:v>
                </c:pt>
                <c:pt idx="260">
                  <c:v>-1.5409999999999999</c:v>
                </c:pt>
                <c:pt idx="261">
                  <c:v>-1.6060000000000001</c:v>
                </c:pt>
                <c:pt idx="262">
                  <c:v>-1.7549999999999999</c:v>
                </c:pt>
                <c:pt idx="263">
                  <c:v>-1.7949999999999999</c:v>
                </c:pt>
                <c:pt idx="264">
                  <c:v>-1.883</c:v>
                </c:pt>
                <c:pt idx="265">
                  <c:v>-1.972</c:v>
                </c:pt>
                <c:pt idx="266">
                  <c:v>-2.0529999999999999</c:v>
                </c:pt>
                <c:pt idx="267">
                  <c:v>-2.1960000000000002</c:v>
                </c:pt>
                <c:pt idx="268">
                  <c:v>-2.1970000000000001</c:v>
                </c:pt>
                <c:pt idx="269">
                  <c:v>-2.2610000000000001</c:v>
                </c:pt>
                <c:pt idx="270">
                  <c:v>-2.3769999999999998</c:v>
                </c:pt>
                <c:pt idx="271">
                  <c:v>-2.492</c:v>
                </c:pt>
                <c:pt idx="272">
                  <c:v>-2.5529999999999999</c:v>
                </c:pt>
                <c:pt idx="273">
                  <c:v>-2.6080000000000001</c:v>
                </c:pt>
                <c:pt idx="274">
                  <c:v>-2.76</c:v>
                </c:pt>
                <c:pt idx="275">
                  <c:v>-2.8330000000000002</c:v>
                </c:pt>
                <c:pt idx="276">
                  <c:v>-2.8769999999999998</c:v>
                </c:pt>
                <c:pt idx="277">
                  <c:v>-2.9790000000000001</c:v>
                </c:pt>
                <c:pt idx="278">
                  <c:v>-3.0579999999999998</c:v>
                </c:pt>
                <c:pt idx="279">
                  <c:v>-3.2130000000000001</c:v>
                </c:pt>
                <c:pt idx="280">
                  <c:v>-3.3250000000000002</c:v>
                </c:pt>
                <c:pt idx="281">
                  <c:v>-3.2930000000000001</c:v>
                </c:pt>
                <c:pt idx="282">
                  <c:v>-3.35</c:v>
                </c:pt>
                <c:pt idx="283">
                  <c:v>-3.53</c:v>
                </c:pt>
                <c:pt idx="284">
                  <c:v>-3.5870000000000002</c:v>
                </c:pt>
                <c:pt idx="285">
                  <c:v>-3.65</c:v>
                </c:pt>
                <c:pt idx="286">
                  <c:v>-3.7959999999999998</c:v>
                </c:pt>
                <c:pt idx="287">
                  <c:v>-3.8820000000000001</c:v>
                </c:pt>
                <c:pt idx="288">
                  <c:v>-3.9409999999999998</c:v>
                </c:pt>
                <c:pt idx="289">
                  <c:v>-3.9769999999999999</c:v>
                </c:pt>
                <c:pt idx="290">
                  <c:v>-4.13</c:v>
                </c:pt>
                <c:pt idx="291">
                  <c:v>-4.1920000000000002</c:v>
                </c:pt>
                <c:pt idx="292">
                  <c:v>-4.2370000000000001</c:v>
                </c:pt>
                <c:pt idx="293">
                  <c:v>-4.3719999999999999</c:v>
                </c:pt>
                <c:pt idx="294">
                  <c:v>-4.4000000000000004</c:v>
                </c:pt>
                <c:pt idx="295">
                  <c:v>-4.4770000000000003</c:v>
                </c:pt>
                <c:pt idx="296">
                  <c:v>-4.625</c:v>
                </c:pt>
                <c:pt idx="297">
                  <c:v>-4.6429999999999998</c:v>
                </c:pt>
                <c:pt idx="298">
                  <c:v>-4.7110000000000003</c:v>
                </c:pt>
                <c:pt idx="299">
                  <c:v>-4.907</c:v>
                </c:pt>
                <c:pt idx="300">
                  <c:v>-4.9800000000000004</c:v>
                </c:pt>
                <c:pt idx="301">
                  <c:v>-4.9740000000000002</c:v>
                </c:pt>
                <c:pt idx="302">
                  <c:v>-5.0869999999999997</c:v>
                </c:pt>
                <c:pt idx="303">
                  <c:v>-5.2320000000000002</c:v>
                </c:pt>
                <c:pt idx="304">
                  <c:v>-5.2930000000000001</c:v>
                </c:pt>
                <c:pt idx="305">
                  <c:v>-5.3479999999999999</c:v>
                </c:pt>
                <c:pt idx="306">
                  <c:v>-5.4960000000000004</c:v>
                </c:pt>
                <c:pt idx="307">
                  <c:v>-5.57</c:v>
                </c:pt>
                <c:pt idx="308">
                  <c:v>-5.5880000000000001</c:v>
                </c:pt>
                <c:pt idx="309">
                  <c:v>-5.6970000000000001</c:v>
                </c:pt>
                <c:pt idx="310">
                  <c:v>-5.7939999999999996</c:v>
                </c:pt>
                <c:pt idx="311">
                  <c:v>-5.9459999999999997</c:v>
                </c:pt>
                <c:pt idx="312">
                  <c:v>-6.0030000000000001</c:v>
                </c:pt>
                <c:pt idx="313">
                  <c:v>-5.9950000000000001</c:v>
                </c:pt>
                <c:pt idx="314">
                  <c:v>-6.0919999999999996</c:v>
                </c:pt>
                <c:pt idx="315">
                  <c:v>-6.2910000000000004</c:v>
                </c:pt>
                <c:pt idx="316">
                  <c:v>-6.3079999999999998</c:v>
                </c:pt>
                <c:pt idx="317">
                  <c:v>-6.3339999999999996</c:v>
                </c:pt>
                <c:pt idx="318">
                  <c:v>-6.492</c:v>
                </c:pt>
                <c:pt idx="319">
                  <c:v>-6.6310000000000002</c:v>
                </c:pt>
                <c:pt idx="320">
                  <c:v>-6.6379999999999999</c:v>
                </c:pt>
                <c:pt idx="321">
                  <c:v>-6.6879999999999997</c:v>
                </c:pt>
                <c:pt idx="322">
                  <c:v>-6.8179999999999996</c:v>
                </c:pt>
                <c:pt idx="323">
                  <c:v>-6.9059999999999997</c:v>
                </c:pt>
                <c:pt idx="324">
                  <c:v>-7.0069999999999997</c:v>
                </c:pt>
                <c:pt idx="325">
                  <c:v>-7.024</c:v>
                </c:pt>
                <c:pt idx="326">
                  <c:v>-7.1230000000000002</c:v>
                </c:pt>
                <c:pt idx="327">
                  <c:v>-7.2409999999999997</c:v>
                </c:pt>
                <c:pt idx="328">
                  <c:v>-7.29</c:v>
                </c:pt>
                <c:pt idx="329">
                  <c:v>-7.4450000000000003</c:v>
                </c:pt>
                <c:pt idx="330">
                  <c:v>-7.4729999999999999</c:v>
                </c:pt>
                <c:pt idx="331">
                  <c:v>-7.5119999999999996</c:v>
                </c:pt>
                <c:pt idx="332">
                  <c:v>-7.6820000000000004</c:v>
                </c:pt>
                <c:pt idx="333">
                  <c:v>-7.7409999999999997</c:v>
                </c:pt>
                <c:pt idx="334">
                  <c:v>-7.7830000000000004</c:v>
                </c:pt>
                <c:pt idx="335">
                  <c:v>-7.968</c:v>
                </c:pt>
                <c:pt idx="336">
                  <c:v>-8.0289999999999999</c:v>
                </c:pt>
                <c:pt idx="337">
                  <c:v>-8.0619999999999994</c:v>
                </c:pt>
                <c:pt idx="338">
                  <c:v>-8.1440000000000001</c:v>
                </c:pt>
                <c:pt idx="339">
                  <c:v>-8.3030000000000008</c:v>
                </c:pt>
                <c:pt idx="340">
                  <c:v>-8.343</c:v>
                </c:pt>
                <c:pt idx="341">
                  <c:v>-8.3789999999999996</c:v>
                </c:pt>
                <c:pt idx="342">
                  <c:v>-8.51</c:v>
                </c:pt>
                <c:pt idx="343">
                  <c:v>-8.6050000000000004</c:v>
                </c:pt>
                <c:pt idx="344">
                  <c:v>-8.673</c:v>
                </c:pt>
                <c:pt idx="345">
                  <c:v>-8.7379999999999995</c:v>
                </c:pt>
                <c:pt idx="346">
                  <c:v>-8.85</c:v>
                </c:pt>
                <c:pt idx="347">
                  <c:v>-9.0500000000000007</c:v>
                </c:pt>
                <c:pt idx="348">
                  <c:v>-9.0250000000000004</c:v>
                </c:pt>
                <c:pt idx="349">
                  <c:v>-9.0090000000000003</c:v>
                </c:pt>
                <c:pt idx="350">
                  <c:v>-9.1430000000000007</c:v>
                </c:pt>
                <c:pt idx="351">
                  <c:v>-9.2409999999999997</c:v>
                </c:pt>
                <c:pt idx="352">
                  <c:v>-9.4060000000000006</c:v>
                </c:pt>
                <c:pt idx="353">
                  <c:v>-9.5250000000000004</c:v>
                </c:pt>
                <c:pt idx="354">
                  <c:v>-9.5250000000000004</c:v>
                </c:pt>
                <c:pt idx="355">
                  <c:v>-9.5909999999999993</c:v>
                </c:pt>
                <c:pt idx="356">
                  <c:v>-9.7230000000000008</c:v>
                </c:pt>
                <c:pt idx="357">
                  <c:v>-9.8960000000000008</c:v>
                </c:pt>
                <c:pt idx="358">
                  <c:v>-9.8710000000000004</c:v>
                </c:pt>
                <c:pt idx="359">
                  <c:v>-9.8949999999999996</c:v>
                </c:pt>
                <c:pt idx="360">
                  <c:v>-10.050000000000001</c:v>
                </c:pt>
                <c:pt idx="361">
                  <c:v>-10.176</c:v>
                </c:pt>
                <c:pt idx="362">
                  <c:v>-10.192</c:v>
                </c:pt>
                <c:pt idx="363">
                  <c:v>-10.321999999999999</c:v>
                </c:pt>
                <c:pt idx="364">
                  <c:v>-10.473000000000001</c:v>
                </c:pt>
                <c:pt idx="365">
                  <c:v>-10.468999999999999</c:v>
                </c:pt>
                <c:pt idx="366">
                  <c:v>-10.506</c:v>
                </c:pt>
                <c:pt idx="367">
                  <c:v>-10.653</c:v>
                </c:pt>
                <c:pt idx="368">
                  <c:v>-10.823</c:v>
                </c:pt>
                <c:pt idx="369">
                  <c:v>-10.779</c:v>
                </c:pt>
                <c:pt idx="370">
                  <c:v>-10.818</c:v>
                </c:pt>
                <c:pt idx="371">
                  <c:v>-11.01</c:v>
                </c:pt>
                <c:pt idx="372">
                  <c:v>-11.036</c:v>
                </c:pt>
                <c:pt idx="373">
                  <c:v>-11.183</c:v>
                </c:pt>
                <c:pt idx="374">
                  <c:v>-11.295</c:v>
                </c:pt>
                <c:pt idx="375">
                  <c:v>-11.3</c:v>
                </c:pt>
                <c:pt idx="376">
                  <c:v>-11.411</c:v>
                </c:pt>
                <c:pt idx="377">
                  <c:v>-11.538</c:v>
                </c:pt>
                <c:pt idx="378">
                  <c:v>-11.569000000000001</c:v>
                </c:pt>
                <c:pt idx="379">
                  <c:v>-11.627000000000001</c:v>
                </c:pt>
                <c:pt idx="380">
                  <c:v>-11.784000000000001</c:v>
                </c:pt>
                <c:pt idx="381">
                  <c:v>-11.853999999999999</c:v>
                </c:pt>
                <c:pt idx="382">
                  <c:v>-11.891</c:v>
                </c:pt>
                <c:pt idx="383">
                  <c:v>-12</c:v>
                </c:pt>
                <c:pt idx="384">
                  <c:v>-12.138999999999999</c:v>
                </c:pt>
                <c:pt idx="385">
                  <c:v>-12.14</c:v>
                </c:pt>
                <c:pt idx="386">
                  <c:v>-12.205</c:v>
                </c:pt>
                <c:pt idx="387">
                  <c:v>-12.364000000000001</c:v>
                </c:pt>
                <c:pt idx="388">
                  <c:v>-12.5</c:v>
                </c:pt>
                <c:pt idx="389">
                  <c:v>-12.439</c:v>
                </c:pt>
                <c:pt idx="390">
                  <c:v>-12.478999999999999</c:v>
                </c:pt>
                <c:pt idx="391">
                  <c:v>-12.619</c:v>
                </c:pt>
                <c:pt idx="392">
                  <c:v>-12.856</c:v>
                </c:pt>
                <c:pt idx="393">
                  <c:v>-12.939</c:v>
                </c:pt>
                <c:pt idx="394">
                  <c:v>-13.109</c:v>
                </c:pt>
                <c:pt idx="395">
                  <c:v>-13.159000000000001</c:v>
                </c:pt>
                <c:pt idx="396">
                  <c:v>-13.151</c:v>
                </c:pt>
                <c:pt idx="397">
                  <c:v>-13.292999999999999</c:v>
                </c:pt>
                <c:pt idx="398">
                  <c:v>-13.394</c:v>
                </c:pt>
                <c:pt idx="399">
                  <c:v>-13.429</c:v>
                </c:pt>
                <c:pt idx="400">
                  <c:v>-13.571999999999999</c:v>
                </c:pt>
                <c:pt idx="401">
                  <c:v>-13.632999999999999</c:v>
                </c:pt>
                <c:pt idx="402">
                  <c:v>-13.686</c:v>
                </c:pt>
                <c:pt idx="403">
                  <c:v>-13.872</c:v>
                </c:pt>
                <c:pt idx="404">
                  <c:v>-13.86</c:v>
                </c:pt>
                <c:pt idx="405">
                  <c:v>-13.840999999999999</c:v>
                </c:pt>
                <c:pt idx="406">
                  <c:v>-13.989000000000001</c:v>
                </c:pt>
                <c:pt idx="407">
                  <c:v>-14.096</c:v>
                </c:pt>
                <c:pt idx="408">
                  <c:v>-14.196</c:v>
                </c:pt>
                <c:pt idx="409">
                  <c:v>-14.351000000000001</c:v>
                </c:pt>
                <c:pt idx="410">
                  <c:v>-14.323</c:v>
                </c:pt>
                <c:pt idx="411">
                  <c:v>-14.384</c:v>
                </c:pt>
                <c:pt idx="412">
                  <c:v>-14.597</c:v>
                </c:pt>
                <c:pt idx="413">
                  <c:v>-14.576000000000001</c:v>
                </c:pt>
                <c:pt idx="414">
                  <c:v>-14.651</c:v>
                </c:pt>
                <c:pt idx="415">
                  <c:v>-14.861000000000001</c:v>
                </c:pt>
                <c:pt idx="416">
                  <c:v>-14.837999999999999</c:v>
                </c:pt>
                <c:pt idx="417">
                  <c:v>-14.86</c:v>
                </c:pt>
                <c:pt idx="418">
                  <c:v>-15.103</c:v>
                </c:pt>
                <c:pt idx="419">
                  <c:v>-15.103999999999999</c:v>
                </c:pt>
                <c:pt idx="420">
                  <c:v>-15.135999999999999</c:v>
                </c:pt>
                <c:pt idx="421">
                  <c:v>-15.351000000000001</c:v>
                </c:pt>
                <c:pt idx="422">
                  <c:v>-15.343</c:v>
                </c:pt>
                <c:pt idx="423">
                  <c:v>-15.391999999999999</c:v>
                </c:pt>
                <c:pt idx="424">
                  <c:v>-15.599</c:v>
                </c:pt>
                <c:pt idx="425">
                  <c:v>-15.595000000000001</c:v>
                </c:pt>
                <c:pt idx="426">
                  <c:v>-15.672000000000001</c:v>
                </c:pt>
                <c:pt idx="427">
                  <c:v>-15.846</c:v>
                </c:pt>
                <c:pt idx="428">
                  <c:v>-15.864000000000001</c:v>
                </c:pt>
                <c:pt idx="429">
                  <c:v>-15.875</c:v>
                </c:pt>
                <c:pt idx="430">
                  <c:v>-16.07</c:v>
                </c:pt>
                <c:pt idx="431">
                  <c:v>-16.097000000000001</c:v>
                </c:pt>
                <c:pt idx="432">
                  <c:v>-16.236999999999998</c:v>
                </c:pt>
                <c:pt idx="433">
                  <c:v>-16.286999999999999</c:v>
                </c:pt>
                <c:pt idx="434">
                  <c:v>-16.373999999999999</c:v>
                </c:pt>
                <c:pt idx="435">
                  <c:v>-16.507000000000001</c:v>
                </c:pt>
                <c:pt idx="436">
                  <c:v>-16.524000000000001</c:v>
                </c:pt>
                <c:pt idx="437">
                  <c:v>-16.564</c:v>
                </c:pt>
                <c:pt idx="438">
                  <c:v>-16.722000000000001</c:v>
                </c:pt>
                <c:pt idx="439">
                  <c:v>-16.805</c:v>
                </c:pt>
                <c:pt idx="440">
                  <c:v>-16.870999999999999</c:v>
                </c:pt>
                <c:pt idx="441">
                  <c:v>-16.997</c:v>
                </c:pt>
                <c:pt idx="442">
                  <c:v>-17.039000000000001</c:v>
                </c:pt>
                <c:pt idx="443">
                  <c:v>-17.068000000000001</c:v>
                </c:pt>
                <c:pt idx="444">
                  <c:v>-17.260000000000002</c:v>
                </c:pt>
                <c:pt idx="445">
                  <c:v>-17.268000000000001</c:v>
                </c:pt>
                <c:pt idx="446">
                  <c:v>-17.286999999999999</c:v>
                </c:pt>
                <c:pt idx="447">
                  <c:v>-17.518000000000001</c:v>
                </c:pt>
                <c:pt idx="448">
                  <c:v>-17.529</c:v>
                </c:pt>
                <c:pt idx="449">
                  <c:v>-17.542999999999999</c:v>
                </c:pt>
                <c:pt idx="450">
                  <c:v>-17.762</c:v>
                </c:pt>
                <c:pt idx="451">
                  <c:v>-17.78</c:v>
                </c:pt>
                <c:pt idx="452">
                  <c:v>-17.829000000000001</c:v>
                </c:pt>
                <c:pt idx="453">
                  <c:v>-18.036000000000001</c:v>
                </c:pt>
                <c:pt idx="454">
                  <c:v>-18.001999999999999</c:v>
                </c:pt>
                <c:pt idx="455">
                  <c:v>-18.044</c:v>
                </c:pt>
                <c:pt idx="456">
                  <c:v>-18.248999999999999</c:v>
                </c:pt>
                <c:pt idx="457">
                  <c:v>-18.242999999999999</c:v>
                </c:pt>
                <c:pt idx="458">
                  <c:v>-18.46</c:v>
                </c:pt>
                <c:pt idx="459">
                  <c:v>-18.460999999999999</c:v>
                </c:pt>
                <c:pt idx="460">
                  <c:v>-18.472000000000001</c:v>
                </c:pt>
                <c:pt idx="461">
                  <c:v>-18.666</c:v>
                </c:pt>
                <c:pt idx="462">
                  <c:v>-18.696000000000002</c:v>
                </c:pt>
                <c:pt idx="463">
                  <c:v>-18.866</c:v>
                </c:pt>
                <c:pt idx="464">
                  <c:v>-18.913</c:v>
                </c:pt>
                <c:pt idx="465">
                  <c:v>-18.920000000000002</c:v>
                </c:pt>
                <c:pt idx="466">
                  <c:v>-19.09</c:v>
                </c:pt>
                <c:pt idx="467">
                  <c:v>-19.113</c:v>
                </c:pt>
                <c:pt idx="468">
                  <c:v>-19.29</c:v>
                </c:pt>
                <c:pt idx="469">
                  <c:v>-19.323</c:v>
                </c:pt>
                <c:pt idx="470">
                  <c:v>-19.326000000000001</c:v>
                </c:pt>
                <c:pt idx="471">
                  <c:v>-19.495999999999999</c:v>
                </c:pt>
                <c:pt idx="472">
                  <c:v>-19.562999999999999</c:v>
                </c:pt>
                <c:pt idx="473">
                  <c:v>-19.673999999999999</c:v>
                </c:pt>
                <c:pt idx="474">
                  <c:v>-19.779</c:v>
                </c:pt>
                <c:pt idx="475">
                  <c:v>-19.777999999999999</c:v>
                </c:pt>
                <c:pt idx="476">
                  <c:v>-19.86</c:v>
                </c:pt>
                <c:pt idx="477">
                  <c:v>-20.010999999999999</c:v>
                </c:pt>
                <c:pt idx="478">
                  <c:v>-20.016999999999999</c:v>
                </c:pt>
                <c:pt idx="479">
                  <c:v>-20.181999999999999</c:v>
                </c:pt>
                <c:pt idx="480">
                  <c:v>-20.257999999999999</c:v>
                </c:pt>
                <c:pt idx="481">
                  <c:v>-20.28</c:v>
                </c:pt>
                <c:pt idx="482">
                  <c:v>-20.46</c:v>
                </c:pt>
                <c:pt idx="483">
                  <c:v>-20.486000000000001</c:v>
                </c:pt>
                <c:pt idx="484">
                  <c:v>-20.533999999999999</c:v>
                </c:pt>
                <c:pt idx="485">
                  <c:v>-20.704999999999998</c:v>
                </c:pt>
                <c:pt idx="486">
                  <c:v>-20.721</c:v>
                </c:pt>
                <c:pt idx="487">
                  <c:v>-20.827999999999999</c:v>
                </c:pt>
                <c:pt idx="488">
                  <c:v>-20.966000000000001</c:v>
                </c:pt>
                <c:pt idx="489">
                  <c:v>-20.951000000000001</c:v>
                </c:pt>
                <c:pt idx="490">
                  <c:v>-21.042999999999999</c:v>
                </c:pt>
                <c:pt idx="491">
                  <c:v>-21.190999999999999</c:v>
                </c:pt>
                <c:pt idx="492">
                  <c:v>-21.219000000000001</c:v>
                </c:pt>
                <c:pt idx="493">
                  <c:v>-21.338000000000001</c:v>
                </c:pt>
                <c:pt idx="494">
                  <c:v>-21.446999999999999</c:v>
                </c:pt>
                <c:pt idx="495">
                  <c:v>-21.459</c:v>
                </c:pt>
                <c:pt idx="496">
                  <c:v>-21.588000000000001</c:v>
                </c:pt>
                <c:pt idx="497">
                  <c:v>-21.701000000000001</c:v>
                </c:pt>
                <c:pt idx="498">
                  <c:v>-21.783000000000001</c:v>
                </c:pt>
                <c:pt idx="499">
                  <c:v>-21.789000000000001</c:v>
                </c:pt>
                <c:pt idx="500">
                  <c:v>-21.963999999999999</c:v>
                </c:pt>
                <c:pt idx="501">
                  <c:v>-22.009</c:v>
                </c:pt>
                <c:pt idx="502">
                  <c:v>-22.027000000000001</c:v>
                </c:pt>
                <c:pt idx="503">
                  <c:v>-22.216999999999999</c:v>
                </c:pt>
                <c:pt idx="504">
                  <c:v>-22.245999999999999</c:v>
                </c:pt>
                <c:pt idx="505">
                  <c:v>-22.361000000000001</c:v>
                </c:pt>
                <c:pt idx="506">
                  <c:v>-22.463000000000001</c:v>
                </c:pt>
                <c:pt idx="507">
                  <c:v>-22.442</c:v>
                </c:pt>
                <c:pt idx="508">
                  <c:v>-22.605</c:v>
                </c:pt>
                <c:pt idx="509">
                  <c:v>-22.712</c:v>
                </c:pt>
                <c:pt idx="510">
                  <c:v>-22.695</c:v>
                </c:pt>
                <c:pt idx="511">
                  <c:v>-22.870999999999999</c:v>
                </c:pt>
                <c:pt idx="512">
                  <c:v>-22.928999999999998</c:v>
                </c:pt>
                <c:pt idx="513">
                  <c:v>-22.954000000000001</c:v>
                </c:pt>
                <c:pt idx="514">
                  <c:v>-23.18</c:v>
                </c:pt>
                <c:pt idx="515">
                  <c:v>-23.152000000000001</c:v>
                </c:pt>
                <c:pt idx="516">
                  <c:v>-23.222000000000001</c:v>
                </c:pt>
                <c:pt idx="517">
                  <c:v>-23.382000000000001</c:v>
                </c:pt>
                <c:pt idx="518">
                  <c:v>-23.408999999999999</c:v>
                </c:pt>
                <c:pt idx="519">
                  <c:v>-23.603000000000002</c:v>
                </c:pt>
                <c:pt idx="520">
                  <c:v>-23.613</c:v>
                </c:pt>
                <c:pt idx="521">
                  <c:v>-23.669</c:v>
                </c:pt>
                <c:pt idx="522">
                  <c:v>-23.803000000000001</c:v>
                </c:pt>
                <c:pt idx="523">
                  <c:v>-23.875</c:v>
                </c:pt>
                <c:pt idx="524">
                  <c:v>-24.033000000000001</c:v>
                </c:pt>
                <c:pt idx="525">
                  <c:v>-23.994</c:v>
                </c:pt>
                <c:pt idx="526">
                  <c:v>-24.023</c:v>
                </c:pt>
                <c:pt idx="527">
                  <c:v>-24.215</c:v>
                </c:pt>
                <c:pt idx="528">
                  <c:v>-24.274999999999999</c:v>
                </c:pt>
                <c:pt idx="529">
                  <c:v>-24.440999999999999</c:v>
                </c:pt>
                <c:pt idx="530">
                  <c:v>-24.443000000000001</c:v>
                </c:pt>
                <c:pt idx="531">
                  <c:v>-24.513000000000002</c:v>
                </c:pt>
                <c:pt idx="532">
                  <c:v>-24.68</c:v>
                </c:pt>
                <c:pt idx="533">
                  <c:v>-24.681999999999999</c:v>
                </c:pt>
                <c:pt idx="534">
                  <c:v>-24.806999999999999</c:v>
                </c:pt>
                <c:pt idx="535">
                  <c:v>-24.923999999999999</c:v>
                </c:pt>
                <c:pt idx="536">
                  <c:v>-24.992999999999999</c:v>
                </c:pt>
                <c:pt idx="537">
                  <c:v>-25.001000000000001</c:v>
                </c:pt>
                <c:pt idx="538">
                  <c:v>-25.167999999999999</c:v>
                </c:pt>
                <c:pt idx="539">
                  <c:v>-25.196999999999999</c:v>
                </c:pt>
                <c:pt idx="540">
                  <c:v>-25.331</c:v>
                </c:pt>
                <c:pt idx="541">
                  <c:v>-25.457000000000001</c:v>
                </c:pt>
                <c:pt idx="542">
                  <c:v>-25.411000000000001</c:v>
                </c:pt>
                <c:pt idx="543">
                  <c:v>-25.492999999999999</c:v>
                </c:pt>
                <c:pt idx="544">
                  <c:v>-25.626000000000001</c:v>
                </c:pt>
                <c:pt idx="545">
                  <c:v>-25.768999999999998</c:v>
                </c:pt>
                <c:pt idx="546">
                  <c:v>-25.869</c:v>
                </c:pt>
                <c:pt idx="547">
                  <c:v>-25.888000000000002</c:v>
                </c:pt>
                <c:pt idx="548">
                  <c:v>-26.024000000000001</c:v>
                </c:pt>
                <c:pt idx="549">
                  <c:v>-26.12</c:v>
                </c:pt>
                <c:pt idx="550">
                  <c:v>-26.113</c:v>
                </c:pt>
                <c:pt idx="551">
                  <c:v>-26.273</c:v>
                </c:pt>
                <c:pt idx="552">
                  <c:v>-26.359000000000002</c:v>
                </c:pt>
                <c:pt idx="553">
                  <c:v>-26.417000000000002</c:v>
                </c:pt>
                <c:pt idx="554">
                  <c:v>-26.533000000000001</c:v>
                </c:pt>
                <c:pt idx="555">
                  <c:v>-26.541</c:v>
                </c:pt>
                <c:pt idx="556">
                  <c:v>-26.673999999999999</c:v>
                </c:pt>
                <c:pt idx="557">
                  <c:v>-26.800999999999998</c:v>
                </c:pt>
                <c:pt idx="558">
                  <c:v>-26.82</c:v>
                </c:pt>
                <c:pt idx="559">
                  <c:v>-26.91</c:v>
                </c:pt>
                <c:pt idx="560">
                  <c:v>-27.010999999999999</c:v>
                </c:pt>
                <c:pt idx="561">
                  <c:v>-27.015000000000001</c:v>
                </c:pt>
                <c:pt idx="562">
                  <c:v>-27.216000000000001</c:v>
                </c:pt>
                <c:pt idx="563">
                  <c:v>-27.259</c:v>
                </c:pt>
                <c:pt idx="564">
                  <c:v>-27.254999999999999</c:v>
                </c:pt>
                <c:pt idx="565">
                  <c:v>-27.456</c:v>
                </c:pt>
                <c:pt idx="566">
                  <c:v>-27.486999999999998</c:v>
                </c:pt>
                <c:pt idx="567">
                  <c:v>-27.556000000000001</c:v>
                </c:pt>
                <c:pt idx="568">
                  <c:v>-27.733000000000001</c:v>
                </c:pt>
                <c:pt idx="569">
                  <c:v>-27.716000000000001</c:v>
                </c:pt>
                <c:pt idx="570">
                  <c:v>-27.831</c:v>
                </c:pt>
                <c:pt idx="571">
                  <c:v>-27.956</c:v>
                </c:pt>
                <c:pt idx="572">
                  <c:v>-27.962</c:v>
                </c:pt>
                <c:pt idx="573">
                  <c:v>-28.178000000000001</c:v>
                </c:pt>
                <c:pt idx="574">
                  <c:v>-28.181000000000001</c:v>
                </c:pt>
                <c:pt idx="575">
                  <c:v>-28.178999999999998</c:v>
                </c:pt>
                <c:pt idx="576">
                  <c:v>-28.372</c:v>
                </c:pt>
                <c:pt idx="577">
                  <c:v>-28.404</c:v>
                </c:pt>
                <c:pt idx="578">
                  <c:v>-28.542000000000002</c:v>
                </c:pt>
                <c:pt idx="579">
                  <c:v>-28.632000000000001</c:v>
                </c:pt>
                <c:pt idx="580">
                  <c:v>-28.623000000000001</c:v>
                </c:pt>
                <c:pt idx="581">
                  <c:v>-28.811</c:v>
                </c:pt>
                <c:pt idx="582">
                  <c:v>-28.856999999999999</c:v>
                </c:pt>
                <c:pt idx="583">
                  <c:v>-28.875</c:v>
                </c:pt>
                <c:pt idx="584">
                  <c:v>-29.077000000000002</c:v>
                </c:pt>
                <c:pt idx="585">
                  <c:v>-29.085000000000001</c:v>
                </c:pt>
                <c:pt idx="586">
                  <c:v>-29.225000000000001</c:v>
                </c:pt>
                <c:pt idx="587">
                  <c:v>-29.315000000000001</c:v>
                </c:pt>
                <c:pt idx="588">
                  <c:v>-29.300999999999998</c:v>
                </c:pt>
                <c:pt idx="589">
                  <c:v>-29.465</c:v>
                </c:pt>
                <c:pt idx="590">
                  <c:v>-29.538</c:v>
                </c:pt>
                <c:pt idx="591">
                  <c:v>-29.61</c:v>
                </c:pt>
                <c:pt idx="592">
                  <c:v>-29.762</c:v>
                </c:pt>
                <c:pt idx="593">
                  <c:v>-29.753</c:v>
                </c:pt>
                <c:pt idx="594">
                  <c:v>-29.876000000000001</c:v>
                </c:pt>
                <c:pt idx="595">
                  <c:v>-29.995000000000001</c:v>
                </c:pt>
                <c:pt idx="596">
                  <c:v>-29.983000000000001</c:v>
                </c:pt>
                <c:pt idx="597">
                  <c:v>-30.158000000000001</c:v>
                </c:pt>
                <c:pt idx="598">
                  <c:v>-30.207999999999998</c:v>
                </c:pt>
                <c:pt idx="599">
                  <c:v>-30.35</c:v>
                </c:pt>
                <c:pt idx="600">
                  <c:v>-30.436</c:v>
                </c:pt>
                <c:pt idx="601">
                  <c:v>-30.404</c:v>
                </c:pt>
                <c:pt idx="602">
                  <c:v>-30.568000000000001</c:v>
                </c:pt>
                <c:pt idx="603">
                  <c:v>-30.641999999999999</c:v>
                </c:pt>
                <c:pt idx="604">
                  <c:v>-30.768999999999998</c:v>
                </c:pt>
                <c:pt idx="605">
                  <c:v>-30.872</c:v>
                </c:pt>
                <c:pt idx="606">
                  <c:v>-30.864999999999998</c:v>
                </c:pt>
                <c:pt idx="607">
                  <c:v>-30.998000000000001</c:v>
                </c:pt>
                <c:pt idx="608">
                  <c:v>-31.117999999999999</c:v>
                </c:pt>
                <c:pt idx="609">
                  <c:v>-31.14</c:v>
                </c:pt>
                <c:pt idx="610">
                  <c:v>-31.266999999999999</c:v>
                </c:pt>
                <c:pt idx="611">
                  <c:v>-31.331</c:v>
                </c:pt>
                <c:pt idx="612">
                  <c:v>-31.37</c:v>
                </c:pt>
                <c:pt idx="613">
                  <c:v>-31.54</c:v>
                </c:pt>
                <c:pt idx="614">
                  <c:v>-31.602</c:v>
                </c:pt>
                <c:pt idx="615">
                  <c:v>-31.634</c:v>
                </c:pt>
                <c:pt idx="616">
                  <c:v>-31.783000000000001</c:v>
                </c:pt>
                <c:pt idx="617">
                  <c:v>-31.882000000000001</c:v>
                </c:pt>
                <c:pt idx="618">
                  <c:v>-31.907</c:v>
                </c:pt>
                <c:pt idx="619">
                  <c:v>-32.067999999999998</c:v>
                </c:pt>
                <c:pt idx="620">
                  <c:v>-32.063000000000002</c:v>
                </c:pt>
                <c:pt idx="621">
                  <c:v>-32.125999999999998</c:v>
                </c:pt>
                <c:pt idx="622">
                  <c:v>-32.299999999999997</c:v>
                </c:pt>
                <c:pt idx="623">
                  <c:v>-32.29</c:v>
                </c:pt>
                <c:pt idx="624">
                  <c:v>-32.462000000000003</c:v>
                </c:pt>
                <c:pt idx="625">
                  <c:v>-32.524000000000001</c:v>
                </c:pt>
                <c:pt idx="626">
                  <c:v>-32.520000000000003</c:v>
                </c:pt>
                <c:pt idx="627">
                  <c:v>-32.706000000000003</c:v>
                </c:pt>
                <c:pt idx="628">
                  <c:v>-32.747999999999998</c:v>
                </c:pt>
                <c:pt idx="629">
                  <c:v>-32.893000000000001</c:v>
                </c:pt>
                <c:pt idx="630">
                  <c:v>-32.954999999999998</c:v>
                </c:pt>
                <c:pt idx="631">
                  <c:v>-32.991999999999997</c:v>
                </c:pt>
                <c:pt idx="632">
                  <c:v>-33.134</c:v>
                </c:pt>
                <c:pt idx="633">
                  <c:v>-33.159999999999997</c:v>
                </c:pt>
                <c:pt idx="634">
                  <c:v>-33.319000000000003</c:v>
                </c:pt>
                <c:pt idx="635">
                  <c:v>-33.365000000000002</c:v>
                </c:pt>
                <c:pt idx="636">
                  <c:v>-33.427</c:v>
                </c:pt>
                <c:pt idx="637">
                  <c:v>-33.542999999999999</c:v>
                </c:pt>
                <c:pt idx="638">
                  <c:v>-33.627000000000002</c:v>
                </c:pt>
                <c:pt idx="639">
                  <c:v>-33.718000000000004</c:v>
                </c:pt>
                <c:pt idx="640">
                  <c:v>-33.823</c:v>
                </c:pt>
                <c:pt idx="641">
                  <c:v>-33.841999999999999</c:v>
                </c:pt>
                <c:pt idx="642">
                  <c:v>-33.999000000000002</c:v>
                </c:pt>
                <c:pt idx="643">
                  <c:v>-34.021999999999998</c:v>
                </c:pt>
                <c:pt idx="644">
                  <c:v>-34.067999999999998</c:v>
                </c:pt>
                <c:pt idx="645">
                  <c:v>-34.26</c:v>
                </c:pt>
                <c:pt idx="646">
                  <c:v>-34.268999999999998</c:v>
                </c:pt>
                <c:pt idx="647">
                  <c:v>-34.317</c:v>
                </c:pt>
                <c:pt idx="648">
                  <c:v>-34.496000000000002</c:v>
                </c:pt>
                <c:pt idx="649">
                  <c:v>-34.51</c:v>
                </c:pt>
                <c:pt idx="650">
                  <c:v>-34.661000000000001</c:v>
                </c:pt>
                <c:pt idx="651">
                  <c:v>-34.718000000000004</c:v>
                </c:pt>
                <c:pt idx="652">
                  <c:v>-34.728999999999999</c:v>
                </c:pt>
                <c:pt idx="653">
                  <c:v>-34.927999999999997</c:v>
                </c:pt>
                <c:pt idx="654">
                  <c:v>-34.941000000000003</c:v>
                </c:pt>
                <c:pt idx="655">
                  <c:v>-34.997</c:v>
                </c:pt>
                <c:pt idx="656">
                  <c:v>-35.182000000000002</c:v>
                </c:pt>
                <c:pt idx="657">
                  <c:v>-35.164999999999999</c:v>
                </c:pt>
                <c:pt idx="658">
                  <c:v>-35.284999999999997</c:v>
                </c:pt>
                <c:pt idx="659">
                  <c:v>-35.396000000000001</c:v>
                </c:pt>
                <c:pt idx="660">
                  <c:v>-35.420999999999999</c:v>
                </c:pt>
                <c:pt idx="661">
                  <c:v>-35.573999999999998</c:v>
                </c:pt>
                <c:pt idx="662">
                  <c:v>-35.659999999999997</c:v>
                </c:pt>
                <c:pt idx="663">
                  <c:v>-35.707000000000001</c:v>
                </c:pt>
                <c:pt idx="664">
                  <c:v>-35.874000000000002</c:v>
                </c:pt>
                <c:pt idx="665">
                  <c:v>-35.863</c:v>
                </c:pt>
                <c:pt idx="666">
                  <c:v>-35.921999999999997</c:v>
                </c:pt>
                <c:pt idx="667">
                  <c:v>-36.106000000000002</c:v>
                </c:pt>
                <c:pt idx="668">
                  <c:v>-36.097000000000001</c:v>
                </c:pt>
                <c:pt idx="669">
                  <c:v>-36.250999999999998</c:v>
                </c:pt>
                <c:pt idx="670">
                  <c:v>-36.311</c:v>
                </c:pt>
                <c:pt idx="671">
                  <c:v>-36.372999999999998</c:v>
                </c:pt>
                <c:pt idx="672">
                  <c:v>-36.546999999999997</c:v>
                </c:pt>
                <c:pt idx="673">
                  <c:v>-36.545000000000002</c:v>
                </c:pt>
                <c:pt idx="674">
                  <c:v>-36.662999999999997</c:v>
                </c:pt>
                <c:pt idx="675">
                  <c:v>-36.798999999999999</c:v>
                </c:pt>
                <c:pt idx="676">
                  <c:v>-36.820999999999998</c:v>
                </c:pt>
                <c:pt idx="677">
                  <c:v>-36.96</c:v>
                </c:pt>
                <c:pt idx="678">
                  <c:v>-37.005000000000003</c:v>
                </c:pt>
                <c:pt idx="679">
                  <c:v>-37.088999999999999</c:v>
                </c:pt>
                <c:pt idx="680">
                  <c:v>-37.206000000000003</c:v>
                </c:pt>
                <c:pt idx="681">
                  <c:v>-37.22</c:v>
                </c:pt>
                <c:pt idx="682">
                  <c:v>-37.378</c:v>
                </c:pt>
                <c:pt idx="683">
                  <c:v>-37.426000000000002</c:v>
                </c:pt>
                <c:pt idx="684">
                  <c:v>-37.503</c:v>
                </c:pt>
                <c:pt idx="685">
                  <c:v>-37.636000000000003</c:v>
                </c:pt>
                <c:pt idx="686">
                  <c:v>-37.648000000000003</c:v>
                </c:pt>
                <c:pt idx="687">
                  <c:v>-37.805</c:v>
                </c:pt>
                <c:pt idx="688">
                  <c:v>-37.856999999999999</c:v>
                </c:pt>
                <c:pt idx="689">
                  <c:v>-37.878999999999998</c:v>
                </c:pt>
                <c:pt idx="690">
                  <c:v>-38.046999999999997</c:v>
                </c:pt>
                <c:pt idx="691">
                  <c:v>-38.106999999999999</c:v>
                </c:pt>
                <c:pt idx="692">
                  <c:v>-38.243000000000002</c:v>
                </c:pt>
                <c:pt idx="693">
                  <c:v>-38.264000000000003</c:v>
                </c:pt>
                <c:pt idx="694">
                  <c:v>-38.347999999999999</c:v>
                </c:pt>
                <c:pt idx="695">
                  <c:v>-38.466999999999999</c:v>
                </c:pt>
                <c:pt idx="696">
                  <c:v>-38.524999999999999</c:v>
                </c:pt>
                <c:pt idx="697">
                  <c:v>-38.661000000000001</c:v>
                </c:pt>
                <c:pt idx="698">
                  <c:v>-38.691000000000003</c:v>
                </c:pt>
                <c:pt idx="699">
                  <c:v>-38.768999999999998</c:v>
                </c:pt>
                <c:pt idx="700">
                  <c:v>-38.890999999999998</c:v>
                </c:pt>
                <c:pt idx="701">
                  <c:v>-38.942999999999998</c:v>
                </c:pt>
                <c:pt idx="702">
                  <c:v>-39.073</c:v>
                </c:pt>
                <c:pt idx="703">
                  <c:v>-39.137999999999998</c:v>
                </c:pt>
                <c:pt idx="704">
                  <c:v>-39.218000000000004</c:v>
                </c:pt>
                <c:pt idx="705">
                  <c:v>-39.350999999999999</c:v>
                </c:pt>
                <c:pt idx="706">
                  <c:v>-39.390999999999998</c:v>
                </c:pt>
                <c:pt idx="707">
                  <c:v>-39.433999999999997</c:v>
                </c:pt>
                <c:pt idx="708">
                  <c:v>-39.585000000000001</c:v>
                </c:pt>
                <c:pt idx="709">
                  <c:v>-39.622</c:v>
                </c:pt>
                <c:pt idx="710">
                  <c:v>-39.756</c:v>
                </c:pt>
                <c:pt idx="711">
                  <c:v>-39.81</c:v>
                </c:pt>
                <c:pt idx="712">
                  <c:v>-39.865000000000002</c:v>
                </c:pt>
                <c:pt idx="713">
                  <c:v>-40.018999999999998</c:v>
                </c:pt>
                <c:pt idx="714">
                  <c:v>-40.024999999999999</c:v>
                </c:pt>
                <c:pt idx="715">
                  <c:v>-40.142000000000003</c:v>
                </c:pt>
                <c:pt idx="716">
                  <c:v>-40.238</c:v>
                </c:pt>
                <c:pt idx="717">
                  <c:v>-40.326000000000001</c:v>
                </c:pt>
                <c:pt idx="718">
                  <c:v>-40.453000000000003</c:v>
                </c:pt>
                <c:pt idx="719">
                  <c:v>-40.454999999999998</c:v>
                </c:pt>
                <c:pt idx="720">
                  <c:v>-40.578000000000003</c:v>
                </c:pt>
                <c:pt idx="721">
                  <c:v>-40.659999999999997</c:v>
                </c:pt>
                <c:pt idx="722">
                  <c:v>-40.671999999999997</c:v>
                </c:pt>
                <c:pt idx="723">
                  <c:v>-40.869999999999997</c:v>
                </c:pt>
                <c:pt idx="724">
                  <c:v>-40.902000000000001</c:v>
                </c:pt>
                <c:pt idx="725">
                  <c:v>-40.906999999999996</c:v>
                </c:pt>
                <c:pt idx="726">
                  <c:v>-41.082999999999998</c:v>
                </c:pt>
                <c:pt idx="727">
                  <c:v>-41.228000000000002</c:v>
                </c:pt>
                <c:pt idx="728">
                  <c:v>-41.313000000000002</c:v>
                </c:pt>
                <c:pt idx="729">
                  <c:v>-41.424999999999997</c:v>
                </c:pt>
                <c:pt idx="730">
                  <c:v>-41.496000000000002</c:v>
                </c:pt>
                <c:pt idx="731">
                  <c:v>-41.521000000000001</c:v>
                </c:pt>
                <c:pt idx="732">
                  <c:v>-41.66</c:v>
                </c:pt>
                <c:pt idx="733">
                  <c:v>-41.728000000000002</c:v>
                </c:pt>
                <c:pt idx="734">
                  <c:v>-41.872</c:v>
                </c:pt>
                <c:pt idx="735">
                  <c:v>-41.871000000000002</c:v>
                </c:pt>
                <c:pt idx="736">
                  <c:v>-41.970999999999997</c:v>
                </c:pt>
                <c:pt idx="737">
                  <c:v>-42.061999999999998</c:v>
                </c:pt>
                <c:pt idx="738">
                  <c:v>-42.15</c:v>
                </c:pt>
                <c:pt idx="739">
                  <c:v>-42.232999999999997</c:v>
                </c:pt>
                <c:pt idx="740">
                  <c:v>-42.238</c:v>
                </c:pt>
                <c:pt idx="741">
                  <c:v>-42.429000000000002</c:v>
                </c:pt>
                <c:pt idx="742">
                  <c:v>-42.435000000000002</c:v>
                </c:pt>
                <c:pt idx="743">
                  <c:v>-42.587000000000003</c:v>
                </c:pt>
                <c:pt idx="744">
                  <c:v>-42.63</c:v>
                </c:pt>
                <c:pt idx="745">
                  <c:v>-42.773000000000003</c:v>
                </c:pt>
                <c:pt idx="746">
                  <c:v>-42.823999999999998</c:v>
                </c:pt>
                <c:pt idx="747">
                  <c:v>-42.843000000000004</c:v>
                </c:pt>
                <c:pt idx="748">
                  <c:v>-43.024000000000001</c:v>
                </c:pt>
                <c:pt idx="749">
                  <c:v>-43.009</c:v>
                </c:pt>
                <c:pt idx="750">
                  <c:v>-43.182000000000002</c:v>
                </c:pt>
                <c:pt idx="751">
                  <c:v>-43.204000000000001</c:v>
                </c:pt>
                <c:pt idx="752">
                  <c:v>-43.320999999999998</c:v>
                </c:pt>
                <c:pt idx="753">
                  <c:v>-43.44</c:v>
                </c:pt>
                <c:pt idx="754">
                  <c:v>-43.472999999999999</c:v>
                </c:pt>
                <c:pt idx="755">
                  <c:v>-43.582999999999998</c:v>
                </c:pt>
                <c:pt idx="756">
                  <c:v>-43.656999999999996</c:v>
                </c:pt>
                <c:pt idx="757">
                  <c:v>-43.768999999999998</c:v>
                </c:pt>
                <c:pt idx="758">
                  <c:v>-43.774999999999999</c:v>
                </c:pt>
                <c:pt idx="759">
                  <c:v>-43.942</c:v>
                </c:pt>
                <c:pt idx="760">
                  <c:v>-43.97</c:v>
                </c:pt>
                <c:pt idx="761">
                  <c:v>-44.1</c:v>
                </c:pt>
                <c:pt idx="762">
                  <c:v>-44.145000000000003</c:v>
                </c:pt>
                <c:pt idx="763">
                  <c:v>-44.27</c:v>
                </c:pt>
                <c:pt idx="764">
                  <c:v>-44.313000000000002</c:v>
                </c:pt>
                <c:pt idx="765">
                  <c:v>-44.445999999999998</c:v>
                </c:pt>
                <c:pt idx="766">
                  <c:v>-44.472999999999999</c:v>
                </c:pt>
                <c:pt idx="767">
                  <c:v>-44.61</c:v>
                </c:pt>
                <c:pt idx="768">
                  <c:v>-44.67</c:v>
                </c:pt>
                <c:pt idx="769">
                  <c:v>-44.756999999999998</c:v>
                </c:pt>
                <c:pt idx="770">
                  <c:v>-44.848999999999997</c:v>
                </c:pt>
                <c:pt idx="771">
                  <c:v>-44.957000000000001</c:v>
                </c:pt>
                <c:pt idx="772">
                  <c:v>-45.021000000000001</c:v>
                </c:pt>
                <c:pt idx="773">
                  <c:v>-45.023000000000003</c:v>
                </c:pt>
                <c:pt idx="774">
                  <c:v>-45.219000000000001</c:v>
                </c:pt>
                <c:pt idx="775">
                  <c:v>-45.201999999999998</c:v>
                </c:pt>
                <c:pt idx="776">
                  <c:v>-45.363</c:v>
                </c:pt>
                <c:pt idx="777">
                  <c:v>-45.405999999999999</c:v>
                </c:pt>
                <c:pt idx="778">
                  <c:v>-45.57</c:v>
                </c:pt>
                <c:pt idx="779">
                  <c:v>-45.567</c:v>
                </c:pt>
                <c:pt idx="780">
                  <c:v>-45.715000000000003</c:v>
                </c:pt>
                <c:pt idx="781">
                  <c:v>-45.741999999999997</c:v>
                </c:pt>
                <c:pt idx="782">
                  <c:v>-45.866</c:v>
                </c:pt>
                <c:pt idx="783">
                  <c:v>-45.938000000000002</c:v>
                </c:pt>
                <c:pt idx="784">
                  <c:v>-46.05</c:v>
                </c:pt>
                <c:pt idx="785">
                  <c:v>-46.09</c:v>
                </c:pt>
                <c:pt idx="786">
                  <c:v>-46.210999999999999</c:v>
                </c:pt>
                <c:pt idx="787">
                  <c:v>-46.277999999999999</c:v>
                </c:pt>
                <c:pt idx="788">
                  <c:v>-46.375999999999998</c:v>
                </c:pt>
                <c:pt idx="789">
                  <c:v>-46.445999999999998</c:v>
                </c:pt>
                <c:pt idx="790">
                  <c:v>-46.545000000000002</c:v>
                </c:pt>
                <c:pt idx="791">
                  <c:v>-46.607999999999997</c:v>
                </c:pt>
                <c:pt idx="792">
                  <c:v>-46.643000000000001</c:v>
                </c:pt>
                <c:pt idx="793">
                  <c:v>-46.838999999999999</c:v>
                </c:pt>
                <c:pt idx="794">
                  <c:v>-46.804000000000002</c:v>
                </c:pt>
                <c:pt idx="795">
                  <c:v>-46.963000000000001</c:v>
                </c:pt>
                <c:pt idx="796">
                  <c:v>-47.066000000000003</c:v>
                </c:pt>
                <c:pt idx="797">
                  <c:v>-47.119</c:v>
                </c:pt>
                <c:pt idx="798">
                  <c:v>-47.22</c:v>
                </c:pt>
                <c:pt idx="799">
                  <c:v>-47.265000000000001</c:v>
                </c:pt>
                <c:pt idx="800">
                  <c:v>-47.406999999999996</c:v>
                </c:pt>
                <c:pt idx="801">
                  <c:v>-47.401000000000003</c:v>
                </c:pt>
                <c:pt idx="802">
                  <c:v>-47.554000000000002</c:v>
                </c:pt>
                <c:pt idx="803">
                  <c:v>-47.616</c:v>
                </c:pt>
                <c:pt idx="804">
                  <c:v>-47.776000000000003</c:v>
                </c:pt>
                <c:pt idx="805">
                  <c:v>-47.768999999999998</c:v>
                </c:pt>
                <c:pt idx="806">
                  <c:v>-47.927</c:v>
                </c:pt>
                <c:pt idx="807">
                  <c:v>-47.92</c:v>
                </c:pt>
                <c:pt idx="808">
                  <c:v>-48.081000000000003</c:v>
                </c:pt>
                <c:pt idx="809">
                  <c:v>-48.093000000000004</c:v>
                </c:pt>
                <c:pt idx="810">
                  <c:v>-48.238999999999997</c:v>
                </c:pt>
                <c:pt idx="811">
                  <c:v>-48.286999999999999</c:v>
                </c:pt>
                <c:pt idx="812">
                  <c:v>-48.423999999999999</c:v>
                </c:pt>
                <c:pt idx="813">
                  <c:v>-48.454999999999998</c:v>
                </c:pt>
                <c:pt idx="814">
                  <c:v>-48.588999999999999</c:v>
                </c:pt>
                <c:pt idx="815">
                  <c:v>-48.610999999999997</c:v>
                </c:pt>
                <c:pt idx="816">
                  <c:v>-48.762</c:v>
                </c:pt>
                <c:pt idx="817">
                  <c:v>-48.774000000000001</c:v>
                </c:pt>
                <c:pt idx="818">
                  <c:v>-48.942999999999998</c:v>
                </c:pt>
                <c:pt idx="819">
                  <c:v>-48.933</c:v>
                </c:pt>
                <c:pt idx="820">
                  <c:v>-49.088999999999999</c:v>
                </c:pt>
                <c:pt idx="821">
                  <c:v>-49.122</c:v>
                </c:pt>
                <c:pt idx="822">
                  <c:v>-49.268000000000001</c:v>
                </c:pt>
                <c:pt idx="823">
                  <c:v>-49.277000000000001</c:v>
                </c:pt>
                <c:pt idx="824">
                  <c:v>-49.430999999999997</c:v>
                </c:pt>
                <c:pt idx="825">
                  <c:v>-49.481000000000002</c:v>
                </c:pt>
                <c:pt idx="826">
                  <c:v>-49.634999999999998</c:v>
                </c:pt>
                <c:pt idx="827">
                  <c:v>-49.65</c:v>
                </c:pt>
                <c:pt idx="828">
                  <c:v>-49.710999999999999</c:v>
                </c:pt>
                <c:pt idx="829">
                  <c:v>-49.845999999999997</c:v>
                </c:pt>
                <c:pt idx="830">
                  <c:v>-49.991999999999997</c:v>
                </c:pt>
                <c:pt idx="831">
                  <c:v>-50.043999999999997</c:v>
                </c:pt>
                <c:pt idx="832">
                  <c:v>-50.183</c:v>
                </c:pt>
                <c:pt idx="833">
                  <c:v>-50.18</c:v>
                </c:pt>
                <c:pt idx="834">
                  <c:v>-50.323999999999998</c:v>
                </c:pt>
                <c:pt idx="835">
                  <c:v>-50.424999999999997</c:v>
                </c:pt>
                <c:pt idx="836">
                  <c:v>-50.48</c:v>
                </c:pt>
                <c:pt idx="837">
                  <c:v>-50.6</c:v>
                </c:pt>
                <c:pt idx="838">
                  <c:v>-50.619</c:v>
                </c:pt>
                <c:pt idx="839">
                  <c:v>-50.753</c:v>
                </c:pt>
                <c:pt idx="840">
                  <c:v>-50.792999999999999</c:v>
                </c:pt>
                <c:pt idx="841">
                  <c:v>-50.911999999999999</c:v>
                </c:pt>
                <c:pt idx="842">
                  <c:v>-50.993000000000002</c:v>
                </c:pt>
                <c:pt idx="843">
                  <c:v>-51.05</c:v>
                </c:pt>
                <c:pt idx="844">
                  <c:v>-51.18</c:v>
                </c:pt>
                <c:pt idx="845">
                  <c:v>-51.215000000000003</c:v>
                </c:pt>
                <c:pt idx="846">
                  <c:v>-51.353000000000002</c:v>
                </c:pt>
                <c:pt idx="847">
                  <c:v>-51.390999999999998</c:v>
                </c:pt>
                <c:pt idx="848">
                  <c:v>-51.515999999999998</c:v>
                </c:pt>
                <c:pt idx="849">
                  <c:v>-51.512999999999998</c:v>
                </c:pt>
                <c:pt idx="850">
                  <c:v>-51.664999999999999</c:v>
                </c:pt>
                <c:pt idx="851">
                  <c:v>-51.719000000000001</c:v>
                </c:pt>
                <c:pt idx="852">
                  <c:v>-51.847000000000001</c:v>
                </c:pt>
                <c:pt idx="853">
                  <c:v>-51.872</c:v>
                </c:pt>
                <c:pt idx="854">
                  <c:v>-52</c:v>
                </c:pt>
                <c:pt idx="855">
                  <c:v>-52.045999999999999</c:v>
                </c:pt>
                <c:pt idx="856">
                  <c:v>-52.156999999999996</c:v>
                </c:pt>
                <c:pt idx="857">
                  <c:v>-52.256</c:v>
                </c:pt>
                <c:pt idx="858">
                  <c:v>-52.304000000000002</c:v>
                </c:pt>
                <c:pt idx="859">
                  <c:v>-52.435000000000002</c:v>
                </c:pt>
                <c:pt idx="860">
                  <c:v>-52.469000000000001</c:v>
                </c:pt>
                <c:pt idx="861">
                  <c:v>-52.631999999999998</c:v>
                </c:pt>
                <c:pt idx="862">
                  <c:v>-52.628999999999998</c:v>
                </c:pt>
                <c:pt idx="863">
                  <c:v>-52.790999999999997</c:v>
                </c:pt>
                <c:pt idx="864">
                  <c:v>-52.765999999999998</c:v>
                </c:pt>
                <c:pt idx="865">
                  <c:v>-52.914000000000001</c:v>
                </c:pt>
                <c:pt idx="866">
                  <c:v>-52.965000000000003</c:v>
                </c:pt>
                <c:pt idx="867">
                  <c:v>-53.076999999999998</c:v>
                </c:pt>
                <c:pt idx="868">
                  <c:v>-53.149000000000001</c:v>
                </c:pt>
                <c:pt idx="869">
                  <c:v>-53.226999999999997</c:v>
                </c:pt>
                <c:pt idx="870">
                  <c:v>-53.368000000000002</c:v>
                </c:pt>
                <c:pt idx="871">
                  <c:v>-53.393000000000001</c:v>
                </c:pt>
                <c:pt idx="872">
                  <c:v>-53.542999999999999</c:v>
                </c:pt>
                <c:pt idx="873">
                  <c:v>-53.57</c:v>
                </c:pt>
                <c:pt idx="874">
                  <c:v>-53.694000000000003</c:v>
                </c:pt>
                <c:pt idx="875">
                  <c:v>-53.753</c:v>
                </c:pt>
                <c:pt idx="876">
                  <c:v>-53.831000000000003</c:v>
                </c:pt>
                <c:pt idx="877">
                  <c:v>-53.927</c:v>
                </c:pt>
                <c:pt idx="878">
                  <c:v>-54</c:v>
                </c:pt>
                <c:pt idx="879">
                  <c:v>-54.133000000000003</c:v>
                </c:pt>
                <c:pt idx="880">
                  <c:v>-54.142000000000003</c:v>
                </c:pt>
                <c:pt idx="881">
                  <c:v>-54.277000000000001</c:v>
                </c:pt>
                <c:pt idx="882">
                  <c:v>-54.338999999999999</c:v>
                </c:pt>
                <c:pt idx="883">
                  <c:v>-54.414000000000001</c:v>
                </c:pt>
                <c:pt idx="884">
                  <c:v>-54.54</c:v>
                </c:pt>
                <c:pt idx="885">
                  <c:v>-54.578000000000003</c:v>
                </c:pt>
                <c:pt idx="886">
                  <c:v>-54.710999999999999</c:v>
                </c:pt>
                <c:pt idx="887">
                  <c:v>-54.731999999999999</c:v>
                </c:pt>
                <c:pt idx="888">
                  <c:v>-54.890999999999998</c:v>
                </c:pt>
                <c:pt idx="889">
                  <c:v>-54.887999999999998</c:v>
                </c:pt>
                <c:pt idx="890">
                  <c:v>-55.02</c:v>
                </c:pt>
                <c:pt idx="891">
                  <c:v>-55.107999999999997</c:v>
                </c:pt>
                <c:pt idx="892">
                  <c:v>-55.158000000000001</c:v>
                </c:pt>
                <c:pt idx="893">
                  <c:v>-55.289000000000001</c:v>
                </c:pt>
                <c:pt idx="894">
                  <c:v>-55.320999999999998</c:v>
                </c:pt>
                <c:pt idx="895">
                  <c:v>-55.454000000000001</c:v>
                </c:pt>
                <c:pt idx="896">
                  <c:v>-55.502000000000002</c:v>
                </c:pt>
                <c:pt idx="897">
                  <c:v>-55.65</c:v>
                </c:pt>
                <c:pt idx="898">
                  <c:v>-55.664999999999999</c:v>
                </c:pt>
                <c:pt idx="899">
                  <c:v>-55.77</c:v>
                </c:pt>
                <c:pt idx="900">
                  <c:v>-55.9</c:v>
                </c:pt>
                <c:pt idx="901">
                  <c:v>-55.911999999999999</c:v>
                </c:pt>
                <c:pt idx="902">
                  <c:v>-56.051000000000002</c:v>
                </c:pt>
                <c:pt idx="903">
                  <c:v>-56.119</c:v>
                </c:pt>
                <c:pt idx="904">
                  <c:v>-56.206000000000003</c:v>
                </c:pt>
                <c:pt idx="905">
                  <c:v>-56.331000000000003</c:v>
                </c:pt>
                <c:pt idx="906">
                  <c:v>-56.344999999999999</c:v>
                </c:pt>
                <c:pt idx="907">
                  <c:v>-56.5</c:v>
                </c:pt>
                <c:pt idx="908">
                  <c:v>-56.527000000000001</c:v>
                </c:pt>
                <c:pt idx="909">
                  <c:v>-56.616999999999997</c:v>
                </c:pt>
                <c:pt idx="910">
                  <c:v>-56.734000000000002</c:v>
                </c:pt>
                <c:pt idx="911">
                  <c:v>-56.781999999999996</c:v>
                </c:pt>
                <c:pt idx="912">
                  <c:v>-56.906999999999996</c:v>
                </c:pt>
                <c:pt idx="913">
                  <c:v>-56.975000000000001</c:v>
                </c:pt>
                <c:pt idx="914">
                  <c:v>-57.043999999999997</c:v>
                </c:pt>
                <c:pt idx="915">
                  <c:v>-57.146999999999998</c:v>
                </c:pt>
                <c:pt idx="916">
                  <c:v>-57.195</c:v>
                </c:pt>
                <c:pt idx="917">
                  <c:v>-57.326000000000001</c:v>
                </c:pt>
                <c:pt idx="918">
                  <c:v>-57.381999999999998</c:v>
                </c:pt>
                <c:pt idx="919">
                  <c:v>-57.515000000000001</c:v>
                </c:pt>
                <c:pt idx="920">
                  <c:v>-57.537999999999997</c:v>
                </c:pt>
                <c:pt idx="921">
                  <c:v>-57.625999999999998</c:v>
                </c:pt>
                <c:pt idx="922">
                  <c:v>-57.756</c:v>
                </c:pt>
                <c:pt idx="923">
                  <c:v>-57.771999999999998</c:v>
                </c:pt>
                <c:pt idx="924">
                  <c:v>-57.9</c:v>
                </c:pt>
                <c:pt idx="925">
                  <c:v>-57.972999999999999</c:v>
                </c:pt>
                <c:pt idx="926">
                  <c:v>-58.042999999999999</c:v>
                </c:pt>
                <c:pt idx="927">
                  <c:v>-58.158999999999999</c:v>
                </c:pt>
                <c:pt idx="928">
                  <c:v>-58.265999999999998</c:v>
                </c:pt>
                <c:pt idx="929">
                  <c:v>-58.317999999999998</c:v>
                </c:pt>
                <c:pt idx="930">
                  <c:v>-58.426000000000002</c:v>
                </c:pt>
                <c:pt idx="931">
                  <c:v>-58.503999999999998</c:v>
                </c:pt>
                <c:pt idx="932">
                  <c:v>-58.57</c:v>
                </c:pt>
                <c:pt idx="933">
                  <c:v>-58.670999999999999</c:v>
                </c:pt>
                <c:pt idx="934">
                  <c:v>-58.737000000000002</c:v>
                </c:pt>
                <c:pt idx="935">
                  <c:v>-58.795999999999999</c:v>
                </c:pt>
                <c:pt idx="936">
                  <c:v>-58.921999999999997</c:v>
                </c:pt>
                <c:pt idx="937">
                  <c:v>-59.021999999999998</c:v>
                </c:pt>
                <c:pt idx="938">
                  <c:v>-59.073</c:v>
                </c:pt>
                <c:pt idx="939">
                  <c:v>-59.198</c:v>
                </c:pt>
                <c:pt idx="940">
                  <c:v>-59.246000000000002</c:v>
                </c:pt>
                <c:pt idx="941">
                  <c:v>-59.368000000000002</c:v>
                </c:pt>
                <c:pt idx="942">
                  <c:v>-59.423000000000002</c:v>
                </c:pt>
                <c:pt idx="943">
                  <c:v>-59.497999999999998</c:v>
                </c:pt>
                <c:pt idx="944">
                  <c:v>-59.603000000000002</c:v>
                </c:pt>
                <c:pt idx="945">
                  <c:v>-59.646999999999998</c:v>
                </c:pt>
                <c:pt idx="946">
                  <c:v>-59.787999999999997</c:v>
                </c:pt>
                <c:pt idx="947">
                  <c:v>-59.853999999999999</c:v>
                </c:pt>
                <c:pt idx="948">
                  <c:v>-59.898000000000003</c:v>
                </c:pt>
                <c:pt idx="949">
                  <c:v>-60.027999999999999</c:v>
                </c:pt>
                <c:pt idx="950">
                  <c:v>-60.04</c:v>
                </c:pt>
                <c:pt idx="951">
                  <c:v>-60.084000000000003</c:v>
                </c:pt>
                <c:pt idx="952">
                  <c:v>-60.04</c:v>
                </c:pt>
                <c:pt idx="953">
                  <c:v>-60.061999999999998</c:v>
                </c:pt>
                <c:pt idx="954">
                  <c:v>-60.046999999999997</c:v>
                </c:pt>
                <c:pt idx="955">
                  <c:v>-60.042000000000002</c:v>
                </c:pt>
                <c:pt idx="956">
                  <c:v>-60.093000000000004</c:v>
                </c:pt>
                <c:pt idx="957">
                  <c:v>-60.036999999999999</c:v>
                </c:pt>
                <c:pt idx="958">
                  <c:v>-60.072000000000003</c:v>
                </c:pt>
                <c:pt idx="959">
                  <c:v>-59.984000000000002</c:v>
                </c:pt>
                <c:pt idx="960">
                  <c:v>-60.07</c:v>
                </c:pt>
                <c:pt idx="961">
                  <c:v>-60.027999999999999</c:v>
                </c:pt>
                <c:pt idx="962">
                  <c:v>-60.057000000000002</c:v>
                </c:pt>
                <c:pt idx="963">
                  <c:v>-60.05</c:v>
                </c:pt>
                <c:pt idx="964">
                  <c:v>-60.011000000000003</c:v>
                </c:pt>
                <c:pt idx="965">
                  <c:v>-60.078000000000003</c:v>
                </c:pt>
                <c:pt idx="966">
                  <c:v>-59.994999999999997</c:v>
                </c:pt>
                <c:pt idx="967">
                  <c:v>-60.061999999999998</c:v>
                </c:pt>
                <c:pt idx="968">
                  <c:v>-60.027000000000001</c:v>
                </c:pt>
                <c:pt idx="969">
                  <c:v>-60.082999999999998</c:v>
                </c:pt>
                <c:pt idx="970">
                  <c:v>-59.93</c:v>
                </c:pt>
                <c:pt idx="971">
                  <c:v>-60.048000000000002</c:v>
                </c:pt>
                <c:pt idx="972">
                  <c:v>-60.005000000000003</c:v>
                </c:pt>
                <c:pt idx="973">
                  <c:v>-60.058999999999997</c:v>
                </c:pt>
                <c:pt idx="974">
                  <c:v>-60.021000000000001</c:v>
                </c:pt>
                <c:pt idx="975">
                  <c:v>-60.058999999999997</c:v>
                </c:pt>
                <c:pt idx="976">
                  <c:v>-59.994999999999997</c:v>
                </c:pt>
                <c:pt idx="977">
                  <c:v>-60.046999999999997</c:v>
                </c:pt>
                <c:pt idx="978">
                  <c:v>-60.052</c:v>
                </c:pt>
                <c:pt idx="979">
                  <c:v>-60.006</c:v>
                </c:pt>
                <c:pt idx="980">
                  <c:v>-60.064</c:v>
                </c:pt>
                <c:pt idx="981">
                  <c:v>-59.966999999999999</c:v>
                </c:pt>
                <c:pt idx="982">
                  <c:v>-60.048999999999999</c:v>
                </c:pt>
                <c:pt idx="983">
                  <c:v>-59.966999999999999</c:v>
                </c:pt>
                <c:pt idx="984">
                  <c:v>-60.048999999999999</c:v>
                </c:pt>
                <c:pt idx="985">
                  <c:v>-59.988999999999997</c:v>
                </c:pt>
                <c:pt idx="986">
                  <c:v>-60.061</c:v>
                </c:pt>
                <c:pt idx="987">
                  <c:v>-59.994</c:v>
                </c:pt>
                <c:pt idx="988">
                  <c:v>-60.031999999999996</c:v>
                </c:pt>
                <c:pt idx="989">
                  <c:v>-60.034999999999997</c:v>
                </c:pt>
                <c:pt idx="990">
                  <c:v>-60.011000000000003</c:v>
                </c:pt>
                <c:pt idx="991">
                  <c:v>-60.061</c:v>
                </c:pt>
                <c:pt idx="992">
                  <c:v>-59.987000000000002</c:v>
                </c:pt>
                <c:pt idx="993">
                  <c:v>-60.027000000000001</c:v>
                </c:pt>
                <c:pt idx="994">
                  <c:v>-59.981999999999999</c:v>
                </c:pt>
                <c:pt idx="995">
                  <c:v>-60.063000000000002</c:v>
                </c:pt>
                <c:pt idx="996">
                  <c:v>-59.973999999999997</c:v>
                </c:pt>
                <c:pt idx="997">
                  <c:v>-60.034999999999997</c:v>
                </c:pt>
                <c:pt idx="998">
                  <c:v>-59.984999999999999</c:v>
                </c:pt>
                <c:pt idx="999">
                  <c:v>-60.048000000000002</c:v>
                </c:pt>
                <c:pt idx="1000">
                  <c:v>-60</c:v>
                </c:pt>
                <c:pt idx="1001">
                  <c:v>-60.034999999999997</c:v>
                </c:pt>
                <c:pt idx="1002">
                  <c:v>-60.014000000000003</c:v>
                </c:pt>
                <c:pt idx="1003">
                  <c:v>-60.026000000000003</c:v>
                </c:pt>
                <c:pt idx="1004">
                  <c:v>-60.031999999999996</c:v>
                </c:pt>
                <c:pt idx="1005">
                  <c:v>-59.984000000000002</c:v>
                </c:pt>
                <c:pt idx="1006">
                  <c:v>-60.045000000000002</c:v>
                </c:pt>
                <c:pt idx="1007">
                  <c:v>-59.965000000000003</c:v>
                </c:pt>
                <c:pt idx="1008">
                  <c:v>-60.05</c:v>
                </c:pt>
                <c:pt idx="1009">
                  <c:v>-59.994</c:v>
                </c:pt>
                <c:pt idx="1010">
                  <c:v>-60.030999999999999</c:v>
                </c:pt>
                <c:pt idx="1011">
                  <c:v>-60.015000000000001</c:v>
                </c:pt>
                <c:pt idx="1012">
                  <c:v>-60</c:v>
                </c:pt>
                <c:pt idx="1013">
                  <c:v>-60.042999999999999</c:v>
                </c:pt>
                <c:pt idx="1014">
                  <c:v>-60.002000000000002</c:v>
                </c:pt>
                <c:pt idx="1015">
                  <c:v>-60.036000000000001</c:v>
                </c:pt>
                <c:pt idx="1016">
                  <c:v>-60.011000000000003</c:v>
                </c:pt>
                <c:pt idx="1017">
                  <c:v>-60.009</c:v>
                </c:pt>
                <c:pt idx="1018">
                  <c:v>-60.018999999999998</c:v>
                </c:pt>
                <c:pt idx="1019">
                  <c:v>-59.99</c:v>
                </c:pt>
                <c:pt idx="1020">
                  <c:v>-60.04</c:v>
                </c:pt>
                <c:pt idx="1021">
                  <c:v>-59.994</c:v>
                </c:pt>
                <c:pt idx="1022">
                  <c:v>-60.051000000000002</c:v>
                </c:pt>
                <c:pt idx="1023">
                  <c:v>-59.97</c:v>
                </c:pt>
                <c:pt idx="1024">
                  <c:v>-60.064</c:v>
                </c:pt>
                <c:pt idx="1025">
                  <c:v>-59.960999999999999</c:v>
                </c:pt>
                <c:pt idx="1026">
                  <c:v>-60.031999999999996</c:v>
                </c:pt>
                <c:pt idx="1027">
                  <c:v>-59.976999999999997</c:v>
                </c:pt>
                <c:pt idx="1028">
                  <c:v>-60.026000000000003</c:v>
                </c:pt>
                <c:pt idx="1029">
                  <c:v>-59.975999999999999</c:v>
                </c:pt>
                <c:pt idx="1030">
                  <c:v>-60.067</c:v>
                </c:pt>
                <c:pt idx="1031">
                  <c:v>-59.963000000000001</c:v>
                </c:pt>
                <c:pt idx="1032">
                  <c:v>-60.057000000000002</c:v>
                </c:pt>
                <c:pt idx="1033">
                  <c:v>-59.954999999999998</c:v>
                </c:pt>
                <c:pt idx="1034">
                  <c:v>-60.003</c:v>
                </c:pt>
                <c:pt idx="1035">
                  <c:v>-59.968000000000004</c:v>
                </c:pt>
                <c:pt idx="1036">
                  <c:v>-60.045000000000002</c:v>
                </c:pt>
                <c:pt idx="1037">
                  <c:v>-59.948</c:v>
                </c:pt>
                <c:pt idx="1038">
                  <c:v>-60.029000000000003</c:v>
                </c:pt>
                <c:pt idx="1039">
                  <c:v>-59.960999999999999</c:v>
                </c:pt>
                <c:pt idx="1040">
                  <c:v>-60.058</c:v>
                </c:pt>
                <c:pt idx="1041">
                  <c:v>-59.927999999999997</c:v>
                </c:pt>
                <c:pt idx="1042">
                  <c:v>-60.024000000000001</c:v>
                </c:pt>
                <c:pt idx="1043">
                  <c:v>-59.962000000000003</c:v>
                </c:pt>
                <c:pt idx="1044">
                  <c:v>-59.996000000000002</c:v>
                </c:pt>
                <c:pt idx="1045">
                  <c:v>-60.006</c:v>
                </c:pt>
                <c:pt idx="1046">
                  <c:v>-59.993000000000002</c:v>
                </c:pt>
                <c:pt idx="1047">
                  <c:v>-60.029000000000003</c:v>
                </c:pt>
                <c:pt idx="1048">
                  <c:v>-59.970999999999997</c:v>
                </c:pt>
                <c:pt idx="1049">
                  <c:v>-60.048999999999999</c:v>
                </c:pt>
                <c:pt idx="1050">
                  <c:v>-59.976999999999997</c:v>
                </c:pt>
                <c:pt idx="1051">
                  <c:v>-60.052</c:v>
                </c:pt>
                <c:pt idx="1052">
                  <c:v>-59.965000000000003</c:v>
                </c:pt>
                <c:pt idx="1053">
                  <c:v>-60.024999999999999</c:v>
                </c:pt>
                <c:pt idx="1054">
                  <c:v>-59.993000000000002</c:v>
                </c:pt>
                <c:pt idx="1055">
                  <c:v>-60.003</c:v>
                </c:pt>
                <c:pt idx="1056">
                  <c:v>-60.030999999999999</c:v>
                </c:pt>
                <c:pt idx="1057">
                  <c:v>-59.988</c:v>
                </c:pt>
                <c:pt idx="1058">
                  <c:v>-60.021999999999998</c:v>
                </c:pt>
                <c:pt idx="1059">
                  <c:v>-59.960999999999999</c:v>
                </c:pt>
                <c:pt idx="1060">
                  <c:v>-60.054000000000002</c:v>
                </c:pt>
                <c:pt idx="1061">
                  <c:v>-59.970999999999997</c:v>
                </c:pt>
                <c:pt idx="1062">
                  <c:v>-60.048000000000002</c:v>
                </c:pt>
                <c:pt idx="1063">
                  <c:v>-59.981000000000002</c:v>
                </c:pt>
                <c:pt idx="1064">
                  <c:v>-60.045000000000002</c:v>
                </c:pt>
                <c:pt idx="1065">
                  <c:v>-59.936</c:v>
                </c:pt>
                <c:pt idx="1066">
                  <c:v>-60.048000000000002</c:v>
                </c:pt>
                <c:pt idx="1067">
                  <c:v>-59.941000000000003</c:v>
                </c:pt>
                <c:pt idx="1068">
                  <c:v>-60.021999999999998</c:v>
                </c:pt>
                <c:pt idx="1069">
                  <c:v>-60.012999999999998</c:v>
                </c:pt>
                <c:pt idx="1070">
                  <c:v>-59.996000000000002</c:v>
                </c:pt>
                <c:pt idx="1071">
                  <c:v>-60.018999999999998</c:v>
                </c:pt>
                <c:pt idx="1072">
                  <c:v>-59.997999999999998</c:v>
                </c:pt>
                <c:pt idx="1073">
                  <c:v>-60.017000000000003</c:v>
                </c:pt>
                <c:pt idx="1074">
                  <c:v>-60.017000000000003</c:v>
                </c:pt>
                <c:pt idx="1075">
                  <c:v>-59.994</c:v>
                </c:pt>
                <c:pt idx="1076">
                  <c:v>-60.052</c:v>
                </c:pt>
                <c:pt idx="1077">
                  <c:v>-59.957000000000001</c:v>
                </c:pt>
                <c:pt idx="1078">
                  <c:v>-60.043999999999997</c:v>
                </c:pt>
                <c:pt idx="1079">
                  <c:v>-59.978999999999999</c:v>
                </c:pt>
                <c:pt idx="1080">
                  <c:v>-60.037999999999997</c:v>
                </c:pt>
                <c:pt idx="1081">
                  <c:v>-59.987000000000002</c:v>
                </c:pt>
                <c:pt idx="1082">
                  <c:v>-60.046999999999997</c:v>
                </c:pt>
                <c:pt idx="1083">
                  <c:v>-59.938000000000002</c:v>
                </c:pt>
                <c:pt idx="1084">
                  <c:v>-60.042000000000002</c:v>
                </c:pt>
                <c:pt idx="1085">
                  <c:v>-59.945999999999998</c:v>
                </c:pt>
                <c:pt idx="1086">
                  <c:v>-60.040999999999997</c:v>
                </c:pt>
                <c:pt idx="1087">
                  <c:v>-59.920999999999999</c:v>
                </c:pt>
                <c:pt idx="1088">
                  <c:v>-60.04</c:v>
                </c:pt>
                <c:pt idx="1089">
                  <c:v>-59.947000000000003</c:v>
                </c:pt>
                <c:pt idx="1090">
                  <c:v>-60.04</c:v>
                </c:pt>
                <c:pt idx="1091">
                  <c:v>-59.942999999999998</c:v>
                </c:pt>
                <c:pt idx="1092">
                  <c:v>-60.021000000000001</c:v>
                </c:pt>
                <c:pt idx="1093">
                  <c:v>-60.015000000000001</c:v>
                </c:pt>
                <c:pt idx="1094">
                  <c:v>-59.975000000000001</c:v>
                </c:pt>
                <c:pt idx="1095">
                  <c:v>-60.04</c:v>
                </c:pt>
                <c:pt idx="1096">
                  <c:v>-59.954000000000001</c:v>
                </c:pt>
                <c:pt idx="1097">
                  <c:v>-60.046999999999997</c:v>
                </c:pt>
                <c:pt idx="1098">
                  <c:v>-59.942999999999998</c:v>
                </c:pt>
                <c:pt idx="1099">
                  <c:v>-60.033000000000001</c:v>
                </c:pt>
                <c:pt idx="1100">
                  <c:v>-59.984000000000002</c:v>
                </c:pt>
                <c:pt idx="1101">
                  <c:v>-60.015999999999998</c:v>
                </c:pt>
                <c:pt idx="1102">
                  <c:v>-59.981000000000002</c:v>
                </c:pt>
                <c:pt idx="1103">
                  <c:v>-60.02</c:v>
                </c:pt>
                <c:pt idx="1104">
                  <c:v>-59.966000000000001</c:v>
                </c:pt>
                <c:pt idx="1105">
                  <c:v>-60.029000000000003</c:v>
                </c:pt>
                <c:pt idx="1106">
                  <c:v>-59.956000000000003</c:v>
                </c:pt>
                <c:pt idx="1107">
                  <c:v>-60.048000000000002</c:v>
                </c:pt>
                <c:pt idx="1108">
                  <c:v>-59.938000000000002</c:v>
                </c:pt>
                <c:pt idx="1109">
                  <c:v>-60.05</c:v>
                </c:pt>
                <c:pt idx="1110">
                  <c:v>-59.941000000000003</c:v>
                </c:pt>
                <c:pt idx="1111">
                  <c:v>-60.058</c:v>
                </c:pt>
                <c:pt idx="1112">
                  <c:v>-59.94</c:v>
                </c:pt>
                <c:pt idx="1113">
                  <c:v>-60.018999999999998</c:v>
                </c:pt>
                <c:pt idx="1114">
                  <c:v>-59.957999999999998</c:v>
                </c:pt>
                <c:pt idx="1115">
                  <c:v>-59.991999999999997</c:v>
                </c:pt>
                <c:pt idx="1116">
                  <c:v>-60.027999999999999</c:v>
                </c:pt>
                <c:pt idx="1117">
                  <c:v>-59.96</c:v>
                </c:pt>
                <c:pt idx="1118">
                  <c:v>-60.024999999999999</c:v>
                </c:pt>
                <c:pt idx="1119">
                  <c:v>-59.96</c:v>
                </c:pt>
                <c:pt idx="1120">
                  <c:v>-60.046999999999997</c:v>
                </c:pt>
                <c:pt idx="1121">
                  <c:v>-59.963000000000001</c:v>
                </c:pt>
                <c:pt idx="1122">
                  <c:v>-60.039000000000001</c:v>
                </c:pt>
                <c:pt idx="1123">
                  <c:v>-59.968000000000004</c:v>
                </c:pt>
                <c:pt idx="1124">
                  <c:v>-60.014000000000003</c:v>
                </c:pt>
                <c:pt idx="1125">
                  <c:v>-59.982999999999997</c:v>
                </c:pt>
                <c:pt idx="1126">
                  <c:v>-59.987000000000002</c:v>
                </c:pt>
                <c:pt idx="1127">
                  <c:v>-60.039000000000001</c:v>
                </c:pt>
                <c:pt idx="1128">
                  <c:v>-59.981999999999999</c:v>
                </c:pt>
                <c:pt idx="1129">
                  <c:v>-60.024999999999999</c:v>
                </c:pt>
                <c:pt idx="1130">
                  <c:v>-59.987000000000002</c:v>
                </c:pt>
                <c:pt idx="1131">
                  <c:v>-60.008000000000003</c:v>
                </c:pt>
                <c:pt idx="1132">
                  <c:v>-60.003999999999998</c:v>
                </c:pt>
                <c:pt idx="1133">
                  <c:v>-59.984000000000002</c:v>
                </c:pt>
                <c:pt idx="1134">
                  <c:v>-60.012999999999998</c:v>
                </c:pt>
                <c:pt idx="1135">
                  <c:v>-60.014000000000003</c:v>
                </c:pt>
                <c:pt idx="1136">
                  <c:v>-59.984000000000002</c:v>
                </c:pt>
                <c:pt idx="1137">
                  <c:v>-60.015999999999998</c:v>
                </c:pt>
                <c:pt idx="1138">
                  <c:v>-60.048000000000002</c:v>
                </c:pt>
                <c:pt idx="1139">
                  <c:v>-59.965000000000003</c:v>
                </c:pt>
                <c:pt idx="1140">
                  <c:v>-60.002000000000002</c:v>
                </c:pt>
                <c:pt idx="1141">
                  <c:v>-59.978999999999999</c:v>
                </c:pt>
                <c:pt idx="1142">
                  <c:v>-60.033999999999999</c:v>
                </c:pt>
                <c:pt idx="1143">
                  <c:v>-59.962000000000003</c:v>
                </c:pt>
                <c:pt idx="1144">
                  <c:v>-60.048000000000002</c:v>
                </c:pt>
                <c:pt idx="1145">
                  <c:v>-59.966000000000001</c:v>
                </c:pt>
                <c:pt idx="1146">
                  <c:v>-60.033000000000001</c:v>
                </c:pt>
                <c:pt idx="1147">
                  <c:v>-59.947000000000003</c:v>
                </c:pt>
                <c:pt idx="1148">
                  <c:v>-60.052</c:v>
                </c:pt>
                <c:pt idx="1149">
                  <c:v>-59.959000000000003</c:v>
                </c:pt>
                <c:pt idx="1150">
                  <c:v>-60.048999999999999</c:v>
                </c:pt>
                <c:pt idx="1151">
                  <c:v>-59.945</c:v>
                </c:pt>
                <c:pt idx="1152">
                  <c:v>-60.043999999999997</c:v>
                </c:pt>
                <c:pt idx="1153">
                  <c:v>-59.951999999999998</c:v>
                </c:pt>
                <c:pt idx="1154">
                  <c:v>-60.037999999999997</c:v>
                </c:pt>
                <c:pt idx="1155">
                  <c:v>-59.945999999999998</c:v>
                </c:pt>
                <c:pt idx="1156">
                  <c:v>-60.034999999999997</c:v>
                </c:pt>
                <c:pt idx="1157">
                  <c:v>-59.95</c:v>
                </c:pt>
                <c:pt idx="1158">
                  <c:v>-60.045000000000002</c:v>
                </c:pt>
                <c:pt idx="1159">
                  <c:v>-59.941000000000003</c:v>
                </c:pt>
                <c:pt idx="1160">
                  <c:v>-60.061999999999998</c:v>
                </c:pt>
                <c:pt idx="1161">
                  <c:v>-59.939</c:v>
                </c:pt>
                <c:pt idx="1162">
                  <c:v>-60.031999999999996</c:v>
                </c:pt>
                <c:pt idx="1163">
                  <c:v>-59.948999999999998</c:v>
                </c:pt>
                <c:pt idx="1164">
                  <c:v>-60.015999999999998</c:v>
                </c:pt>
                <c:pt idx="1165">
                  <c:v>-59.966999999999999</c:v>
                </c:pt>
                <c:pt idx="1166">
                  <c:v>-60.014000000000003</c:v>
                </c:pt>
                <c:pt idx="1167">
                  <c:v>-59.959000000000003</c:v>
                </c:pt>
                <c:pt idx="1168">
                  <c:v>-60.015999999999998</c:v>
                </c:pt>
                <c:pt idx="1169">
                  <c:v>-59.991</c:v>
                </c:pt>
                <c:pt idx="1170">
                  <c:v>-59.999000000000002</c:v>
                </c:pt>
                <c:pt idx="1171">
                  <c:v>-60.015000000000001</c:v>
                </c:pt>
                <c:pt idx="1172">
                  <c:v>-59.973999999999997</c:v>
                </c:pt>
                <c:pt idx="1173">
                  <c:v>-60.002000000000002</c:v>
                </c:pt>
                <c:pt idx="1174">
                  <c:v>-59.997</c:v>
                </c:pt>
                <c:pt idx="1175">
                  <c:v>-60.003999999999998</c:v>
                </c:pt>
                <c:pt idx="1176">
                  <c:v>-60.027999999999999</c:v>
                </c:pt>
                <c:pt idx="1177">
                  <c:v>-59.966999999999999</c:v>
                </c:pt>
                <c:pt idx="1178">
                  <c:v>-60.037999999999997</c:v>
                </c:pt>
                <c:pt idx="1179">
                  <c:v>-59.975000000000001</c:v>
                </c:pt>
                <c:pt idx="1180">
                  <c:v>-60.015000000000001</c:v>
                </c:pt>
                <c:pt idx="1181">
                  <c:v>-59.978999999999999</c:v>
                </c:pt>
                <c:pt idx="1182">
                  <c:v>-60.015000000000001</c:v>
                </c:pt>
                <c:pt idx="1183">
                  <c:v>-59.968000000000004</c:v>
                </c:pt>
                <c:pt idx="1184">
                  <c:v>-60.005000000000003</c:v>
                </c:pt>
                <c:pt idx="1185">
                  <c:v>-59.951999999999998</c:v>
                </c:pt>
                <c:pt idx="1186">
                  <c:v>-60.026000000000003</c:v>
                </c:pt>
                <c:pt idx="1187">
                  <c:v>-59.95</c:v>
                </c:pt>
                <c:pt idx="1188">
                  <c:v>-59.997999999999998</c:v>
                </c:pt>
                <c:pt idx="1189">
                  <c:v>-59.966000000000001</c:v>
                </c:pt>
                <c:pt idx="1190">
                  <c:v>-60.014000000000003</c:v>
                </c:pt>
                <c:pt idx="1191">
                  <c:v>-59.954999999999998</c:v>
                </c:pt>
                <c:pt idx="1192">
                  <c:v>-60.033000000000001</c:v>
                </c:pt>
                <c:pt idx="1193">
                  <c:v>-59.939</c:v>
                </c:pt>
                <c:pt idx="1194">
                  <c:v>-60.018999999999998</c:v>
                </c:pt>
                <c:pt idx="1195">
                  <c:v>-59.978999999999999</c:v>
                </c:pt>
                <c:pt idx="1196">
                  <c:v>-60.015999999999998</c:v>
                </c:pt>
                <c:pt idx="1197">
                  <c:v>-59.963000000000001</c:v>
                </c:pt>
                <c:pt idx="1198">
                  <c:v>-60.006</c:v>
                </c:pt>
                <c:pt idx="1199">
                  <c:v>-59.984000000000002</c:v>
                </c:pt>
                <c:pt idx="1200">
                  <c:v>-59.988</c:v>
                </c:pt>
                <c:pt idx="1201">
                  <c:v>-59.997</c:v>
                </c:pt>
                <c:pt idx="1202">
                  <c:v>-59.960999999999999</c:v>
                </c:pt>
                <c:pt idx="1203">
                  <c:v>-59.988999999999997</c:v>
                </c:pt>
                <c:pt idx="1204">
                  <c:v>-59.966999999999999</c:v>
                </c:pt>
                <c:pt idx="1205">
                  <c:v>-60.024000000000001</c:v>
                </c:pt>
                <c:pt idx="1206">
                  <c:v>-59.945999999999998</c:v>
                </c:pt>
                <c:pt idx="1207">
                  <c:v>-60.012999999999998</c:v>
                </c:pt>
                <c:pt idx="1208">
                  <c:v>-59.951999999999998</c:v>
                </c:pt>
                <c:pt idx="1209">
                  <c:v>-60.033999999999999</c:v>
                </c:pt>
                <c:pt idx="1210">
                  <c:v>-59.942</c:v>
                </c:pt>
                <c:pt idx="1211">
                  <c:v>-59.997</c:v>
                </c:pt>
                <c:pt idx="1212">
                  <c:v>-59.982999999999997</c:v>
                </c:pt>
                <c:pt idx="1213">
                  <c:v>-59.975000000000001</c:v>
                </c:pt>
                <c:pt idx="1214">
                  <c:v>-60.003999999999998</c:v>
                </c:pt>
                <c:pt idx="1215">
                  <c:v>-59.981000000000002</c:v>
                </c:pt>
                <c:pt idx="1216">
                  <c:v>-60.006999999999998</c:v>
                </c:pt>
                <c:pt idx="1217">
                  <c:v>-59.981999999999999</c:v>
                </c:pt>
                <c:pt idx="1218">
                  <c:v>-59.984999999999999</c:v>
                </c:pt>
                <c:pt idx="1219">
                  <c:v>-59.991999999999997</c:v>
                </c:pt>
                <c:pt idx="1220">
                  <c:v>-60.015000000000001</c:v>
                </c:pt>
                <c:pt idx="1221">
                  <c:v>-59.968000000000004</c:v>
                </c:pt>
                <c:pt idx="1222">
                  <c:v>-60.009</c:v>
                </c:pt>
                <c:pt idx="1223">
                  <c:v>-59.975999999999999</c:v>
                </c:pt>
                <c:pt idx="1224">
                  <c:v>-60.030999999999999</c:v>
                </c:pt>
                <c:pt idx="1225">
                  <c:v>-59.965000000000003</c:v>
                </c:pt>
                <c:pt idx="1226">
                  <c:v>-60.015000000000001</c:v>
                </c:pt>
                <c:pt idx="1227">
                  <c:v>-59.978000000000002</c:v>
                </c:pt>
                <c:pt idx="1228">
                  <c:v>-59.991999999999997</c:v>
                </c:pt>
                <c:pt idx="1229">
                  <c:v>-60.024000000000001</c:v>
                </c:pt>
                <c:pt idx="1230">
                  <c:v>-59.97</c:v>
                </c:pt>
                <c:pt idx="1231">
                  <c:v>-60.033999999999999</c:v>
                </c:pt>
                <c:pt idx="1232">
                  <c:v>-59.957999999999998</c:v>
                </c:pt>
                <c:pt idx="1233">
                  <c:v>-60.042999999999999</c:v>
                </c:pt>
                <c:pt idx="1234">
                  <c:v>-59.994</c:v>
                </c:pt>
                <c:pt idx="1235">
                  <c:v>-59.999000000000002</c:v>
                </c:pt>
                <c:pt idx="1236">
                  <c:v>-59.993000000000002</c:v>
                </c:pt>
                <c:pt idx="1237">
                  <c:v>-60.03</c:v>
                </c:pt>
                <c:pt idx="1238">
                  <c:v>-59.968000000000004</c:v>
                </c:pt>
                <c:pt idx="1239">
                  <c:v>-60.029000000000003</c:v>
                </c:pt>
                <c:pt idx="1240">
                  <c:v>-59.951000000000001</c:v>
                </c:pt>
                <c:pt idx="1241">
                  <c:v>-60.026000000000003</c:v>
                </c:pt>
                <c:pt idx="1242">
                  <c:v>-59.96</c:v>
                </c:pt>
                <c:pt idx="1243">
                  <c:v>-60.031999999999996</c:v>
                </c:pt>
                <c:pt idx="1244">
                  <c:v>-59.951999999999998</c:v>
                </c:pt>
                <c:pt idx="1245">
                  <c:v>-60.034999999999997</c:v>
                </c:pt>
                <c:pt idx="1246">
                  <c:v>-59.939</c:v>
                </c:pt>
                <c:pt idx="1247">
                  <c:v>-60.005000000000003</c:v>
                </c:pt>
                <c:pt idx="1248">
                  <c:v>-59.978999999999999</c:v>
                </c:pt>
                <c:pt idx="1249">
                  <c:v>-59.996000000000002</c:v>
                </c:pt>
                <c:pt idx="1250">
                  <c:v>-59.991999999999997</c:v>
                </c:pt>
                <c:pt idx="1251">
                  <c:v>-59.962000000000003</c:v>
                </c:pt>
                <c:pt idx="1252">
                  <c:v>-60.011000000000003</c:v>
                </c:pt>
                <c:pt idx="1253">
                  <c:v>-59.953000000000003</c:v>
                </c:pt>
                <c:pt idx="1254">
                  <c:v>-60.012999999999998</c:v>
                </c:pt>
                <c:pt idx="1255">
                  <c:v>-59.96</c:v>
                </c:pt>
                <c:pt idx="1256">
                  <c:v>-60.033000000000001</c:v>
                </c:pt>
                <c:pt idx="1257">
                  <c:v>-59.956000000000003</c:v>
                </c:pt>
                <c:pt idx="1258">
                  <c:v>-60.024000000000001</c:v>
                </c:pt>
                <c:pt idx="1259">
                  <c:v>-59.951000000000001</c:v>
                </c:pt>
                <c:pt idx="1260">
                  <c:v>-60.021000000000001</c:v>
                </c:pt>
                <c:pt idx="1261">
                  <c:v>-59.985999999999997</c:v>
                </c:pt>
                <c:pt idx="1262">
                  <c:v>-60.018000000000001</c:v>
                </c:pt>
                <c:pt idx="1263">
                  <c:v>-59.970999999999997</c:v>
                </c:pt>
                <c:pt idx="1264">
                  <c:v>-60.015000000000001</c:v>
                </c:pt>
                <c:pt idx="1265">
                  <c:v>-59.978000000000002</c:v>
                </c:pt>
                <c:pt idx="1266">
                  <c:v>-59.985999999999997</c:v>
                </c:pt>
                <c:pt idx="1267">
                  <c:v>-60.029000000000003</c:v>
                </c:pt>
                <c:pt idx="1268">
                  <c:v>-59.966000000000001</c:v>
                </c:pt>
                <c:pt idx="1269">
                  <c:v>-60.023000000000003</c:v>
                </c:pt>
                <c:pt idx="1270">
                  <c:v>-59.944000000000003</c:v>
                </c:pt>
                <c:pt idx="1271">
                  <c:v>-60.017000000000003</c:v>
                </c:pt>
                <c:pt idx="1272">
                  <c:v>-59.975000000000001</c:v>
                </c:pt>
                <c:pt idx="1273">
                  <c:v>-60.015999999999998</c:v>
                </c:pt>
                <c:pt idx="1274">
                  <c:v>-59.993000000000002</c:v>
                </c:pt>
                <c:pt idx="1275">
                  <c:v>-60.039000000000001</c:v>
                </c:pt>
                <c:pt idx="1276">
                  <c:v>-60.005000000000003</c:v>
                </c:pt>
                <c:pt idx="1277">
                  <c:v>-60.005000000000003</c:v>
                </c:pt>
                <c:pt idx="1278">
                  <c:v>-60.037999999999997</c:v>
                </c:pt>
                <c:pt idx="1279">
                  <c:v>-59.96</c:v>
                </c:pt>
                <c:pt idx="1280">
                  <c:v>-60.021000000000001</c:v>
                </c:pt>
                <c:pt idx="1281">
                  <c:v>-59.970999999999997</c:v>
                </c:pt>
                <c:pt idx="1282">
                  <c:v>-60.026000000000003</c:v>
                </c:pt>
                <c:pt idx="1283">
                  <c:v>-59.991</c:v>
                </c:pt>
                <c:pt idx="1284">
                  <c:v>-59.994</c:v>
                </c:pt>
                <c:pt idx="1285">
                  <c:v>-60.000999999999998</c:v>
                </c:pt>
                <c:pt idx="1286">
                  <c:v>-59.978000000000002</c:v>
                </c:pt>
                <c:pt idx="1287">
                  <c:v>-59.987000000000002</c:v>
                </c:pt>
                <c:pt idx="1288">
                  <c:v>-60.003</c:v>
                </c:pt>
                <c:pt idx="1289">
                  <c:v>-60.015000000000001</c:v>
                </c:pt>
                <c:pt idx="1290">
                  <c:v>-59.975999999999999</c:v>
                </c:pt>
                <c:pt idx="1291">
                  <c:v>-60.029000000000003</c:v>
                </c:pt>
                <c:pt idx="1292">
                  <c:v>-59.969000000000001</c:v>
                </c:pt>
                <c:pt idx="1293">
                  <c:v>-60.014000000000003</c:v>
                </c:pt>
                <c:pt idx="1294">
                  <c:v>-59.966999999999999</c:v>
                </c:pt>
                <c:pt idx="1295">
                  <c:v>-59.98</c:v>
                </c:pt>
                <c:pt idx="1296">
                  <c:v>-59.975000000000001</c:v>
                </c:pt>
                <c:pt idx="1297">
                  <c:v>-60.037999999999997</c:v>
                </c:pt>
                <c:pt idx="1298">
                  <c:v>-59.962000000000003</c:v>
                </c:pt>
                <c:pt idx="1299">
                  <c:v>-60.045000000000002</c:v>
                </c:pt>
                <c:pt idx="1300">
                  <c:v>-59.95</c:v>
                </c:pt>
                <c:pt idx="1301">
                  <c:v>-60.026000000000003</c:v>
                </c:pt>
                <c:pt idx="1302">
                  <c:v>-59.97</c:v>
                </c:pt>
                <c:pt idx="1303">
                  <c:v>-59.994</c:v>
                </c:pt>
                <c:pt idx="1304">
                  <c:v>-60.018000000000001</c:v>
                </c:pt>
                <c:pt idx="1305">
                  <c:v>-59.99</c:v>
                </c:pt>
                <c:pt idx="1306">
                  <c:v>-60.048000000000002</c:v>
                </c:pt>
                <c:pt idx="1307">
                  <c:v>-59.956000000000003</c:v>
                </c:pt>
                <c:pt idx="1308">
                  <c:v>-60.018999999999998</c:v>
                </c:pt>
                <c:pt idx="1309">
                  <c:v>-59.98</c:v>
                </c:pt>
                <c:pt idx="1310">
                  <c:v>-60.011000000000003</c:v>
                </c:pt>
                <c:pt idx="1311">
                  <c:v>-59.994999999999997</c:v>
                </c:pt>
                <c:pt idx="1312">
                  <c:v>-60.012999999999998</c:v>
                </c:pt>
                <c:pt idx="1313">
                  <c:v>-60.02</c:v>
                </c:pt>
                <c:pt idx="1314">
                  <c:v>-60.018999999999998</c:v>
                </c:pt>
                <c:pt idx="1315">
                  <c:v>-60.008000000000003</c:v>
                </c:pt>
                <c:pt idx="1316">
                  <c:v>-60.029000000000003</c:v>
                </c:pt>
                <c:pt idx="1317">
                  <c:v>-60.014000000000003</c:v>
                </c:pt>
                <c:pt idx="1318">
                  <c:v>-59.993000000000002</c:v>
                </c:pt>
                <c:pt idx="1319">
                  <c:v>-60.031999999999996</c:v>
                </c:pt>
                <c:pt idx="1320">
                  <c:v>-59.988999999999997</c:v>
                </c:pt>
                <c:pt idx="1321">
                  <c:v>-60.012999999999998</c:v>
                </c:pt>
                <c:pt idx="1322">
                  <c:v>-59.978000000000002</c:v>
                </c:pt>
                <c:pt idx="1323">
                  <c:v>-60.051000000000002</c:v>
                </c:pt>
                <c:pt idx="1324">
                  <c:v>-59.975999999999999</c:v>
                </c:pt>
                <c:pt idx="1325">
                  <c:v>-60.009</c:v>
                </c:pt>
                <c:pt idx="1326">
                  <c:v>-60.021999999999998</c:v>
                </c:pt>
                <c:pt idx="1327">
                  <c:v>-59.988</c:v>
                </c:pt>
                <c:pt idx="1328">
                  <c:v>-60.021999999999998</c:v>
                </c:pt>
                <c:pt idx="1329">
                  <c:v>-59.976999999999997</c:v>
                </c:pt>
                <c:pt idx="1330">
                  <c:v>-60.021000000000001</c:v>
                </c:pt>
                <c:pt idx="1331">
                  <c:v>-59.999000000000002</c:v>
                </c:pt>
                <c:pt idx="1332">
                  <c:v>-59.984999999999999</c:v>
                </c:pt>
                <c:pt idx="1333">
                  <c:v>-59.984000000000002</c:v>
                </c:pt>
                <c:pt idx="1334">
                  <c:v>-59.997</c:v>
                </c:pt>
                <c:pt idx="1335">
                  <c:v>-60.026000000000003</c:v>
                </c:pt>
                <c:pt idx="1336">
                  <c:v>-59.970999999999997</c:v>
                </c:pt>
                <c:pt idx="1337">
                  <c:v>-60.029000000000003</c:v>
                </c:pt>
                <c:pt idx="1338">
                  <c:v>-59.976999999999997</c:v>
                </c:pt>
                <c:pt idx="1339">
                  <c:v>-60.024000000000001</c:v>
                </c:pt>
                <c:pt idx="1340">
                  <c:v>-59.988999999999997</c:v>
                </c:pt>
                <c:pt idx="1341">
                  <c:v>-59.991999999999997</c:v>
                </c:pt>
                <c:pt idx="1342">
                  <c:v>-59.997999999999998</c:v>
                </c:pt>
                <c:pt idx="1343">
                  <c:v>-59.973999999999997</c:v>
                </c:pt>
                <c:pt idx="1344">
                  <c:v>-60.04</c:v>
                </c:pt>
                <c:pt idx="1345">
                  <c:v>-59.957999999999998</c:v>
                </c:pt>
                <c:pt idx="1346">
                  <c:v>-60.033999999999999</c:v>
                </c:pt>
                <c:pt idx="1347">
                  <c:v>-59.95</c:v>
                </c:pt>
                <c:pt idx="1348">
                  <c:v>-60.067</c:v>
                </c:pt>
                <c:pt idx="1349">
                  <c:v>-59.914000000000001</c:v>
                </c:pt>
                <c:pt idx="1350">
                  <c:v>-60.02</c:v>
                </c:pt>
                <c:pt idx="1351">
                  <c:v>-59.935000000000002</c:v>
                </c:pt>
                <c:pt idx="1352">
                  <c:v>-60.048000000000002</c:v>
                </c:pt>
                <c:pt idx="1353">
                  <c:v>-59.951999999999998</c:v>
                </c:pt>
                <c:pt idx="1354">
                  <c:v>-60.036000000000001</c:v>
                </c:pt>
                <c:pt idx="1355">
                  <c:v>-59.978000000000002</c:v>
                </c:pt>
                <c:pt idx="1356">
                  <c:v>-60.045999999999999</c:v>
                </c:pt>
                <c:pt idx="1357">
                  <c:v>-59.97</c:v>
                </c:pt>
                <c:pt idx="1358">
                  <c:v>-60.054000000000002</c:v>
                </c:pt>
                <c:pt idx="1359">
                  <c:v>-59.926000000000002</c:v>
                </c:pt>
                <c:pt idx="1360">
                  <c:v>-60.048000000000002</c:v>
                </c:pt>
                <c:pt idx="1361">
                  <c:v>-59.92</c:v>
                </c:pt>
                <c:pt idx="1362">
                  <c:v>-60.031999999999996</c:v>
                </c:pt>
                <c:pt idx="1363">
                  <c:v>-59.938000000000002</c:v>
                </c:pt>
                <c:pt idx="1364">
                  <c:v>-60.076999999999998</c:v>
                </c:pt>
                <c:pt idx="1365">
                  <c:v>-59.944000000000003</c:v>
                </c:pt>
                <c:pt idx="1366">
                  <c:v>-60.064</c:v>
                </c:pt>
                <c:pt idx="1367">
                  <c:v>-59.933999999999997</c:v>
                </c:pt>
                <c:pt idx="1368">
                  <c:v>-60.027000000000001</c:v>
                </c:pt>
                <c:pt idx="1369">
                  <c:v>-59.933</c:v>
                </c:pt>
                <c:pt idx="1370">
                  <c:v>-60.070999999999998</c:v>
                </c:pt>
                <c:pt idx="1371">
                  <c:v>-59.92</c:v>
                </c:pt>
                <c:pt idx="1372">
                  <c:v>-60.042000000000002</c:v>
                </c:pt>
                <c:pt idx="1373">
                  <c:v>-59.954000000000001</c:v>
                </c:pt>
                <c:pt idx="1374">
                  <c:v>-60.048999999999999</c:v>
                </c:pt>
                <c:pt idx="1375">
                  <c:v>-59.94</c:v>
                </c:pt>
                <c:pt idx="1376">
                  <c:v>-60.04</c:v>
                </c:pt>
                <c:pt idx="1377">
                  <c:v>-59.944000000000003</c:v>
                </c:pt>
                <c:pt idx="1378">
                  <c:v>-60.061</c:v>
                </c:pt>
                <c:pt idx="1379">
                  <c:v>-59.936</c:v>
                </c:pt>
                <c:pt idx="1380">
                  <c:v>-60.043999999999997</c:v>
                </c:pt>
                <c:pt idx="1381">
                  <c:v>-59.94</c:v>
                </c:pt>
                <c:pt idx="1382">
                  <c:v>-60.02</c:v>
                </c:pt>
                <c:pt idx="1383">
                  <c:v>-59.945999999999998</c:v>
                </c:pt>
                <c:pt idx="1384">
                  <c:v>-60.048999999999999</c:v>
                </c:pt>
                <c:pt idx="1385">
                  <c:v>-59.945</c:v>
                </c:pt>
                <c:pt idx="1386">
                  <c:v>-60.045999999999999</c:v>
                </c:pt>
                <c:pt idx="1387">
                  <c:v>-59.947000000000003</c:v>
                </c:pt>
                <c:pt idx="1388">
                  <c:v>-60.05</c:v>
                </c:pt>
                <c:pt idx="1389">
                  <c:v>-59.927999999999997</c:v>
                </c:pt>
                <c:pt idx="1390">
                  <c:v>-60.027000000000001</c:v>
                </c:pt>
                <c:pt idx="1391">
                  <c:v>-59.941000000000003</c:v>
                </c:pt>
                <c:pt idx="1392">
                  <c:v>-60.043999999999997</c:v>
                </c:pt>
                <c:pt idx="1393">
                  <c:v>-59.941000000000003</c:v>
                </c:pt>
                <c:pt idx="1394">
                  <c:v>-60.06</c:v>
                </c:pt>
                <c:pt idx="1395">
                  <c:v>-59.945999999999998</c:v>
                </c:pt>
                <c:pt idx="1396">
                  <c:v>-60.02</c:v>
                </c:pt>
                <c:pt idx="1397">
                  <c:v>-59.975999999999999</c:v>
                </c:pt>
                <c:pt idx="1398">
                  <c:v>-60.05</c:v>
                </c:pt>
                <c:pt idx="1399">
                  <c:v>-59.963000000000001</c:v>
                </c:pt>
                <c:pt idx="1400">
                  <c:v>-60.037999999999997</c:v>
                </c:pt>
                <c:pt idx="1401">
                  <c:v>-60.011000000000003</c:v>
                </c:pt>
                <c:pt idx="1402">
                  <c:v>-60.015999999999998</c:v>
                </c:pt>
                <c:pt idx="1403">
                  <c:v>-60.003999999999998</c:v>
                </c:pt>
                <c:pt idx="1404">
                  <c:v>-59.981000000000002</c:v>
                </c:pt>
                <c:pt idx="1405">
                  <c:v>-60.036000000000001</c:v>
                </c:pt>
                <c:pt idx="1406">
                  <c:v>-59.972999999999999</c:v>
                </c:pt>
                <c:pt idx="1407">
                  <c:v>-60.008000000000003</c:v>
                </c:pt>
                <c:pt idx="1408">
                  <c:v>-59.99</c:v>
                </c:pt>
                <c:pt idx="1409">
                  <c:v>-60.021999999999998</c:v>
                </c:pt>
                <c:pt idx="1410">
                  <c:v>-59.994999999999997</c:v>
                </c:pt>
                <c:pt idx="1411">
                  <c:v>-60.017000000000003</c:v>
                </c:pt>
                <c:pt idx="1412">
                  <c:v>-59.976999999999997</c:v>
                </c:pt>
                <c:pt idx="1413">
                  <c:v>-60.003</c:v>
                </c:pt>
                <c:pt idx="1414">
                  <c:v>-60.026000000000003</c:v>
                </c:pt>
                <c:pt idx="1415">
                  <c:v>-59.993000000000002</c:v>
                </c:pt>
                <c:pt idx="1416">
                  <c:v>-60.017000000000003</c:v>
                </c:pt>
                <c:pt idx="1417">
                  <c:v>-59.994999999999997</c:v>
                </c:pt>
                <c:pt idx="1418">
                  <c:v>-60.000999999999998</c:v>
                </c:pt>
                <c:pt idx="1419">
                  <c:v>-60.015000000000001</c:v>
                </c:pt>
                <c:pt idx="1420">
                  <c:v>-59.985999999999997</c:v>
                </c:pt>
                <c:pt idx="1421">
                  <c:v>-60.026000000000003</c:v>
                </c:pt>
                <c:pt idx="1422">
                  <c:v>-59.997</c:v>
                </c:pt>
                <c:pt idx="1423">
                  <c:v>-60.009</c:v>
                </c:pt>
                <c:pt idx="1424">
                  <c:v>-60.000999999999998</c:v>
                </c:pt>
                <c:pt idx="1425">
                  <c:v>-60.003999999999998</c:v>
                </c:pt>
                <c:pt idx="1426">
                  <c:v>-60.017000000000003</c:v>
                </c:pt>
                <c:pt idx="1427">
                  <c:v>-59.988999999999997</c:v>
                </c:pt>
                <c:pt idx="1428">
                  <c:v>-60.027999999999999</c:v>
                </c:pt>
                <c:pt idx="1429">
                  <c:v>-60.009</c:v>
                </c:pt>
                <c:pt idx="1430">
                  <c:v>-59.999000000000002</c:v>
                </c:pt>
                <c:pt idx="1431">
                  <c:v>-60.000999999999998</c:v>
                </c:pt>
                <c:pt idx="1432">
                  <c:v>-59.973999999999997</c:v>
                </c:pt>
                <c:pt idx="1433">
                  <c:v>-60.018999999999998</c:v>
                </c:pt>
                <c:pt idx="1434">
                  <c:v>-59.981999999999999</c:v>
                </c:pt>
                <c:pt idx="1435">
                  <c:v>-60.034999999999997</c:v>
                </c:pt>
                <c:pt idx="1436">
                  <c:v>-59.978999999999999</c:v>
                </c:pt>
                <c:pt idx="1437">
                  <c:v>-60.034999999999997</c:v>
                </c:pt>
                <c:pt idx="1438">
                  <c:v>-59.999000000000002</c:v>
                </c:pt>
                <c:pt idx="1439">
                  <c:v>-60.027000000000001</c:v>
                </c:pt>
                <c:pt idx="1440">
                  <c:v>-59.999000000000002</c:v>
                </c:pt>
                <c:pt idx="1441">
                  <c:v>-60.030999999999999</c:v>
                </c:pt>
                <c:pt idx="1442">
                  <c:v>-59.997</c:v>
                </c:pt>
                <c:pt idx="1443">
                  <c:v>-60.003999999999998</c:v>
                </c:pt>
                <c:pt idx="1444">
                  <c:v>-60.017000000000003</c:v>
                </c:pt>
                <c:pt idx="1445">
                  <c:v>-59.997</c:v>
                </c:pt>
                <c:pt idx="1446">
                  <c:v>-60.039000000000001</c:v>
                </c:pt>
                <c:pt idx="1447">
                  <c:v>-59.972999999999999</c:v>
                </c:pt>
                <c:pt idx="1448">
                  <c:v>-60.033999999999999</c:v>
                </c:pt>
                <c:pt idx="1449">
                  <c:v>-59.973999999999997</c:v>
                </c:pt>
                <c:pt idx="1450">
                  <c:v>-60.021000000000001</c:v>
                </c:pt>
                <c:pt idx="1451">
                  <c:v>-60.000999999999998</c:v>
                </c:pt>
                <c:pt idx="1452">
                  <c:v>-60.005000000000003</c:v>
                </c:pt>
                <c:pt idx="1453">
                  <c:v>-59.993000000000002</c:v>
                </c:pt>
                <c:pt idx="1454">
                  <c:v>-60.008000000000003</c:v>
                </c:pt>
                <c:pt idx="1455">
                  <c:v>-59.99</c:v>
                </c:pt>
                <c:pt idx="1456">
                  <c:v>-60.006999999999998</c:v>
                </c:pt>
                <c:pt idx="1457">
                  <c:v>-59.99</c:v>
                </c:pt>
                <c:pt idx="1458">
                  <c:v>-60.024999999999999</c:v>
                </c:pt>
                <c:pt idx="1459">
                  <c:v>-59.965000000000003</c:v>
                </c:pt>
                <c:pt idx="1460">
                  <c:v>-60.012999999999998</c:v>
                </c:pt>
                <c:pt idx="1461">
                  <c:v>-60</c:v>
                </c:pt>
                <c:pt idx="1462">
                  <c:v>-60.000999999999998</c:v>
                </c:pt>
                <c:pt idx="1463">
                  <c:v>-60.005000000000003</c:v>
                </c:pt>
                <c:pt idx="1464">
                  <c:v>-60.008000000000003</c:v>
                </c:pt>
                <c:pt idx="1465">
                  <c:v>-60.003999999999998</c:v>
                </c:pt>
                <c:pt idx="1466">
                  <c:v>-59.968000000000004</c:v>
                </c:pt>
                <c:pt idx="1467">
                  <c:v>-60.008000000000003</c:v>
                </c:pt>
                <c:pt idx="1468">
                  <c:v>-59.965000000000003</c:v>
                </c:pt>
                <c:pt idx="1469">
                  <c:v>-60.040999999999997</c:v>
                </c:pt>
                <c:pt idx="1470">
                  <c:v>-59.951999999999998</c:v>
                </c:pt>
                <c:pt idx="1471">
                  <c:v>-60.015000000000001</c:v>
                </c:pt>
                <c:pt idx="1472">
                  <c:v>-59.948999999999998</c:v>
                </c:pt>
                <c:pt idx="1473">
                  <c:v>-60.018000000000001</c:v>
                </c:pt>
                <c:pt idx="1474">
                  <c:v>-59.981999999999999</c:v>
                </c:pt>
                <c:pt idx="1475">
                  <c:v>-60.037999999999997</c:v>
                </c:pt>
                <c:pt idx="1476">
                  <c:v>-59.984999999999999</c:v>
                </c:pt>
                <c:pt idx="1477">
                  <c:v>-60</c:v>
                </c:pt>
                <c:pt idx="1478">
                  <c:v>-60.012999999999998</c:v>
                </c:pt>
                <c:pt idx="1479">
                  <c:v>-59.996000000000002</c:v>
                </c:pt>
                <c:pt idx="1480">
                  <c:v>-60.009</c:v>
                </c:pt>
                <c:pt idx="1481">
                  <c:v>-60.018999999999998</c:v>
                </c:pt>
                <c:pt idx="1482">
                  <c:v>-59.994999999999997</c:v>
                </c:pt>
                <c:pt idx="1483">
                  <c:v>-60.042999999999999</c:v>
                </c:pt>
                <c:pt idx="1484">
                  <c:v>-59.95</c:v>
                </c:pt>
                <c:pt idx="1485">
                  <c:v>-60.048999999999999</c:v>
                </c:pt>
                <c:pt idx="1486">
                  <c:v>-59.973999999999997</c:v>
                </c:pt>
                <c:pt idx="1487">
                  <c:v>-59.997</c:v>
                </c:pt>
                <c:pt idx="1488">
                  <c:v>-60.033999999999999</c:v>
                </c:pt>
                <c:pt idx="1489">
                  <c:v>-59.984999999999999</c:v>
                </c:pt>
                <c:pt idx="1490">
                  <c:v>-60.045000000000002</c:v>
                </c:pt>
                <c:pt idx="1491">
                  <c:v>-59.966999999999999</c:v>
                </c:pt>
                <c:pt idx="1492">
                  <c:v>-60.040999999999997</c:v>
                </c:pt>
                <c:pt idx="1493">
                  <c:v>-59.965000000000003</c:v>
                </c:pt>
                <c:pt idx="1494">
                  <c:v>-60.018000000000001</c:v>
                </c:pt>
                <c:pt idx="1495">
                  <c:v>-60</c:v>
                </c:pt>
                <c:pt idx="1496">
                  <c:v>-60.002000000000002</c:v>
                </c:pt>
                <c:pt idx="1497">
                  <c:v>-60.018999999999998</c:v>
                </c:pt>
                <c:pt idx="1498">
                  <c:v>-59.985999999999997</c:v>
                </c:pt>
                <c:pt idx="1499">
                  <c:v>-60.042999999999999</c:v>
                </c:pt>
                <c:pt idx="1500">
                  <c:v>-59.981999999999999</c:v>
                </c:pt>
                <c:pt idx="1501">
                  <c:v>-60.036000000000001</c:v>
                </c:pt>
                <c:pt idx="1502">
                  <c:v>-59.948999999999998</c:v>
                </c:pt>
                <c:pt idx="1503">
                  <c:v>-60.033999999999999</c:v>
                </c:pt>
                <c:pt idx="1504">
                  <c:v>-59.985999999999997</c:v>
                </c:pt>
                <c:pt idx="1505">
                  <c:v>-59.997</c:v>
                </c:pt>
                <c:pt idx="1506">
                  <c:v>-60.015000000000001</c:v>
                </c:pt>
                <c:pt idx="1507">
                  <c:v>-59.994</c:v>
                </c:pt>
                <c:pt idx="1508">
                  <c:v>-59.965000000000003</c:v>
                </c:pt>
                <c:pt idx="1509">
                  <c:v>-59.997999999999998</c:v>
                </c:pt>
                <c:pt idx="1510">
                  <c:v>-59.97</c:v>
                </c:pt>
                <c:pt idx="1511">
                  <c:v>-60.024999999999999</c:v>
                </c:pt>
                <c:pt idx="1512">
                  <c:v>-59.953000000000003</c:v>
                </c:pt>
                <c:pt idx="1513">
                  <c:v>-60.051000000000002</c:v>
                </c:pt>
                <c:pt idx="1514">
                  <c:v>-59.924999999999997</c:v>
                </c:pt>
                <c:pt idx="1515">
                  <c:v>-60.006</c:v>
                </c:pt>
                <c:pt idx="1516">
                  <c:v>-59.987000000000002</c:v>
                </c:pt>
                <c:pt idx="1517">
                  <c:v>-59.997</c:v>
                </c:pt>
                <c:pt idx="1518">
                  <c:v>-60.014000000000003</c:v>
                </c:pt>
                <c:pt idx="1519">
                  <c:v>-60.012</c:v>
                </c:pt>
                <c:pt idx="1520">
                  <c:v>-59.966000000000001</c:v>
                </c:pt>
                <c:pt idx="1521">
                  <c:v>-59.999000000000002</c:v>
                </c:pt>
                <c:pt idx="1522">
                  <c:v>-60.002000000000002</c:v>
                </c:pt>
                <c:pt idx="1523">
                  <c:v>-59.981999999999999</c:v>
                </c:pt>
                <c:pt idx="1524">
                  <c:v>-60.02</c:v>
                </c:pt>
                <c:pt idx="1525">
                  <c:v>-59.982999999999997</c:v>
                </c:pt>
                <c:pt idx="1526">
                  <c:v>-60.040999999999997</c:v>
                </c:pt>
                <c:pt idx="1527">
                  <c:v>-59.973999999999997</c:v>
                </c:pt>
                <c:pt idx="1528">
                  <c:v>-60.034999999999997</c:v>
                </c:pt>
                <c:pt idx="1529">
                  <c:v>-59.963000000000001</c:v>
                </c:pt>
                <c:pt idx="1530">
                  <c:v>-60.04</c:v>
                </c:pt>
                <c:pt idx="1531">
                  <c:v>-59.936999999999998</c:v>
                </c:pt>
                <c:pt idx="1532">
                  <c:v>-60.042000000000002</c:v>
                </c:pt>
                <c:pt idx="1533">
                  <c:v>-59.947000000000003</c:v>
                </c:pt>
                <c:pt idx="1534">
                  <c:v>-60.058</c:v>
                </c:pt>
                <c:pt idx="1535">
                  <c:v>-59.933</c:v>
                </c:pt>
                <c:pt idx="1536">
                  <c:v>-60.031999999999996</c:v>
                </c:pt>
                <c:pt idx="1537">
                  <c:v>-59.945</c:v>
                </c:pt>
                <c:pt idx="1538">
                  <c:v>-59.994</c:v>
                </c:pt>
                <c:pt idx="1539">
                  <c:v>-59.872999999999998</c:v>
                </c:pt>
                <c:pt idx="1540">
                  <c:v>-59.951999999999998</c:v>
                </c:pt>
                <c:pt idx="1541">
                  <c:v>-59.865000000000002</c:v>
                </c:pt>
                <c:pt idx="1542">
                  <c:v>-59.887999999999998</c:v>
                </c:pt>
                <c:pt idx="1543">
                  <c:v>-59.786999999999999</c:v>
                </c:pt>
                <c:pt idx="1544">
                  <c:v>-59.808999999999997</c:v>
                </c:pt>
                <c:pt idx="1545">
                  <c:v>-59.683</c:v>
                </c:pt>
                <c:pt idx="1546">
                  <c:v>-59.698999999999998</c:v>
                </c:pt>
                <c:pt idx="1547">
                  <c:v>-59.612000000000002</c:v>
                </c:pt>
                <c:pt idx="1548">
                  <c:v>-59.603999999999999</c:v>
                </c:pt>
                <c:pt idx="1549">
                  <c:v>-59.55</c:v>
                </c:pt>
                <c:pt idx="1550">
                  <c:v>-59.500999999999998</c:v>
                </c:pt>
                <c:pt idx="1551">
                  <c:v>-59.46</c:v>
                </c:pt>
                <c:pt idx="1552">
                  <c:v>-59.42</c:v>
                </c:pt>
                <c:pt idx="1553">
                  <c:v>-59.372999999999998</c:v>
                </c:pt>
                <c:pt idx="1554">
                  <c:v>-59.308</c:v>
                </c:pt>
                <c:pt idx="1555">
                  <c:v>-59.317</c:v>
                </c:pt>
                <c:pt idx="1556">
                  <c:v>-59.22</c:v>
                </c:pt>
                <c:pt idx="1557">
                  <c:v>-59.234999999999999</c:v>
                </c:pt>
                <c:pt idx="1558">
                  <c:v>-59.12</c:v>
                </c:pt>
                <c:pt idx="1559">
                  <c:v>-59.151000000000003</c:v>
                </c:pt>
                <c:pt idx="1560">
                  <c:v>-59.036999999999999</c:v>
                </c:pt>
                <c:pt idx="1561">
                  <c:v>-59.076999999999998</c:v>
                </c:pt>
                <c:pt idx="1562">
                  <c:v>-58.932000000000002</c:v>
                </c:pt>
                <c:pt idx="1563">
                  <c:v>-58.956000000000003</c:v>
                </c:pt>
                <c:pt idx="1564">
                  <c:v>-58.91</c:v>
                </c:pt>
                <c:pt idx="1565">
                  <c:v>-58.862000000000002</c:v>
                </c:pt>
                <c:pt idx="1566">
                  <c:v>-58.789000000000001</c:v>
                </c:pt>
                <c:pt idx="1567">
                  <c:v>-58.811999999999998</c:v>
                </c:pt>
                <c:pt idx="1568">
                  <c:v>-58.691000000000003</c:v>
                </c:pt>
                <c:pt idx="1569">
                  <c:v>-58.753</c:v>
                </c:pt>
                <c:pt idx="1570">
                  <c:v>-58.582999999999998</c:v>
                </c:pt>
                <c:pt idx="1571">
                  <c:v>-58.625999999999998</c:v>
                </c:pt>
                <c:pt idx="1572">
                  <c:v>-58.548999999999999</c:v>
                </c:pt>
                <c:pt idx="1573">
                  <c:v>-58.542000000000002</c:v>
                </c:pt>
                <c:pt idx="1574">
                  <c:v>-58.506</c:v>
                </c:pt>
                <c:pt idx="1575">
                  <c:v>-58.386000000000003</c:v>
                </c:pt>
                <c:pt idx="1576">
                  <c:v>-58.432000000000002</c:v>
                </c:pt>
                <c:pt idx="1577">
                  <c:v>-58.305999999999997</c:v>
                </c:pt>
                <c:pt idx="1578">
                  <c:v>-58.329000000000001</c:v>
                </c:pt>
                <c:pt idx="1579">
                  <c:v>-58.262999999999998</c:v>
                </c:pt>
                <c:pt idx="1580">
                  <c:v>-58.243000000000002</c:v>
                </c:pt>
                <c:pt idx="1581">
                  <c:v>-58.170999999999999</c:v>
                </c:pt>
                <c:pt idx="1582">
                  <c:v>-58.143999999999998</c:v>
                </c:pt>
                <c:pt idx="1583">
                  <c:v>-58.106000000000002</c:v>
                </c:pt>
                <c:pt idx="1584">
                  <c:v>-58.052999999999997</c:v>
                </c:pt>
                <c:pt idx="1585">
                  <c:v>-58.033000000000001</c:v>
                </c:pt>
                <c:pt idx="1586">
                  <c:v>-57.956000000000003</c:v>
                </c:pt>
                <c:pt idx="1587">
                  <c:v>-57.941000000000003</c:v>
                </c:pt>
                <c:pt idx="1588">
                  <c:v>-57.857999999999997</c:v>
                </c:pt>
                <c:pt idx="1589">
                  <c:v>-57.886000000000003</c:v>
                </c:pt>
                <c:pt idx="1590">
                  <c:v>-57.777999999999999</c:v>
                </c:pt>
                <c:pt idx="1591">
                  <c:v>-57.790999999999997</c:v>
                </c:pt>
                <c:pt idx="1592">
                  <c:v>-57.686999999999998</c:v>
                </c:pt>
                <c:pt idx="1593">
                  <c:v>-57.692</c:v>
                </c:pt>
                <c:pt idx="1594">
                  <c:v>-57.587000000000003</c:v>
                </c:pt>
                <c:pt idx="1595">
                  <c:v>-57.627000000000002</c:v>
                </c:pt>
                <c:pt idx="1596">
                  <c:v>-57.5</c:v>
                </c:pt>
                <c:pt idx="1597">
                  <c:v>-57.511000000000003</c:v>
                </c:pt>
                <c:pt idx="1598">
                  <c:v>-57.445999999999998</c:v>
                </c:pt>
                <c:pt idx="1599">
                  <c:v>-57.414000000000001</c:v>
                </c:pt>
                <c:pt idx="1600">
                  <c:v>-57.395000000000003</c:v>
                </c:pt>
                <c:pt idx="1601">
                  <c:v>-57.244</c:v>
                </c:pt>
                <c:pt idx="1602">
                  <c:v>-57.347000000000001</c:v>
                </c:pt>
                <c:pt idx="1603">
                  <c:v>-57.189</c:v>
                </c:pt>
                <c:pt idx="1604">
                  <c:v>-57.237000000000002</c:v>
                </c:pt>
                <c:pt idx="1605">
                  <c:v>-57.124000000000002</c:v>
                </c:pt>
                <c:pt idx="1606">
                  <c:v>-57.156999999999996</c:v>
                </c:pt>
                <c:pt idx="1607">
                  <c:v>-57.061</c:v>
                </c:pt>
                <c:pt idx="1608">
                  <c:v>-57.002000000000002</c:v>
                </c:pt>
                <c:pt idx="1609">
                  <c:v>-57.015000000000001</c:v>
                </c:pt>
                <c:pt idx="1610">
                  <c:v>-56.896999999999998</c:v>
                </c:pt>
                <c:pt idx="1611">
                  <c:v>-56.94</c:v>
                </c:pt>
                <c:pt idx="1612">
                  <c:v>-56.817</c:v>
                </c:pt>
                <c:pt idx="1613">
                  <c:v>-56.862000000000002</c:v>
                </c:pt>
                <c:pt idx="1614">
                  <c:v>-56.749000000000002</c:v>
                </c:pt>
                <c:pt idx="1615">
                  <c:v>-56.756</c:v>
                </c:pt>
                <c:pt idx="1616">
                  <c:v>-56.664000000000001</c:v>
                </c:pt>
                <c:pt idx="1617">
                  <c:v>-56.694000000000003</c:v>
                </c:pt>
                <c:pt idx="1618">
                  <c:v>-56.606999999999999</c:v>
                </c:pt>
                <c:pt idx="1619">
                  <c:v>-56.491999999999997</c:v>
                </c:pt>
                <c:pt idx="1620">
                  <c:v>-56.552</c:v>
                </c:pt>
                <c:pt idx="1621">
                  <c:v>-56.445</c:v>
                </c:pt>
                <c:pt idx="1622">
                  <c:v>-56.51</c:v>
                </c:pt>
                <c:pt idx="1623">
                  <c:v>-56.341999999999999</c:v>
                </c:pt>
                <c:pt idx="1624">
                  <c:v>-56.401000000000003</c:v>
                </c:pt>
                <c:pt idx="1625">
                  <c:v>-56.308</c:v>
                </c:pt>
                <c:pt idx="1626">
                  <c:v>-56.274999999999999</c:v>
                </c:pt>
                <c:pt idx="1627">
                  <c:v>-56.232999999999997</c:v>
                </c:pt>
                <c:pt idx="1628">
                  <c:v>-56.165999999999997</c:v>
                </c:pt>
                <c:pt idx="1629">
                  <c:v>-56.201999999999998</c:v>
                </c:pt>
                <c:pt idx="1630">
                  <c:v>-56.03</c:v>
                </c:pt>
                <c:pt idx="1631">
                  <c:v>-56.137999999999998</c:v>
                </c:pt>
                <c:pt idx="1632">
                  <c:v>-55.982999999999997</c:v>
                </c:pt>
                <c:pt idx="1633">
                  <c:v>-56.045000000000002</c:v>
                </c:pt>
                <c:pt idx="1634">
                  <c:v>-55.948</c:v>
                </c:pt>
                <c:pt idx="1635">
                  <c:v>-55.911999999999999</c:v>
                </c:pt>
                <c:pt idx="1636">
                  <c:v>-55.954999999999998</c:v>
                </c:pt>
                <c:pt idx="1637">
                  <c:v>-55.78</c:v>
                </c:pt>
                <c:pt idx="1638">
                  <c:v>-55.856000000000002</c:v>
                </c:pt>
                <c:pt idx="1639">
                  <c:v>-55.777000000000001</c:v>
                </c:pt>
                <c:pt idx="1640">
                  <c:v>-55.69</c:v>
                </c:pt>
                <c:pt idx="1641">
                  <c:v>-55.750999999999998</c:v>
                </c:pt>
                <c:pt idx="1642">
                  <c:v>-55.585999999999999</c:v>
                </c:pt>
                <c:pt idx="1643">
                  <c:v>-55.584000000000003</c:v>
                </c:pt>
                <c:pt idx="1644">
                  <c:v>-55.566000000000003</c:v>
                </c:pt>
                <c:pt idx="1645">
                  <c:v>-55.472000000000001</c:v>
                </c:pt>
                <c:pt idx="1646">
                  <c:v>-55.539000000000001</c:v>
                </c:pt>
                <c:pt idx="1647">
                  <c:v>-55.377000000000002</c:v>
                </c:pt>
                <c:pt idx="1648">
                  <c:v>-55.354999999999997</c:v>
                </c:pt>
                <c:pt idx="1649">
                  <c:v>-55.35</c:v>
                </c:pt>
                <c:pt idx="1650">
                  <c:v>-55.283000000000001</c:v>
                </c:pt>
                <c:pt idx="1651">
                  <c:v>-55.29</c:v>
                </c:pt>
                <c:pt idx="1652">
                  <c:v>-55.17</c:v>
                </c:pt>
                <c:pt idx="1653">
                  <c:v>-55.158000000000001</c:v>
                </c:pt>
                <c:pt idx="1654">
                  <c:v>-55.155999999999999</c:v>
                </c:pt>
                <c:pt idx="1655">
                  <c:v>-55.04</c:v>
                </c:pt>
                <c:pt idx="1656">
                  <c:v>-55.066000000000003</c:v>
                </c:pt>
                <c:pt idx="1657">
                  <c:v>-55.006</c:v>
                </c:pt>
                <c:pt idx="1658">
                  <c:v>-54.884</c:v>
                </c:pt>
                <c:pt idx="1659">
                  <c:v>-54.914999999999999</c:v>
                </c:pt>
                <c:pt idx="1660">
                  <c:v>-54.850999999999999</c:v>
                </c:pt>
                <c:pt idx="1661">
                  <c:v>-54.825000000000003</c:v>
                </c:pt>
                <c:pt idx="1662">
                  <c:v>-54.822000000000003</c:v>
                </c:pt>
                <c:pt idx="1663">
                  <c:v>-54.671999999999997</c:v>
                </c:pt>
                <c:pt idx="1664">
                  <c:v>-54.664999999999999</c:v>
                </c:pt>
                <c:pt idx="1665">
                  <c:v>-54.642000000000003</c:v>
                </c:pt>
                <c:pt idx="1666">
                  <c:v>-54.569000000000003</c:v>
                </c:pt>
                <c:pt idx="1667">
                  <c:v>-54.64</c:v>
                </c:pt>
                <c:pt idx="1668">
                  <c:v>-54.457000000000001</c:v>
                </c:pt>
                <c:pt idx="1669">
                  <c:v>-54.375</c:v>
                </c:pt>
                <c:pt idx="1670">
                  <c:v>-54.414999999999999</c:v>
                </c:pt>
                <c:pt idx="1671">
                  <c:v>-54.406999999999996</c:v>
                </c:pt>
                <c:pt idx="1672">
                  <c:v>-54.348999999999997</c:v>
                </c:pt>
                <c:pt idx="1673">
                  <c:v>-54.232999999999997</c:v>
                </c:pt>
                <c:pt idx="1674">
                  <c:v>-54.301000000000002</c:v>
                </c:pt>
                <c:pt idx="1675">
                  <c:v>-54.194000000000003</c:v>
                </c:pt>
                <c:pt idx="1676">
                  <c:v>-54.115000000000002</c:v>
                </c:pt>
                <c:pt idx="1677">
                  <c:v>-54.189</c:v>
                </c:pt>
                <c:pt idx="1678">
                  <c:v>-54.052</c:v>
                </c:pt>
                <c:pt idx="1679">
                  <c:v>-53.942999999999998</c:v>
                </c:pt>
                <c:pt idx="1680">
                  <c:v>-53.997</c:v>
                </c:pt>
                <c:pt idx="1681">
                  <c:v>-53.926000000000002</c:v>
                </c:pt>
                <c:pt idx="1682">
                  <c:v>-53.95</c:v>
                </c:pt>
                <c:pt idx="1683">
                  <c:v>-53.883000000000003</c:v>
                </c:pt>
                <c:pt idx="1684">
                  <c:v>-53.756</c:v>
                </c:pt>
                <c:pt idx="1685">
                  <c:v>-53.79</c:v>
                </c:pt>
                <c:pt idx="1686">
                  <c:v>-53.744999999999997</c:v>
                </c:pt>
                <c:pt idx="1687">
                  <c:v>-53.67</c:v>
                </c:pt>
                <c:pt idx="1688">
                  <c:v>-53.688000000000002</c:v>
                </c:pt>
                <c:pt idx="1689">
                  <c:v>-53.567999999999998</c:v>
                </c:pt>
                <c:pt idx="1690">
                  <c:v>-53.566000000000003</c:v>
                </c:pt>
                <c:pt idx="1691">
                  <c:v>-53.533000000000001</c:v>
                </c:pt>
                <c:pt idx="1692">
                  <c:v>-53.462000000000003</c:v>
                </c:pt>
                <c:pt idx="1693">
                  <c:v>-53.491999999999997</c:v>
                </c:pt>
                <c:pt idx="1694">
                  <c:v>-53.365000000000002</c:v>
                </c:pt>
                <c:pt idx="1695">
                  <c:v>-53.302999999999997</c:v>
                </c:pt>
                <c:pt idx="1696">
                  <c:v>-53.389000000000003</c:v>
                </c:pt>
                <c:pt idx="1697">
                  <c:v>-53.207000000000001</c:v>
                </c:pt>
                <c:pt idx="1698">
                  <c:v>-53.109000000000002</c:v>
                </c:pt>
                <c:pt idx="1699">
                  <c:v>-53.151000000000003</c:v>
                </c:pt>
                <c:pt idx="1700">
                  <c:v>-53.146999999999998</c:v>
                </c:pt>
                <c:pt idx="1701">
                  <c:v>-53.113</c:v>
                </c:pt>
                <c:pt idx="1702">
                  <c:v>-53.01</c:v>
                </c:pt>
                <c:pt idx="1703">
                  <c:v>-53.048999999999999</c:v>
                </c:pt>
                <c:pt idx="1704">
                  <c:v>-52.951000000000001</c:v>
                </c:pt>
                <c:pt idx="1705">
                  <c:v>-52.841000000000001</c:v>
                </c:pt>
                <c:pt idx="1706">
                  <c:v>-52.88</c:v>
                </c:pt>
                <c:pt idx="1707">
                  <c:v>-52.826999999999998</c:v>
                </c:pt>
                <c:pt idx="1708">
                  <c:v>-52.712000000000003</c:v>
                </c:pt>
                <c:pt idx="1709">
                  <c:v>-52.743000000000002</c:v>
                </c:pt>
                <c:pt idx="1710">
                  <c:v>-52.694000000000003</c:v>
                </c:pt>
                <c:pt idx="1711">
                  <c:v>-52.691000000000003</c:v>
                </c:pt>
                <c:pt idx="1712">
                  <c:v>-52.652000000000001</c:v>
                </c:pt>
                <c:pt idx="1713">
                  <c:v>-52.527000000000001</c:v>
                </c:pt>
                <c:pt idx="1714">
                  <c:v>-52.506</c:v>
                </c:pt>
                <c:pt idx="1715">
                  <c:v>-52.49</c:v>
                </c:pt>
                <c:pt idx="1716">
                  <c:v>-52.442</c:v>
                </c:pt>
                <c:pt idx="1717">
                  <c:v>-52.396999999999998</c:v>
                </c:pt>
                <c:pt idx="1718">
                  <c:v>-52.393999999999998</c:v>
                </c:pt>
                <c:pt idx="1719">
                  <c:v>-52.286999999999999</c:v>
                </c:pt>
                <c:pt idx="1720">
                  <c:v>-52.237000000000002</c:v>
                </c:pt>
                <c:pt idx="1721">
                  <c:v>-52.311</c:v>
                </c:pt>
                <c:pt idx="1722">
                  <c:v>-52.134999999999998</c:v>
                </c:pt>
                <c:pt idx="1723">
                  <c:v>-52.037999999999997</c:v>
                </c:pt>
                <c:pt idx="1724">
                  <c:v>-52.067</c:v>
                </c:pt>
                <c:pt idx="1725">
                  <c:v>-52.034999999999997</c:v>
                </c:pt>
                <c:pt idx="1726">
                  <c:v>-52.046999999999997</c:v>
                </c:pt>
                <c:pt idx="1727">
                  <c:v>-51.911000000000001</c:v>
                </c:pt>
                <c:pt idx="1728">
                  <c:v>-51.851999999999997</c:v>
                </c:pt>
                <c:pt idx="1729">
                  <c:v>-51.951000000000001</c:v>
                </c:pt>
                <c:pt idx="1730">
                  <c:v>-51.793999999999997</c:v>
                </c:pt>
                <c:pt idx="1731">
                  <c:v>-51.694000000000003</c:v>
                </c:pt>
                <c:pt idx="1732">
                  <c:v>-51.758000000000003</c:v>
                </c:pt>
                <c:pt idx="1733">
                  <c:v>-51.667000000000002</c:v>
                </c:pt>
                <c:pt idx="1734">
                  <c:v>-51.713999999999999</c:v>
                </c:pt>
                <c:pt idx="1735">
                  <c:v>-51.643999999999998</c:v>
                </c:pt>
                <c:pt idx="1736">
                  <c:v>-51.527000000000001</c:v>
                </c:pt>
                <c:pt idx="1737">
                  <c:v>-51.517000000000003</c:v>
                </c:pt>
                <c:pt idx="1738">
                  <c:v>-51.539000000000001</c:v>
                </c:pt>
                <c:pt idx="1739">
                  <c:v>-51.396000000000001</c:v>
                </c:pt>
                <c:pt idx="1740">
                  <c:v>-51.332000000000001</c:v>
                </c:pt>
                <c:pt idx="1741">
                  <c:v>-51.4</c:v>
                </c:pt>
                <c:pt idx="1742">
                  <c:v>-51.280999999999999</c:v>
                </c:pt>
                <c:pt idx="1743">
                  <c:v>-51.276000000000003</c:v>
                </c:pt>
                <c:pt idx="1744">
                  <c:v>-51.301000000000002</c:v>
                </c:pt>
                <c:pt idx="1745">
                  <c:v>-51.140999999999998</c:v>
                </c:pt>
                <c:pt idx="1746">
                  <c:v>-51.052</c:v>
                </c:pt>
                <c:pt idx="1747">
                  <c:v>-51.067999999999998</c:v>
                </c:pt>
                <c:pt idx="1748">
                  <c:v>-51.1</c:v>
                </c:pt>
                <c:pt idx="1749">
                  <c:v>-51.058999999999997</c:v>
                </c:pt>
                <c:pt idx="1750">
                  <c:v>-50.96</c:v>
                </c:pt>
                <c:pt idx="1751">
                  <c:v>-50.973999999999997</c:v>
                </c:pt>
                <c:pt idx="1752">
                  <c:v>-50.936</c:v>
                </c:pt>
                <c:pt idx="1753">
                  <c:v>-50.823</c:v>
                </c:pt>
                <c:pt idx="1754">
                  <c:v>-50.792000000000002</c:v>
                </c:pt>
                <c:pt idx="1755">
                  <c:v>-50.866</c:v>
                </c:pt>
                <c:pt idx="1756">
                  <c:v>-50.698</c:v>
                </c:pt>
                <c:pt idx="1757">
                  <c:v>-50.606999999999999</c:v>
                </c:pt>
                <c:pt idx="1758">
                  <c:v>-50.665999999999997</c:v>
                </c:pt>
                <c:pt idx="1759">
                  <c:v>-50.581000000000003</c:v>
                </c:pt>
                <c:pt idx="1760">
                  <c:v>-50.633000000000003</c:v>
                </c:pt>
                <c:pt idx="1761">
                  <c:v>-50.533000000000001</c:v>
                </c:pt>
                <c:pt idx="1762">
                  <c:v>-50.402000000000001</c:v>
                </c:pt>
                <c:pt idx="1763">
                  <c:v>-50.387</c:v>
                </c:pt>
                <c:pt idx="1764">
                  <c:v>-50.393000000000001</c:v>
                </c:pt>
                <c:pt idx="1765">
                  <c:v>-50.359000000000002</c:v>
                </c:pt>
                <c:pt idx="1766">
                  <c:v>-50.338000000000001</c:v>
                </c:pt>
                <c:pt idx="1767">
                  <c:v>-50.23</c:v>
                </c:pt>
                <c:pt idx="1768">
                  <c:v>-50.188000000000002</c:v>
                </c:pt>
                <c:pt idx="1769">
                  <c:v>-50.26</c:v>
                </c:pt>
                <c:pt idx="1770">
                  <c:v>-50.110999999999997</c:v>
                </c:pt>
                <c:pt idx="1771">
                  <c:v>-50.02</c:v>
                </c:pt>
                <c:pt idx="1772">
                  <c:v>-50.087000000000003</c:v>
                </c:pt>
                <c:pt idx="1773">
                  <c:v>-49.997999999999998</c:v>
                </c:pt>
                <c:pt idx="1774">
                  <c:v>-49.972000000000001</c:v>
                </c:pt>
                <c:pt idx="1775">
                  <c:v>-50.014000000000003</c:v>
                </c:pt>
                <c:pt idx="1776">
                  <c:v>-49.912999999999997</c:v>
                </c:pt>
                <c:pt idx="1777">
                  <c:v>-49.853999999999999</c:v>
                </c:pt>
                <c:pt idx="1778">
                  <c:v>-49.959000000000003</c:v>
                </c:pt>
                <c:pt idx="1779">
                  <c:v>-49.927999999999997</c:v>
                </c:pt>
                <c:pt idx="1780">
                  <c:v>-49.938000000000002</c:v>
                </c:pt>
                <c:pt idx="1781">
                  <c:v>-49.973999999999997</c:v>
                </c:pt>
                <c:pt idx="1782">
                  <c:v>-49.866</c:v>
                </c:pt>
                <c:pt idx="1783">
                  <c:v>-49.817</c:v>
                </c:pt>
                <c:pt idx="1784">
                  <c:v>-49.911000000000001</c:v>
                </c:pt>
                <c:pt idx="1785">
                  <c:v>-49.872</c:v>
                </c:pt>
                <c:pt idx="1786">
                  <c:v>-49.951000000000001</c:v>
                </c:pt>
                <c:pt idx="1787">
                  <c:v>-49.850999999999999</c:v>
                </c:pt>
                <c:pt idx="1788">
                  <c:v>-49.798000000000002</c:v>
                </c:pt>
                <c:pt idx="1789">
                  <c:v>-49.91</c:v>
                </c:pt>
                <c:pt idx="1790">
                  <c:v>-49.853999999999999</c:v>
                </c:pt>
                <c:pt idx="1791">
                  <c:v>-49.78</c:v>
                </c:pt>
                <c:pt idx="1792">
                  <c:v>-49.866</c:v>
                </c:pt>
                <c:pt idx="1793">
                  <c:v>-49.832000000000001</c:v>
                </c:pt>
                <c:pt idx="1794">
                  <c:v>-49.777999999999999</c:v>
                </c:pt>
                <c:pt idx="1795">
                  <c:v>-49.899000000000001</c:v>
                </c:pt>
                <c:pt idx="1796">
                  <c:v>-49.817</c:v>
                </c:pt>
                <c:pt idx="1797">
                  <c:v>-49.720999999999997</c:v>
                </c:pt>
                <c:pt idx="1798">
                  <c:v>-49.784999999999997</c:v>
                </c:pt>
                <c:pt idx="1799">
                  <c:v>-49.774999999999999</c:v>
                </c:pt>
                <c:pt idx="1800">
                  <c:v>-49.83</c:v>
                </c:pt>
                <c:pt idx="1801">
                  <c:v>-49.813000000000002</c:v>
                </c:pt>
                <c:pt idx="1802">
                  <c:v>-49.716000000000001</c:v>
                </c:pt>
                <c:pt idx="1803">
                  <c:v>-49.692999999999998</c:v>
                </c:pt>
                <c:pt idx="1804">
                  <c:v>-49.786000000000001</c:v>
                </c:pt>
                <c:pt idx="1805">
                  <c:v>-49.698</c:v>
                </c:pt>
                <c:pt idx="1806">
                  <c:v>-49.649000000000001</c:v>
                </c:pt>
                <c:pt idx="1807">
                  <c:v>-49.796999999999997</c:v>
                </c:pt>
                <c:pt idx="1808">
                  <c:v>-49.688000000000002</c:v>
                </c:pt>
                <c:pt idx="1809">
                  <c:v>-49.615000000000002</c:v>
                </c:pt>
                <c:pt idx="1810">
                  <c:v>-49.709000000000003</c:v>
                </c:pt>
                <c:pt idx="1811">
                  <c:v>-49.651000000000003</c:v>
                </c:pt>
                <c:pt idx="1812">
                  <c:v>-49.756999999999998</c:v>
                </c:pt>
                <c:pt idx="1813">
                  <c:v>-49.682000000000002</c:v>
                </c:pt>
                <c:pt idx="1814">
                  <c:v>-49.591000000000001</c:v>
                </c:pt>
                <c:pt idx="1815">
                  <c:v>-49.667999999999999</c:v>
                </c:pt>
                <c:pt idx="1816">
                  <c:v>-49.648000000000003</c:v>
                </c:pt>
                <c:pt idx="1817">
                  <c:v>-49.595999999999997</c:v>
                </c:pt>
                <c:pt idx="1818">
                  <c:v>-49.71</c:v>
                </c:pt>
                <c:pt idx="1819">
                  <c:v>-49.600999999999999</c:v>
                </c:pt>
                <c:pt idx="1820">
                  <c:v>-49.521999999999998</c:v>
                </c:pt>
                <c:pt idx="1821">
                  <c:v>-49.594000000000001</c:v>
                </c:pt>
                <c:pt idx="1822">
                  <c:v>-49.59</c:v>
                </c:pt>
                <c:pt idx="1823">
                  <c:v>-49.661000000000001</c:v>
                </c:pt>
                <c:pt idx="1824">
                  <c:v>-49.567999999999998</c:v>
                </c:pt>
                <c:pt idx="1825">
                  <c:v>-49.503999999999998</c:v>
                </c:pt>
                <c:pt idx="1826">
                  <c:v>-49.606000000000002</c:v>
                </c:pt>
                <c:pt idx="1827">
                  <c:v>-49.552999999999997</c:v>
                </c:pt>
                <c:pt idx="1828">
                  <c:v>-49.494999999999997</c:v>
                </c:pt>
                <c:pt idx="1829">
                  <c:v>-49.606999999999999</c:v>
                </c:pt>
                <c:pt idx="1830">
                  <c:v>-49.533999999999999</c:v>
                </c:pt>
                <c:pt idx="1831">
                  <c:v>-49.45</c:v>
                </c:pt>
                <c:pt idx="1832">
                  <c:v>-49.518999999999998</c:v>
                </c:pt>
                <c:pt idx="1833">
                  <c:v>-49.508000000000003</c:v>
                </c:pt>
                <c:pt idx="1834">
                  <c:v>-49.478000000000002</c:v>
                </c:pt>
                <c:pt idx="1835">
                  <c:v>-49.55</c:v>
                </c:pt>
                <c:pt idx="1836">
                  <c:v>-49.481000000000002</c:v>
                </c:pt>
                <c:pt idx="1837">
                  <c:v>-49.401000000000003</c:v>
                </c:pt>
                <c:pt idx="1838">
                  <c:v>-49.491999999999997</c:v>
                </c:pt>
                <c:pt idx="1839">
                  <c:v>-49.478000000000002</c:v>
                </c:pt>
                <c:pt idx="1840">
                  <c:v>-49.402999999999999</c:v>
                </c:pt>
                <c:pt idx="1841">
                  <c:v>-49.48</c:v>
                </c:pt>
                <c:pt idx="1842">
                  <c:v>-49.451999999999998</c:v>
                </c:pt>
                <c:pt idx="1843">
                  <c:v>-49.362000000000002</c:v>
                </c:pt>
                <c:pt idx="1844">
                  <c:v>-49.393999999999998</c:v>
                </c:pt>
                <c:pt idx="1845">
                  <c:v>-49.433</c:v>
                </c:pt>
                <c:pt idx="1846">
                  <c:v>-49.36</c:v>
                </c:pt>
                <c:pt idx="1847">
                  <c:v>-49.420999999999999</c:v>
                </c:pt>
                <c:pt idx="1848">
                  <c:v>-49.417000000000002</c:v>
                </c:pt>
                <c:pt idx="1849">
                  <c:v>-49.335000000000001</c:v>
                </c:pt>
                <c:pt idx="1850">
                  <c:v>-49.337000000000003</c:v>
                </c:pt>
                <c:pt idx="1851">
                  <c:v>-49.395000000000003</c:v>
                </c:pt>
                <c:pt idx="1852">
                  <c:v>-49.332000000000001</c:v>
                </c:pt>
                <c:pt idx="1853">
                  <c:v>-49.347000000000001</c:v>
                </c:pt>
                <c:pt idx="1854">
                  <c:v>-49.363</c:v>
                </c:pt>
                <c:pt idx="1855">
                  <c:v>-49.268999999999998</c:v>
                </c:pt>
                <c:pt idx="1856">
                  <c:v>-49.274999999999999</c:v>
                </c:pt>
                <c:pt idx="1857">
                  <c:v>-49.387</c:v>
                </c:pt>
                <c:pt idx="1858">
                  <c:v>-49.256</c:v>
                </c:pt>
                <c:pt idx="1859">
                  <c:v>-49.198</c:v>
                </c:pt>
                <c:pt idx="1860">
                  <c:v>-49.286000000000001</c:v>
                </c:pt>
                <c:pt idx="1861">
                  <c:v>-49.244999999999997</c:v>
                </c:pt>
                <c:pt idx="1862">
                  <c:v>-49.338999999999999</c:v>
                </c:pt>
                <c:pt idx="1863">
                  <c:v>-49.284999999999997</c:v>
                </c:pt>
                <c:pt idx="1864">
                  <c:v>-49.182000000000002</c:v>
                </c:pt>
                <c:pt idx="1865">
                  <c:v>-49.197000000000003</c:v>
                </c:pt>
                <c:pt idx="1866">
                  <c:v>-49.218000000000004</c:v>
                </c:pt>
                <c:pt idx="1867">
                  <c:v>-49.281999999999996</c:v>
                </c:pt>
                <c:pt idx="1868">
                  <c:v>-49.262999999999998</c:v>
                </c:pt>
                <c:pt idx="1869">
                  <c:v>-49.154000000000003</c:v>
                </c:pt>
                <c:pt idx="1870">
                  <c:v>-49.127000000000002</c:v>
                </c:pt>
                <c:pt idx="1871">
                  <c:v>-49.212000000000003</c:v>
                </c:pt>
                <c:pt idx="1872">
                  <c:v>-49.167999999999999</c:v>
                </c:pt>
                <c:pt idx="1873">
                  <c:v>-49.234999999999999</c:v>
                </c:pt>
                <c:pt idx="1874">
                  <c:v>-49.165999999999997</c:v>
                </c:pt>
                <c:pt idx="1875">
                  <c:v>-49.100999999999999</c:v>
                </c:pt>
                <c:pt idx="1876">
                  <c:v>-49.164000000000001</c:v>
                </c:pt>
                <c:pt idx="1877">
                  <c:v>-49.177</c:v>
                </c:pt>
                <c:pt idx="1878">
                  <c:v>-49.066000000000003</c:v>
                </c:pt>
                <c:pt idx="1879">
                  <c:v>-49.055</c:v>
                </c:pt>
                <c:pt idx="1880">
                  <c:v>-49.143000000000001</c:v>
                </c:pt>
                <c:pt idx="1881">
                  <c:v>-49.067999999999998</c:v>
                </c:pt>
                <c:pt idx="1882">
                  <c:v>-49.14</c:v>
                </c:pt>
                <c:pt idx="1883">
                  <c:v>-49.11</c:v>
                </c:pt>
                <c:pt idx="1884">
                  <c:v>-49.039000000000001</c:v>
                </c:pt>
                <c:pt idx="1885">
                  <c:v>-49.110999999999997</c:v>
                </c:pt>
                <c:pt idx="1886">
                  <c:v>-49.082000000000001</c:v>
                </c:pt>
                <c:pt idx="1887">
                  <c:v>-49.005000000000003</c:v>
                </c:pt>
                <c:pt idx="1888">
                  <c:v>-49.027999999999999</c:v>
                </c:pt>
                <c:pt idx="1889">
                  <c:v>-49.106000000000002</c:v>
                </c:pt>
                <c:pt idx="1890">
                  <c:v>-48.993000000000002</c:v>
                </c:pt>
                <c:pt idx="1891">
                  <c:v>-48.924999999999997</c:v>
                </c:pt>
                <c:pt idx="1892">
                  <c:v>-48.985999999999997</c:v>
                </c:pt>
                <c:pt idx="1893">
                  <c:v>-49.018000000000001</c:v>
                </c:pt>
                <c:pt idx="1894">
                  <c:v>-49.045000000000002</c:v>
                </c:pt>
                <c:pt idx="1895">
                  <c:v>-48.987000000000002</c:v>
                </c:pt>
                <c:pt idx="1896">
                  <c:v>-48.994</c:v>
                </c:pt>
                <c:pt idx="1897">
                  <c:v>-49.021999999999998</c:v>
                </c:pt>
                <c:pt idx="1898">
                  <c:v>-48.908000000000001</c:v>
                </c:pt>
                <c:pt idx="1899">
                  <c:v>-48.865000000000002</c:v>
                </c:pt>
                <c:pt idx="1900">
                  <c:v>-48.970999999999997</c:v>
                </c:pt>
                <c:pt idx="1901">
                  <c:v>-48.921999999999997</c:v>
                </c:pt>
                <c:pt idx="1902">
                  <c:v>-48.96</c:v>
                </c:pt>
                <c:pt idx="1903">
                  <c:v>-48.981000000000002</c:v>
                </c:pt>
                <c:pt idx="1904">
                  <c:v>-48.865000000000002</c:v>
                </c:pt>
                <c:pt idx="1905">
                  <c:v>-48.795999999999999</c:v>
                </c:pt>
                <c:pt idx="1906">
                  <c:v>-48.811999999999998</c:v>
                </c:pt>
                <c:pt idx="1907">
                  <c:v>-48.914000000000001</c:v>
                </c:pt>
                <c:pt idx="1908">
                  <c:v>-48.890999999999998</c:v>
                </c:pt>
                <c:pt idx="1909">
                  <c:v>-48.945999999999998</c:v>
                </c:pt>
                <c:pt idx="1910">
                  <c:v>-48.871000000000002</c:v>
                </c:pt>
                <c:pt idx="1911">
                  <c:v>-48.784999999999997</c:v>
                </c:pt>
                <c:pt idx="1912">
                  <c:v>-48.823999999999998</c:v>
                </c:pt>
                <c:pt idx="1913">
                  <c:v>-48.86</c:v>
                </c:pt>
                <c:pt idx="1914">
                  <c:v>-48.783000000000001</c:v>
                </c:pt>
                <c:pt idx="1915">
                  <c:v>-48.793999999999997</c:v>
                </c:pt>
                <c:pt idx="1916">
                  <c:v>-48.857999999999997</c:v>
                </c:pt>
                <c:pt idx="1917">
                  <c:v>-48.774999999999999</c:v>
                </c:pt>
                <c:pt idx="1918">
                  <c:v>-48.756</c:v>
                </c:pt>
                <c:pt idx="1919">
                  <c:v>-48.828000000000003</c:v>
                </c:pt>
                <c:pt idx="1920">
                  <c:v>-48.783000000000001</c:v>
                </c:pt>
                <c:pt idx="1921">
                  <c:v>-48.685000000000002</c:v>
                </c:pt>
                <c:pt idx="1922">
                  <c:v>-48.683</c:v>
                </c:pt>
                <c:pt idx="1923">
                  <c:v>-48.761000000000003</c:v>
                </c:pt>
                <c:pt idx="1924">
                  <c:v>-48.718000000000004</c:v>
                </c:pt>
                <c:pt idx="1925">
                  <c:v>-48.793999999999997</c:v>
                </c:pt>
                <c:pt idx="1926">
                  <c:v>-48.704000000000001</c:v>
                </c:pt>
                <c:pt idx="1927">
                  <c:v>-48.646000000000001</c:v>
                </c:pt>
                <c:pt idx="1928">
                  <c:v>-48.765000000000001</c:v>
                </c:pt>
                <c:pt idx="1929">
                  <c:v>-48.701000000000001</c:v>
                </c:pt>
                <c:pt idx="1930">
                  <c:v>-48.613999999999997</c:v>
                </c:pt>
                <c:pt idx="1931">
                  <c:v>-48.652999999999999</c:v>
                </c:pt>
                <c:pt idx="1932">
                  <c:v>-48.694000000000003</c:v>
                </c:pt>
                <c:pt idx="1933">
                  <c:v>-48.658000000000001</c:v>
                </c:pt>
                <c:pt idx="1934">
                  <c:v>-48.720999999999997</c:v>
                </c:pt>
                <c:pt idx="1935">
                  <c:v>-48.655000000000001</c:v>
                </c:pt>
                <c:pt idx="1936">
                  <c:v>-48.579000000000001</c:v>
                </c:pt>
                <c:pt idx="1937">
                  <c:v>-48.624000000000002</c:v>
                </c:pt>
                <c:pt idx="1938">
                  <c:v>-48.654000000000003</c:v>
                </c:pt>
                <c:pt idx="1939">
                  <c:v>-48.567</c:v>
                </c:pt>
                <c:pt idx="1940">
                  <c:v>-48.564999999999998</c:v>
                </c:pt>
                <c:pt idx="1941">
                  <c:v>-48.651000000000003</c:v>
                </c:pt>
                <c:pt idx="1942">
                  <c:v>-48.54</c:v>
                </c:pt>
                <c:pt idx="1943">
                  <c:v>-48.503999999999998</c:v>
                </c:pt>
                <c:pt idx="1944">
                  <c:v>-48.588000000000001</c:v>
                </c:pt>
                <c:pt idx="1945">
                  <c:v>-48.534999999999997</c:v>
                </c:pt>
                <c:pt idx="1946">
                  <c:v>-48.594999999999999</c:v>
                </c:pt>
                <c:pt idx="1947">
                  <c:v>-48.545999999999999</c:v>
                </c:pt>
                <c:pt idx="1948">
                  <c:v>-48.475999999999999</c:v>
                </c:pt>
                <c:pt idx="1949">
                  <c:v>-48.497</c:v>
                </c:pt>
                <c:pt idx="1950">
                  <c:v>-48.566000000000003</c:v>
                </c:pt>
                <c:pt idx="1951">
                  <c:v>-48.491999999999997</c:v>
                </c:pt>
                <c:pt idx="1952">
                  <c:v>-48.423000000000002</c:v>
                </c:pt>
                <c:pt idx="1953">
                  <c:v>-48.542000000000002</c:v>
                </c:pt>
                <c:pt idx="1954">
                  <c:v>-48.497</c:v>
                </c:pt>
                <c:pt idx="1955">
                  <c:v>-48.408000000000001</c:v>
                </c:pt>
                <c:pt idx="1956">
                  <c:v>-48.448</c:v>
                </c:pt>
                <c:pt idx="1957">
                  <c:v>-48.472999999999999</c:v>
                </c:pt>
                <c:pt idx="1958">
                  <c:v>-48.41</c:v>
                </c:pt>
                <c:pt idx="1959">
                  <c:v>-48.514000000000003</c:v>
                </c:pt>
                <c:pt idx="1960">
                  <c:v>-48.45</c:v>
                </c:pt>
                <c:pt idx="1961">
                  <c:v>-48.337000000000003</c:v>
                </c:pt>
                <c:pt idx="1962">
                  <c:v>-48.335000000000001</c:v>
                </c:pt>
                <c:pt idx="1963">
                  <c:v>-48.363</c:v>
                </c:pt>
                <c:pt idx="1964">
                  <c:v>-48.463000000000001</c:v>
                </c:pt>
                <c:pt idx="1965">
                  <c:v>-48.405999999999999</c:v>
                </c:pt>
                <c:pt idx="1966">
                  <c:v>-48.347000000000001</c:v>
                </c:pt>
                <c:pt idx="1967">
                  <c:v>-48.420999999999999</c:v>
                </c:pt>
                <c:pt idx="1968">
                  <c:v>-48.387</c:v>
                </c:pt>
                <c:pt idx="1969">
                  <c:v>-48.311999999999998</c:v>
                </c:pt>
                <c:pt idx="1970">
                  <c:v>-48.360999999999997</c:v>
                </c:pt>
                <c:pt idx="1971">
                  <c:v>-48.37</c:v>
                </c:pt>
                <c:pt idx="1972">
                  <c:v>-48.3</c:v>
                </c:pt>
                <c:pt idx="1973">
                  <c:v>-48.338000000000001</c:v>
                </c:pt>
                <c:pt idx="1974">
                  <c:v>-48.357999999999997</c:v>
                </c:pt>
                <c:pt idx="1975">
                  <c:v>-48.258000000000003</c:v>
                </c:pt>
                <c:pt idx="1976">
                  <c:v>-48.232999999999997</c:v>
                </c:pt>
                <c:pt idx="1977">
                  <c:v>-48.344999999999999</c:v>
                </c:pt>
                <c:pt idx="1978">
                  <c:v>-48.268999999999998</c:v>
                </c:pt>
                <c:pt idx="1979">
                  <c:v>-48.216000000000001</c:v>
                </c:pt>
                <c:pt idx="1980">
                  <c:v>-48.311999999999998</c:v>
                </c:pt>
                <c:pt idx="1981">
                  <c:v>-48.271000000000001</c:v>
                </c:pt>
                <c:pt idx="1982">
                  <c:v>-48.198</c:v>
                </c:pt>
                <c:pt idx="1983">
                  <c:v>-48.237000000000002</c:v>
                </c:pt>
                <c:pt idx="1984">
                  <c:v>-48.277000000000001</c:v>
                </c:pt>
                <c:pt idx="1985">
                  <c:v>-48.185000000000002</c:v>
                </c:pt>
                <c:pt idx="1986">
                  <c:v>-48.177</c:v>
                </c:pt>
                <c:pt idx="1987">
                  <c:v>-48.264000000000003</c:v>
                </c:pt>
                <c:pt idx="1988">
                  <c:v>-48.186999999999998</c:v>
                </c:pt>
                <c:pt idx="1989">
                  <c:v>-48.161999999999999</c:v>
                </c:pt>
                <c:pt idx="1990">
                  <c:v>-48.231000000000002</c:v>
                </c:pt>
                <c:pt idx="1991">
                  <c:v>-48.216000000000001</c:v>
                </c:pt>
                <c:pt idx="1992">
                  <c:v>-48.097999999999999</c:v>
                </c:pt>
                <c:pt idx="1993">
                  <c:v>-48.078000000000003</c:v>
                </c:pt>
                <c:pt idx="1994">
                  <c:v>-48.165999999999997</c:v>
                </c:pt>
                <c:pt idx="1995">
                  <c:v>-48.134</c:v>
                </c:pt>
                <c:pt idx="1996">
                  <c:v>-48.195999999999998</c:v>
                </c:pt>
                <c:pt idx="1997">
                  <c:v>-48.137</c:v>
                </c:pt>
                <c:pt idx="1998">
                  <c:v>-48.058</c:v>
                </c:pt>
                <c:pt idx="1999">
                  <c:v>-48.07</c:v>
                </c:pt>
                <c:pt idx="2000">
                  <c:v>-48.146000000000001</c:v>
                </c:pt>
                <c:pt idx="2001">
                  <c:v>-48.085000000000001</c:v>
                </c:pt>
                <c:pt idx="2002">
                  <c:v>-48.057000000000002</c:v>
                </c:pt>
                <c:pt idx="2003">
                  <c:v>-48.119</c:v>
                </c:pt>
                <c:pt idx="2004">
                  <c:v>-48.058</c:v>
                </c:pt>
                <c:pt idx="2005">
                  <c:v>-48.012</c:v>
                </c:pt>
                <c:pt idx="2006">
                  <c:v>-48.1</c:v>
                </c:pt>
                <c:pt idx="2007">
                  <c:v>-48.039000000000001</c:v>
                </c:pt>
                <c:pt idx="2008">
                  <c:v>-47.987000000000002</c:v>
                </c:pt>
                <c:pt idx="2009">
                  <c:v>-48.070999999999998</c:v>
                </c:pt>
                <c:pt idx="2010">
                  <c:v>-48.021999999999998</c:v>
                </c:pt>
                <c:pt idx="2011">
                  <c:v>-47.976999999999997</c:v>
                </c:pt>
                <c:pt idx="2012">
                  <c:v>-48.030999999999999</c:v>
                </c:pt>
                <c:pt idx="2013">
                  <c:v>-48.024000000000001</c:v>
                </c:pt>
                <c:pt idx="2014">
                  <c:v>-47.936</c:v>
                </c:pt>
                <c:pt idx="2015">
                  <c:v>-47.938000000000002</c:v>
                </c:pt>
                <c:pt idx="2016">
                  <c:v>-48.021999999999998</c:v>
                </c:pt>
                <c:pt idx="2017">
                  <c:v>-47.963000000000001</c:v>
                </c:pt>
                <c:pt idx="2018">
                  <c:v>-47.892000000000003</c:v>
                </c:pt>
                <c:pt idx="2019">
                  <c:v>-47.947000000000003</c:v>
                </c:pt>
                <c:pt idx="2020">
                  <c:v>-47.988</c:v>
                </c:pt>
                <c:pt idx="2021">
                  <c:v>-47.905999999999999</c:v>
                </c:pt>
                <c:pt idx="2022">
                  <c:v>-47.854999999999997</c:v>
                </c:pt>
                <c:pt idx="2023">
                  <c:v>-47.963000000000001</c:v>
                </c:pt>
                <c:pt idx="2024">
                  <c:v>-47.915999999999997</c:v>
                </c:pt>
                <c:pt idx="2025">
                  <c:v>-47.820999999999998</c:v>
                </c:pt>
                <c:pt idx="2026">
                  <c:v>-47.832999999999998</c:v>
                </c:pt>
                <c:pt idx="2027">
                  <c:v>-47.88</c:v>
                </c:pt>
                <c:pt idx="2028">
                  <c:v>-47.841999999999999</c:v>
                </c:pt>
                <c:pt idx="2029">
                  <c:v>-47.921999999999997</c:v>
                </c:pt>
                <c:pt idx="2030">
                  <c:v>-47.847999999999999</c:v>
                </c:pt>
                <c:pt idx="2031">
                  <c:v>-47.768000000000001</c:v>
                </c:pt>
                <c:pt idx="2032">
                  <c:v>-47.829000000000001</c:v>
                </c:pt>
                <c:pt idx="2033">
                  <c:v>-47.866999999999997</c:v>
                </c:pt>
                <c:pt idx="2034">
                  <c:v>-47.792999999999999</c:v>
                </c:pt>
                <c:pt idx="2035">
                  <c:v>-47.798999999999999</c:v>
                </c:pt>
                <c:pt idx="2036">
                  <c:v>-47.838000000000001</c:v>
                </c:pt>
                <c:pt idx="2037">
                  <c:v>-47.768000000000001</c:v>
                </c:pt>
                <c:pt idx="2038">
                  <c:v>-47.767000000000003</c:v>
                </c:pt>
                <c:pt idx="2039">
                  <c:v>-47.807000000000002</c:v>
                </c:pt>
                <c:pt idx="2040">
                  <c:v>-47.731000000000002</c:v>
                </c:pt>
                <c:pt idx="2041">
                  <c:v>-47.694000000000003</c:v>
                </c:pt>
                <c:pt idx="2042">
                  <c:v>-47.808999999999997</c:v>
                </c:pt>
                <c:pt idx="2043">
                  <c:v>-47.747</c:v>
                </c:pt>
                <c:pt idx="2044">
                  <c:v>-47.658999999999999</c:v>
                </c:pt>
                <c:pt idx="2045">
                  <c:v>-47.668999999999997</c:v>
                </c:pt>
                <c:pt idx="2046">
                  <c:v>-47.731999999999999</c:v>
                </c:pt>
                <c:pt idx="2047">
                  <c:v>-47.670999999999999</c:v>
                </c:pt>
                <c:pt idx="2048">
                  <c:v>-47.753999999999998</c:v>
                </c:pt>
                <c:pt idx="2049">
                  <c:v>-47.720999999999997</c:v>
                </c:pt>
                <c:pt idx="2050">
                  <c:v>-47.601999999999997</c:v>
                </c:pt>
                <c:pt idx="2051">
                  <c:v>-47.58</c:v>
                </c:pt>
                <c:pt idx="2052">
                  <c:v>-47.634999999999998</c:v>
                </c:pt>
                <c:pt idx="2053">
                  <c:v>-47.692999999999998</c:v>
                </c:pt>
                <c:pt idx="2054">
                  <c:v>-47.691000000000003</c:v>
                </c:pt>
                <c:pt idx="2055">
                  <c:v>-47.606999999999999</c:v>
                </c:pt>
                <c:pt idx="2056">
                  <c:v>-47.588000000000001</c:v>
                </c:pt>
                <c:pt idx="2057">
                  <c:v>-47.652000000000001</c:v>
                </c:pt>
                <c:pt idx="2058">
                  <c:v>-47.640999999999998</c:v>
                </c:pt>
                <c:pt idx="2059">
                  <c:v>-47.579000000000001</c:v>
                </c:pt>
                <c:pt idx="2060">
                  <c:v>-47.65</c:v>
                </c:pt>
                <c:pt idx="2061">
                  <c:v>-47.594000000000001</c:v>
                </c:pt>
                <c:pt idx="2062">
                  <c:v>-47.51</c:v>
                </c:pt>
                <c:pt idx="2063">
                  <c:v>-47.539000000000001</c:v>
                </c:pt>
                <c:pt idx="2064">
                  <c:v>-47.595999999999997</c:v>
                </c:pt>
                <c:pt idx="2065">
                  <c:v>-47.51</c:v>
                </c:pt>
                <c:pt idx="2066">
                  <c:v>-47.511000000000003</c:v>
                </c:pt>
                <c:pt idx="2067">
                  <c:v>-47.591999999999999</c:v>
                </c:pt>
                <c:pt idx="2068">
                  <c:v>-47.5</c:v>
                </c:pt>
                <c:pt idx="2069">
                  <c:v>-47.454999999999998</c:v>
                </c:pt>
                <c:pt idx="2070">
                  <c:v>-47.555</c:v>
                </c:pt>
                <c:pt idx="2071">
                  <c:v>-47.515000000000001</c:v>
                </c:pt>
                <c:pt idx="2072">
                  <c:v>-47.44</c:v>
                </c:pt>
                <c:pt idx="2073">
                  <c:v>-47.475000000000001</c:v>
                </c:pt>
                <c:pt idx="2074">
                  <c:v>-47.526000000000003</c:v>
                </c:pt>
                <c:pt idx="2075">
                  <c:v>-47.451999999999998</c:v>
                </c:pt>
                <c:pt idx="2076">
                  <c:v>-47.445</c:v>
                </c:pt>
                <c:pt idx="2077">
                  <c:v>-47.488999999999997</c:v>
                </c:pt>
                <c:pt idx="2078">
                  <c:v>-47.423000000000002</c:v>
                </c:pt>
                <c:pt idx="2079">
                  <c:v>-47.368000000000002</c:v>
                </c:pt>
                <c:pt idx="2080">
                  <c:v>-47.436999999999998</c:v>
                </c:pt>
                <c:pt idx="2081">
                  <c:v>-47.463000000000001</c:v>
                </c:pt>
                <c:pt idx="2082">
                  <c:v>-47.383000000000003</c:v>
                </c:pt>
                <c:pt idx="2083">
                  <c:v>-47.34</c:v>
                </c:pt>
                <c:pt idx="2084">
                  <c:v>-47.427999999999997</c:v>
                </c:pt>
                <c:pt idx="2085">
                  <c:v>-47.427</c:v>
                </c:pt>
                <c:pt idx="2086">
                  <c:v>-47.298999999999999</c:v>
                </c:pt>
                <c:pt idx="2087">
                  <c:v>-47.274999999999999</c:v>
                </c:pt>
                <c:pt idx="2088">
                  <c:v>-47.356999999999999</c:v>
                </c:pt>
                <c:pt idx="2089">
                  <c:v>-47.341000000000001</c:v>
                </c:pt>
                <c:pt idx="2090">
                  <c:v>-47.408000000000001</c:v>
                </c:pt>
                <c:pt idx="2091">
                  <c:v>-47.331000000000003</c:v>
                </c:pt>
                <c:pt idx="2092">
                  <c:v>-47.262999999999998</c:v>
                </c:pt>
                <c:pt idx="2093">
                  <c:v>-47.296999999999997</c:v>
                </c:pt>
                <c:pt idx="2094">
                  <c:v>-47.35</c:v>
                </c:pt>
                <c:pt idx="2095">
                  <c:v>-47.268000000000001</c:v>
                </c:pt>
                <c:pt idx="2096">
                  <c:v>-47.24</c:v>
                </c:pt>
                <c:pt idx="2097">
                  <c:v>-47.332999999999998</c:v>
                </c:pt>
                <c:pt idx="2098">
                  <c:v>-47.247</c:v>
                </c:pt>
                <c:pt idx="2099">
                  <c:v>-47.192999999999998</c:v>
                </c:pt>
                <c:pt idx="2100">
                  <c:v>-47.284999999999997</c:v>
                </c:pt>
                <c:pt idx="2101">
                  <c:v>-47.259</c:v>
                </c:pt>
                <c:pt idx="2102">
                  <c:v>-47.186999999999998</c:v>
                </c:pt>
                <c:pt idx="2103">
                  <c:v>-47.234000000000002</c:v>
                </c:pt>
                <c:pt idx="2104">
                  <c:v>-47.256</c:v>
                </c:pt>
                <c:pt idx="2105">
                  <c:v>-47.173999999999999</c:v>
                </c:pt>
                <c:pt idx="2106">
                  <c:v>-47.128999999999998</c:v>
                </c:pt>
                <c:pt idx="2107">
                  <c:v>-47.215000000000003</c:v>
                </c:pt>
                <c:pt idx="2108">
                  <c:v>-47.219000000000001</c:v>
                </c:pt>
                <c:pt idx="2109">
                  <c:v>-47.143000000000001</c:v>
                </c:pt>
                <c:pt idx="2110">
                  <c:v>-47.201999999999998</c:v>
                </c:pt>
                <c:pt idx="2111">
                  <c:v>-47.203000000000003</c:v>
                </c:pt>
                <c:pt idx="2112">
                  <c:v>-47.116999999999997</c:v>
                </c:pt>
                <c:pt idx="2113">
                  <c:v>-47.076999999999998</c:v>
                </c:pt>
                <c:pt idx="2114">
                  <c:v>-47.186</c:v>
                </c:pt>
                <c:pt idx="2115">
                  <c:v>-47.11</c:v>
                </c:pt>
                <c:pt idx="2116">
                  <c:v>-47.048999999999999</c:v>
                </c:pt>
                <c:pt idx="2117">
                  <c:v>-47.137</c:v>
                </c:pt>
                <c:pt idx="2118">
                  <c:v>-47.125</c:v>
                </c:pt>
                <c:pt idx="2119">
                  <c:v>-47.048999999999999</c:v>
                </c:pt>
                <c:pt idx="2120">
                  <c:v>-47.095999999999997</c:v>
                </c:pt>
                <c:pt idx="2121">
                  <c:v>-47.133000000000003</c:v>
                </c:pt>
                <c:pt idx="2122">
                  <c:v>-47.045000000000002</c:v>
                </c:pt>
                <c:pt idx="2123">
                  <c:v>-46.985999999999997</c:v>
                </c:pt>
                <c:pt idx="2124">
                  <c:v>-47.084000000000003</c:v>
                </c:pt>
                <c:pt idx="2125">
                  <c:v>-47.054000000000002</c:v>
                </c:pt>
                <c:pt idx="2126">
                  <c:v>-46.982999999999997</c:v>
                </c:pt>
                <c:pt idx="2127">
                  <c:v>-47.003999999999998</c:v>
                </c:pt>
                <c:pt idx="2128">
                  <c:v>-47.069000000000003</c:v>
                </c:pt>
                <c:pt idx="2129">
                  <c:v>-47.000999999999998</c:v>
                </c:pt>
                <c:pt idx="2130">
                  <c:v>-46.933</c:v>
                </c:pt>
                <c:pt idx="2131">
                  <c:v>-47.005000000000003</c:v>
                </c:pt>
                <c:pt idx="2132">
                  <c:v>-47.014000000000003</c:v>
                </c:pt>
                <c:pt idx="2133">
                  <c:v>-46.939</c:v>
                </c:pt>
                <c:pt idx="2134">
                  <c:v>-46.945999999999998</c:v>
                </c:pt>
                <c:pt idx="2135">
                  <c:v>-47.005000000000003</c:v>
                </c:pt>
                <c:pt idx="2136">
                  <c:v>-46.921999999999997</c:v>
                </c:pt>
                <c:pt idx="2137">
                  <c:v>-46.908999999999999</c:v>
                </c:pt>
                <c:pt idx="2138">
                  <c:v>-46.975000000000001</c:v>
                </c:pt>
                <c:pt idx="2139">
                  <c:v>-46.908000000000001</c:v>
                </c:pt>
                <c:pt idx="2140">
                  <c:v>-46.875999999999998</c:v>
                </c:pt>
                <c:pt idx="2141">
                  <c:v>-46.960999999999999</c:v>
                </c:pt>
                <c:pt idx="2142">
                  <c:v>-46.883000000000003</c:v>
                </c:pt>
                <c:pt idx="2143">
                  <c:v>-46.823</c:v>
                </c:pt>
                <c:pt idx="2144">
                  <c:v>-46.893000000000001</c:v>
                </c:pt>
                <c:pt idx="2145">
                  <c:v>-46.884999999999998</c:v>
                </c:pt>
                <c:pt idx="2146">
                  <c:v>-46.808999999999997</c:v>
                </c:pt>
                <c:pt idx="2147">
                  <c:v>-46.856999999999999</c:v>
                </c:pt>
                <c:pt idx="2148">
                  <c:v>-46.877000000000002</c:v>
                </c:pt>
                <c:pt idx="2149">
                  <c:v>-46.768000000000001</c:v>
                </c:pt>
                <c:pt idx="2150">
                  <c:v>-46.744</c:v>
                </c:pt>
                <c:pt idx="2151">
                  <c:v>-46.784999999999997</c:v>
                </c:pt>
                <c:pt idx="2152">
                  <c:v>-46.863</c:v>
                </c:pt>
                <c:pt idx="2153">
                  <c:v>-46.82</c:v>
                </c:pt>
                <c:pt idx="2154">
                  <c:v>-46.753999999999998</c:v>
                </c:pt>
                <c:pt idx="2155">
                  <c:v>-46.829000000000001</c:v>
                </c:pt>
                <c:pt idx="2156">
                  <c:v>-46.822000000000003</c:v>
                </c:pt>
                <c:pt idx="2157">
                  <c:v>-46.701000000000001</c:v>
                </c:pt>
                <c:pt idx="2158">
                  <c:v>-46.668999999999997</c:v>
                </c:pt>
                <c:pt idx="2159">
                  <c:v>-46.734000000000002</c:v>
                </c:pt>
                <c:pt idx="2160">
                  <c:v>-46.776000000000003</c:v>
                </c:pt>
                <c:pt idx="2161">
                  <c:v>-46.795000000000002</c:v>
                </c:pt>
                <c:pt idx="2162">
                  <c:v>-46.713999999999999</c:v>
                </c:pt>
                <c:pt idx="2163">
                  <c:v>-46.665999999999997</c:v>
                </c:pt>
                <c:pt idx="2164">
                  <c:v>-46.755000000000003</c:v>
                </c:pt>
                <c:pt idx="2165">
                  <c:v>-46.758000000000003</c:v>
                </c:pt>
                <c:pt idx="2166">
                  <c:v>-46.633000000000003</c:v>
                </c:pt>
                <c:pt idx="2167">
                  <c:v>-46.588000000000001</c:v>
                </c:pt>
                <c:pt idx="2168">
                  <c:v>-46.667999999999999</c:v>
                </c:pt>
                <c:pt idx="2169">
                  <c:v>-46.658999999999999</c:v>
                </c:pt>
                <c:pt idx="2170">
                  <c:v>-46.74</c:v>
                </c:pt>
                <c:pt idx="2171">
                  <c:v>-46.655999999999999</c:v>
                </c:pt>
                <c:pt idx="2172">
                  <c:v>-46.572000000000003</c:v>
                </c:pt>
                <c:pt idx="2173">
                  <c:v>-46.62</c:v>
                </c:pt>
                <c:pt idx="2174">
                  <c:v>-46.637999999999998</c:v>
                </c:pt>
                <c:pt idx="2175">
                  <c:v>-46.606000000000002</c:v>
                </c:pt>
                <c:pt idx="2176">
                  <c:v>-46.664999999999999</c:v>
                </c:pt>
                <c:pt idx="2177">
                  <c:v>-46.595999999999997</c:v>
                </c:pt>
                <c:pt idx="2178">
                  <c:v>-46.539000000000001</c:v>
                </c:pt>
                <c:pt idx="2179">
                  <c:v>-46.610999999999997</c:v>
                </c:pt>
                <c:pt idx="2180">
                  <c:v>-46.627000000000002</c:v>
                </c:pt>
                <c:pt idx="2181">
                  <c:v>-46.527999999999999</c:v>
                </c:pt>
                <c:pt idx="2182">
                  <c:v>-46.488</c:v>
                </c:pt>
                <c:pt idx="2183">
                  <c:v>-46.607999999999997</c:v>
                </c:pt>
                <c:pt idx="2184">
                  <c:v>-46.536999999999999</c:v>
                </c:pt>
                <c:pt idx="2185">
                  <c:v>-46.466999999999999</c:v>
                </c:pt>
                <c:pt idx="2186">
                  <c:v>-46.57</c:v>
                </c:pt>
                <c:pt idx="2187">
                  <c:v>-46.523000000000003</c:v>
                </c:pt>
                <c:pt idx="2188">
                  <c:v>-46.451000000000001</c:v>
                </c:pt>
                <c:pt idx="2189">
                  <c:v>-46.52</c:v>
                </c:pt>
                <c:pt idx="2190">
                  <c:v>-46.514000000000003</c:v>
                </c:pt>
                <c:pt idx="2191">
                  <c:v>-46.436</c:v>
                </c:pt>
                <c:pt idx="2192">
                  <c:v>-46.472000000000001</c:v>
                </c:pt>
                <c:pt idx="2193">
                  <c:v>-46.505000000000003</c:v>
                </c:pt>
                <c:pt idx="2194">
                  <c:v>-46.417000000000002</c:v>
                </c:pt>
                <c:pt idx="2195">
                  <c:v>-46.393000000000001</c:v>
                </c:pt>
                <c:pt idx="2196">
                  <c:v>-46.512999999999998</c:v>
                </c:pt>
                <c:pt idx="2197">
                  <c:v>-46.393000000000001</c:v>
                </c:pt>
                <c:pt idx="2198">
                  <c:v>-46.332999999999998</c:v>
                </c:pt>
                <c:pt idx="2199">
                  <c:v>-46.396999999999998</c:v>
                </c:pt>
                <c:pt idx="2200">
                  <c:v>-46.408999999999999</c:v>
                </c:pt>
                <c:pt idx="2201">
                  <c:v>-46.466999999999999</c:v>
                </c:pt>
                <c:pt idx="2202">
                  <c:v>-46.381999999999998</c:v>
                </c:pt>
                <c:pt idx="2203">
                  <c:v>-46.325000000000003</c:v>
                </c:pt>
                <c:pt idx="2204">
                  <c:v>-46.423999999999999</c:v>
                </c:pt>
                <c:pt idx="2205">
                  <c:v>-46.38</c:v>
                </c:pt>
                <c:pt idx="2206">
                  <c:v>-46.304000000000002</c:v>
                </c:pt>
                <c:pt idx="2207">
                  <c:v>-46.308999999999997</c:v>
                </c:pt>
                <c:pt idx="2208">
                  <c:v>-46.395000000000003</c:v>
                </c:pt>
                <c:pt idx="2209">
                  <c:v>-46.292000000000002</c:v>
                </c:pt>
                <c:pt idx="2210">
                  <c:v>-46.268999999999998</c:v>
                </c:pt>
                <c:pt idx="2211">
                  <c:v>-46.378</c:v>
                </c:pt>
                <c:pt idx="2212">
                  <c:v>-46.284999999999997</c:v>
                </c:pt>
                <c:pt idx="2213">
                  <c:v>-46.228999999999999</c:v>
                </c:pt>
                <c:pt idx="2214">
                  <c:v>-46.357999999999997</c:v>
                </c:pt>
                <c:pt idx="2215">
                  <c:v>-46.256</c:v>
                </c:pt>
                <c:pt idx="2216">
                  <c:v>-46.197000000000003</c:v>
                </c:pt>
                <c:pt idx="2217">
                  <c:v>-46.28</c:v>
                </c:pt>
                <c:pt idx="2218">
                  <c:v>-46.256999999999998</c:v>
                </c:pt>
                <c:pt idx="2219">
                  <c:v>-46.277999999999999</c:v>
                </c:pt>
                <c:pt idx="2220">
                  <c:v>-46.280999999999999</c:v>
                </c:pt>
                <c:pt idx="2221">
                  <c:v>-46.186999999999998</c:v>
                </c:pt>
                <c:pt idx="2222">
                  <c:v>-46.152000000000001</c:v>
                </c:pt>
                <c:pt idx="2223">
                  <c:v>-46.265999999999998</c:v>
                </c:pt>
                <c:pt idx="2224">
                  <c:v>-46.207999999999998</c:v>
                </c:pt>
                <c:pt idx="2225">
                  <c:v>-46.149000000000001</c:v>
                </c:pt>
                <c:pt idx="2226">
                  <c:v>-46.241</c:v>
                </c:pt>
                <c:pt idx="2227">
                  <c:v>-46.198999999999998</c:v>
                </c:pt>
                <c:pt idx="2228">
                  <c:v>-46.109000000000002</c:v>
                </c:pt>
                <c:pt idx="2229">
                  <c:v>-46.100999999999999</c:v>
                </c:pt>
                <c:pt idx="2230">
                  <c:v>-46.170999999999999</c:v>
                </c:pt>
                <c:pt idx="2231">
                  <c:v>-46.128999999999998</c:v>
                </c:pt>
                <c:pt idx="2232">
                  <c:v>-46.201000000000001</c:v>
                </c:pt>
                <c:pt idx="2233">
                  <c:v>-46.1</c:v>
                </c:pt>
                <c:pt idx="2234">
                  <c:v>-46.051000000000002</c:v>
                </c:pt>
                <c:pt idx="2235">
                  <c:v>-46.177999999999997</c:v>
                </c:pt>
                <c:pt idx="2236">
                  <c:v>-46.085999999999999</c:v>
                </c:pt>
                <c:pt idx="2237">
                  <c:v>-46.002000000000002</c:v>
                </c:pt>
                <c:pt idx="2238">
                  <c:v>-46.026000000000003</c:v>
                </c:pt>
                <c:pt idx="2239">
                  <c:v>-46.067999999999998</c:v>
                </c:pt>
                <c:pt idx="2240">
                  <c:v>-46.124000000000002</c:v>
                </c:pt>
                <c:pt idx="2241">
                  <c:v>-46.072000000000003</c:v>
                </c:pt>
                <c:pt idx="2242">
                  <c:v>-46.015000000000001</c:v>
                </c:pt>
                <c:pt idx="2243">
                  <c:v>-46.097000000000001</c:v>
                </c:pt>
                <c:pt idx="2244">
                  <c:v>-46.03</c:v>
                </c:pt>
                <c:pt idx="2245">
                  <c:v>-45.978999999999999</c:v>
                </c:pt>
                <c:pt idx="2246">
                  <c:v>-46.048000000000002</c:v>
                </c:pt>
                <c:pt idx="2247">
                  <c:v>-46.026000000000003</c:v>
                </c:pt>
                <c:pt idx="2248">
                  <c:v>-45.973999999999997</c:v>
                </c:pt>
                <c:pt idx="2249">
                  <c:v>-46.046999999999997</c:v>
                </c:pt>
                <c:pt idx="2250">
                  <c:v>-45.988</c:v>
                </c:pt>
                <c:pt idx="2251">
                  <c:v>-45.914999999999999</c:v>
                </c:pt>
                <c:pt idx="2252">
                  <c:v>-45.948</c:v>
                </c:pt>
                <c:pt idx="2253">
                  <c:v>-46.012</c:v>
                </c:pt>
                <c:pt idx="2254">
                  <c:v>-45.926000000000002</c:v>
                </c:pt>
                <c:pt idx="2255">
                  <c:v>-45.881999999999998</c:v>
                </c:pt>
                <c:pt idx="2256">
                  <c:v>-45.994</c:v>
                </c:pt>
                <c:pt idx="2257">
                  <c:v>-45.948</c:v>
                </c:pt>
                <c:pt idx="2258">
                  <c:v>-45.850999999999999</c:v>
                </c:pt>
                <c:pt idx="2259">
                  <c:v>-45.850999999999999</c:v>
                </c:pt>
                <c:pt idx="2260">
                  <c:v>-45.932000000000002</c:v>
                </c:pt>
                <c:pt idx="2261">
                  <c:v>-45.881</c:v>
                </c:pt>
                <c:pt idx="2262">
                  <c:v>-45.935000000000002</c:v>
                </c:pt>
                <c:pt idx="2263">
                  <c:v>-45.899000000000001</c:v>
                </c:pt>
                <c:pt idx="2264">
                  <c:v>-45.814999999999998</c:v>
                </c:pt>
                <c:pt idx="2265">
                  <c:v>-45.801000000000002</c:v>
                </c:pt>
                <c:pt idx="2266">
                  <c:v>-45.906999999999996</c:v>
                </c:pt>
                <c:pt idx="2267">
                  <c:v>-45.844999999999999</c:v>
                </c:pt>
                <c:pt idx="2268">
                  <c:v>-45.781999999999996</c:v>
                </c:pt>
                <c:pt idx="2269">
                  <c:v>-45.838999999999999</c:v>
                </c:pt>
                <c:pt idx="2270">
                  <c:v>-45.887</c:v>
                </c:pt>
                <c:pt idx="2271">
                  <c:v>-45.78</c:v>
                </c:pt>
                <c:pt idx="2272">
                  <c:v>-45.701999999999998</c:v>
                </c:pt>
                <c:pt idx="2273">
                  <c:v>-45.753</c:v>
                </c:pt>
                <c:pt idx="2274">
                  <c:v>-45.798000000000002</c:v>
                </c:pt>
                <c:pt idx="2275">
                  <c:v>-45.823999999999998</c:v>
                </c:pt>
                <c:pt idx="2276">
                  <c:v>-45.75</c:v>
                </c:pt>
                <c:pt idx="2277">
                  <c:v>-45.786000000000001</c:v>
                </c:pt>
                <c:pt idx="2278">
                  <c:v>-45.795999999999999</c:v>
                </c:pt>
                <c:pt idx="2279">
                  <c:v>-45.718000000000004</c:v>
                </c:pt>
                <c:pt idx="2280">
                  <c:v>-45.655999999999999</c:v>
                </c:pt>
                <c:pt idx="2281">
                  <c:v>-45.737000000000002</c:v>
                </c:pt>
                <c:pt idx="2282">
                  <c:v>-45.722999999999999</c:v>
                </c:pt>
                <c:pt idx="2283">
                  <c:v>-45.741</c:v>
                </c:pt>
                <c:pt idx="2284">
                  <c:v>-45.743000000000002</c:v>
                </c:pt>
                <c:pt idx="2285">
                  <c:v>-45.652000000000001</c:v>
                </c:pt>
                <c:pt idx="2286">
                  <c:v>-45.598999999999997</c:v>
                </c:pt>
                <c:pt idx="2287">
                  <c:v>-45.709000000000003</c:v>
                </c:pt>
                <c:pt idx="2288">
                  <c:v>-45.661000000000001</c:v>
                </c:pt>
                <c:pt idx="2289">
                  <c:v>-45.616</c:v>
                </c:pt>
                <c:pt idx="2290">
                  <c:v>-45.713999999999999</c:v>
                </c:pt>
                <c:pt idx="2291">
                  <c:v>-45.667000000000002</c:v>
                </c:pt>
                <c:pt idx="2292">
                  <c:v>-45.545000000000002</c:v>
                </c:pt>
                <c:pt idx="2293">
                  <c:v>-45.545000000000002</c:v>
                </c:pt>
                <c:pt idx="2294">
                  <c:v>-45.591999999999999</c:v>
                </c:pt>
                <c:pt idx="2295">
                  <c:v>-45.652999999999999</c:v>
                </c:pt>
                <c:pt idx="2296">
                  <c:v>-45.637</c:v>
                </c:pt>
                <c:pt idx="2297">
                  <c:v>-45.558</c:v>
                </c:pt>
                <c:pt idx="2298">
                  <c:v>-45.573999999999998</c:v>
                </c:pt>
                <c:pt idx="2299">
                  <c:v>-45.607999999999997</c:v>
                </c:pt>
                <c:pt idx="2300">
                  <c:v>-45.524000000000001</c:v>
                </c:pt>
                <c:pt idx="2301">
                  <c:v>-45.488999999999997</c:v>
                </c:pt>
                <c:pt idx="2302">
                  <c:v>-45.615000000000002</c:v>
                </c:pt>
                <c:pt idx="2303">
                  <c:v>-45.542999999999999</c:v>
                </c:pt>
                <c:pt idx="2304">
                  <c:v>-45.433999999999997</c:v>
                </c:pt>
                <c:pt idx="2305">
                  <c:v>-45.436999999999998</c:v>
                </c:pt>
                <c:pt idx="2306">
                  <c:v>-45.484999999999999</c:v>
                </c:pt>
                <c:pt idx="2307">
                  <c:v>-45.55</c:v>
                </c:pt>
                <c:pt idx="2308">
                  <c:v>-45.494999999999997</c:v>
                </c:pt>
                <c:pt idx="2309">
                  <c:v>-45.491999999999997</c:v>
                </c:pt>
                <c:pt idx="2310">
                  <c:v>-45.527999999999999</c:v>
                </c:pt>
                <c:pt idx="2311">
                  <c:v>-45.441000000000003</c:v>
                </c:pt>
                <c:pt idx="2312">
                  <c:v>-45.383000000000003</c:v>
                </c:pt>
                <c:pt idx="2313">
                  <c:v>-45.451000000000001</c:v>
                </c:pt>
                <c:pt idx="2314">
                  <c:v>-45.454999999999998</c:v>
                </c:pt>
                <c:pt idx="2315">
                  <c:v>-45.384999999999998</c:v>
                </c:pt>
                <c:pt idx="2316">
                  <c:v>-45.439</c:v>
                </c:pt>
                <c:pt idx="2317">
                  <c:v>-45.459000000000003</c:v>
                </c:pt>
                <c:pt idx="2318">
                  <c:v>-45.356999999999999</c:v>
                </c:pt>
                <c:pt idx="2319">
                  <c:v>-45.314</c:v>
                </c:pt>
                <c:pt idx="2320">
                  <c:v>-45.414000000000001</c:v>
                </c:pt>
                <c:pt idx="2321">
                  <c:v>-45.375999999999998</c:v>
                </c:pt>
                <c:pt idx="2322">
                  <c:v>-45.420999999999999</c:v>
                </c:pt>
                <c:pt idx="2323">
                  <c:v>-45.383000000000003</c:v>
                </c:pt>
                <c:pt idx="2324">
                  <c:v>-45.311</c:v>
                </c:pt>
                <c:pt idx="2325">
                  <c:v>-45.378</c:v>
                </c:pt>
                <c:pt idx="2326">
                  <c:v>-45.33</c:v>
                </c:pt>
                <c:pt idx="2327">
                  <c:v>-45.359000000000002</c:v>
                </c:pt>
                <c:pt idx="2328">
                  <c:v>-45.317999999999998</c:v>
                </c:pt>
                <c:pt idx="2329">
                  <c:v>-45.283999999999999</c:v>
                </c:pt>
                <c:pt idx="2330">
                  <c:v>-45.350999999999999</c:v>
                </c:pt>
                <c:pt idx="2331">
                  <c:v>-45.308999999999997</c:v>
                </c:pt>
                <c:pt idx="2332">
                  <c:v>-45.216000000000001</c:v>
                </c:pt>
                <c:pt idx="2333">
                  <c:v>-45.237000000000002</c:v>
                </c:pt>
                <c:pt idx="2334">
                  <c:v>-45.301000000000002</c:v>
                </c:pt>
                <c:pt idx="2335">
                  <c:v>-45.228999999999999</c:v>
                </c:pt>
                <c:pt idx="2336">
                  <c:v>-45.286999999999999</c:v>
                </c:pt>
                <c:pt idx="2337">
                  <c:v>-45.286000000000001</c:v>
                </c:pt>
                <c:pt idx="2338">
                  <c:v>-45.177</c:v>
                </c:pt>
                <c:pt idx="2339">
                  <c:v>-45.139000000000003</c:v>
                </c:pt>
                <c:pt idx="2340">
                  <c:v>-45.19</c:v>
                </c:pt>
                <c:pt idx="2341">
                  <c:v>-45.256</c:v>
                </c:pt>
                <c:pt idx="2342">
                  <c:v>-45.252000000000002</c:v>
                </c:pt>
                <c:pt idx="2343">
                  <c:v>-45.177</c:v>
                </c:pt>
                <c:pt idx="2344">
                  <c:v>-45.162999999999997</c:v>
                </c:pt>
                <c:pt idx="2345">
                  <c:v>-45.226999999999997</c:v>
                </c:pt>
                <c:pt idx="2346">
                  <c:v>-45.185000000000002</c:v>
                </c:pt>
                <c:pt idx="2347">
                  <c:v>-45.125</c:v>
                </c:pt>
                <c:pt idx="2348">
                  <c:v>-45.191000000000003</c:v>
                </c:pt>
                <c:pt idx="2349">
                  <c:v>-45.164999999999999</c:v>
                </c:pt>
                <c:pt idx="2350">
                  <c:v>-45.106999999999999</c:v>
                </c:pt>
                <c:pt idx="2351">
                  <c:v>-45.122</c:v>
                </c:pt>
                <c:pt idx="2352">
                  <c:v>-45.162999999999997</c:v>
                </c:pt>
                <c:pt idx="2353">
                  <c:v>-45.08</c:v>
                </c:pt>
                <c:pt idx="2354">
                  <c:v>-45.045000000000002</c:v>
                </c:pt>
                <c:pt idx="2355">
                  <c:v>-45.136000000000003</c:v>
                </c:pt>
                <c:pt idx="2356">
                  <c:v>-45.085000000000001</c:v>
                </c:pt>
                <c:pt idx="2357">
                  <c:v>-45.039000000000001</c:v>
                </c:pt>
                <c:pt idx="2358">
                  <c:v>-45.121000000000002</c:v>
                </c:pt>
                <c:pt idx="2359">
                  <c:v>-45.055</c:v>
                </c:pt>
                <c:pt idx="2360">
                  <c:v>-44.994999999999997</c:v>
                </c:pt>
                <c:pt idx="2361">
                  <c:v>-45.036999999999999</c:v>
                </c:pt>
                <c:pt idx="2362">
                  <c:v>-45.094000000000001</c:v>
                </c:pt>
                <c:pt idx="2363">
                  <c:v>-45.015999999999998</c:v>
                </c:pt>
                <c:pt idx="2364">
                  <c:v>-44.939</c:v>
                </c:pt>
                <c:pt idx="2365">
                  <c:v>-45.037999999999997</c:v>
                </c:pt>
                <c:pt idx="2366">
                  <c:v>-45.023000000000003</c:v>
                </c:pt>
                <c:pt idx="2367">
                  <c:v>-44.927999999999997</c:v>
                </c:pt>
                <c:pt idx="2368">
                  <c:v>-44.936999999999998</c:v>
                </c:pt>
                <c:pt idx="2369">
                  <c:v>-45.009</c:v>
                </c:pt>
                <c:pt idx="2370">
                  <c:v>-44.933999999999997</c:v>
                </c:pt>
                <c:pt idx="2371">
                  <c:v>-44.994</c:v>
                </c:pt>
                <c:pt idx="2372">
                  <c:v>-44.997</c:v>
                </c:pt>
                <c:pt idx="2373">
                  <c:v>-44.886000000000003</c:v>
                </c:pt>
                <c:pt idx="2374">
                  <c:v>-44.85</c:v>
                </c:pt>
                <c:pt idx="2375">
                  <c:v>-44.924999999999997</c:v>
                </c:pt>
                <c:pt idx="2376">
                  <c:v>-44.921999999999997</c:v>
                </c:pt>
                <c:pt idx="2377">
                  <c:v>-44.976999999999997</c:v>
                </c:pt>
                <c:pt idx="2378">
                  <c:v>-44.923000000000002</c:v>
                </c:pt>
                <c:pt idx="2379">
                  <c:v>-44.841000000000001</c:v>
                </c:pt>
                <c:pt idx="2380">
                  <c:v>-44.811</c:v>
                </c:pt>
                <c:pt idx="2381">
                  <c:v>-44.93</c:v>
                </c:pt>
                <c:pt idx="2382">
                  <c:v>-44.845999999999997</c:v>
                </c:pt>
                <c:pt idx="2383">
                  <c:v>-44.802999999999997</c:v>
                </c:pt>
                <c:pt idx="2384">
                  <c:v>-44.904000000000003</c:v>
                </c:pt>
                <c:pt idx="2385">
                  <c:v>-44.860999999999997</c:v>
                </c:pt>
                <c:pt idx="2386">
                  <c:v>-44.768999999999998</c:v>
                </c:pt>
                <c:pt idx="2387">
                  <c:v>-44.768000000000001</c:v>
                </c:pt>
                <c:pt idx="2388">
                  <c:v>-44.853999999999999</c:v>
                </c:pt>
                <c:pt idx="2389">
                  <c:v>-44.786999999999999</c:v>
                </c:pt>
                <c:pt idx="2390">
                  <c:v>-44.805999999999997</c:v>
                </c:pt>
                <c:pt idx="2391">
                  <c:v>-44.844000000000001</c:v>
                </c:pt>
                <c:pt idx="2392">
                  <c:v>-44.764000000000003</c:v>
                </c:pt>
                <c:pt idx="2393">
                  <c:v>-44.692999999999998</c:v>
                </c:pt>
                <c:pt idx="2394">
                  <c:v>-44.765000000000001</c:v>
                </c:pt>
                <c:pt idx="2395">
                  <c:v>-44.777999999999999</c:v>
                </c:pt>
                <c:pt idx="2396">
                  <c:v>-44.712000000000003</c:v>
                </c:pt>
                <c:pt idx="2397">
                  <c:v>-44.804000000000002</c:v>
                </c:pt>
                <c:pt idx="2398">
                  <c:v>-44.726999999999997</c:v>
                </c:pt>
                <c:pt idx="2399">
                  <c:v>-44.658999999999999</c:v>
                </c:pt>
                <c:pt idx="2400">
                  <c:v>-44.685000000000002</c:v>
                </c:pt>
                <c:pt idx="2401">
                  <c:v>-44.744</c:v>
                </c:pt>
                <c:pt idx="2402">
                  <c:v>-44.668999999999997</c:v>
                </c:pt>
                <c:pt idx="2403">
                  <c:v>-44.671999999999997</c:v>
                </c:pt>
                <c:pt idx="2404">
                  <c:v>-44.753</c:v>
                </c:pt>
                <c:pt idx="2405">
                  <c:v>-44.631</c:v>
                </c:pt>
                <c:pt idx="2406">
                  <c:v>-44.557000000000002</c:v>
                </c:pt>
                <c:pt idx="2407">
                  <c:v>-44.597000000000001</c:v>
                </c:pt>
                <c:pt idx="2408">
                  <c:v>-44.674999999999997</c:v>
                </c:pt>
                <c:pt idx="2409">
                  <c:v>-44.683999999999997</c:v>
                </c:pt>
                <c:pt idx="2410">
                  <c:v>-44.613999999999997</c:v>
                </c:pt>
                <c:pt idx="2411">
                  <c:v>-44.625</c:v>
                </c:pt>
                <c:pt idx="2412">
                  <c:v>-44.677999999999997</c:v>
                </c:pt>
                <c:pt idx="2413">
                  <c:v>-44.558</c:v>
                </c:pt>
                <c:pt idx="2414">
                  <c:v>-44.5</c:v>
                </c:pt>
                <c:pt idx="2415">
                  <c:v>-44.573999999999998</c:v>
                </c:pt>
                <c:pt idx="2416">
                  <c:v>-44.573999999999998</c:v>
                </c:pt>
                <c:pt idx="2417">
                  <c:v>-44.640999999999998</c:v>
                </c:pt>
                <c:pt idx="2418">
                  <c:v>-44.555</c:v>
                </c:pt>
                <c:pt idx="2419">
                  <c:v>-44.49</c:v>
                </c:pt>
                <c:pt idx="2420">
                  <c:v>-44.563000000000002</c:v>
                </c:pt>
                <c:pt idx="2421">
                  <c:v>-44.584000000000003</c:v>
                </c:pt>
                <c:pt idx="2422">
                  <c:v>-44.506</c:v>
                </c:pt>
                <c:pt idx="2423">
                  <c:v>-44.478999999999999</c:v>
                </c:pt>
                <c:pt idx="2424">
                  <c:v>-44.576000000000001</c:v>
                </c:pt>
                <c:pt idx="2425">
                  <c:v>-44.527000000000001</c:v>
                </c:pt>
                <c:pt idx="2426">
                  <c:v>-44.411999999999999</c:v>
                </c:pt>
                <c:pt idx="2427">
                  <c:v>-44.393000000000001</c:v>
                </c:pt>
                <c:pt idx="2428">
                  <c:v>-44.451000000000001</c:v>
                </c:pt>
                <c:pt idx="2429">
                  <c:v>-44.499000000000002</c:v>
                </c:pt>
                <c:pt idx="2430">
                  <c:v>-44.526000000000003</c:v>
                </c:pt>
                <c:pt idx="2431">
                  <c:v>-44.442</c:v>
                </c:pt>
                <c:pt idx="2432">
                  <c:v>-44.374000000000002</c:v>
                </c:pt>
                <c:pt idx="2433">
                  <c:v>-44.451999999999998</c:v>
                </c:pt>
                <c:pt idx="2434">
                  <c:v>-44.469000000000001</c:v>
                </c:pt>
                <c:pt idx="2435">
                  <c:v>-44.393000000000001</c:v>
                </c:pt>
                <c:pt idx="2436">
                  <c:v>-44.396999999999998</c:v>
                </c:pt>
                <c:pt idx="2437">
                  <c:v>-44.454000000000001</c:v>
                </c:pt>
                <c:pt idx="2438">
                  <c:v>-44.381</c:v>
                </c:pt>
                <c:pt idx="2439">
                  <c:v>-44.328000000000003</c:v>
                </c:pt>
                <c:pt idx="2440">
                  <c:v>-44.396999999999998</c:v>
                </c:pt>
                <c:pt idx="2441">
                  <c:v>-44.426000000000002</c:v>
                </c:pt>
                <c:pt idx="2442">
                  <c:v>-44.326000000000001</c:v>
                </c:pt>
                <c:pt idx="2443">
                  <c:v>-44.271999999999998</c:v>
                </c:pt>
                <c:pt idx="2444">
                  <c:v>-44.353000000000002</c:v>
                </c:pt>
                <c:pt idx="2445">
                  <c:v>-44.33</c:v>
                </c:pt>
                <c:pt idx="2446">
                  <c:v>-44.274000000000001</c:v>
                </c:pt>
                <c:pt idx="2447">
                  <c:v>-44.393999999999998</c:v>
                </c:pt>
                <c:pt idx="2448">
                  <c:v>-44.3</c:v>
                </c:pt>
                <c:pt idx="2449">
                  <c:v>-44.215000000000003</c:v>
                </c:pt>
                <c:pt idx="2450">
                  <c:v>-44.22</c:v>
                </c:pt>
                <c:pt idx="2451">
                  <c:v>-44.274999999999999</c:v>
                </c:pt>
                <c:pt idx="2452">
                  <c:v>-44.328000000000003</c:v>
                </c:pt>
                <c:pt idx="2453">
                  <c:v>-44.293999999999997</c:v>
                </c:pt>
                <c:pt idx="2454">
                  <c:v>-44.246000000000002</c:v>
                </c:pt>
                <c:pt idx="2455">
                  <c:v>-44.295000000000002</c:v>
                </c:pt>
                <c:pt idx="2456">
                  <c:v>-44.276000000000003</c:v>
                </c:pt>
                <c:pt idx="2457">
                  <c:v>-44.165999999999997</c:v>
                </c:pt>
                <c:pt idx="2458">
                  <c:v>-44.13</c:v>
                </c:pt>
                <c:pt idx="2459">
                  <c:v>-44.182000000000002</c:v>
                </c:pt>
                <c:pt idx="2460">
                  <c:v>-44.238</c:v>
                </c:pt>
                <c:pt idx="2461">
                  <c:v>-44.261000000000003</c:v>
                </c:pt>
                <c:pt idx="2462">
                  <c:v>-44.194000000000003</c:v>
                </c:pt>
                <c:pt idx="2463">
                  <c:v>-44.125999999999998</c:v>
                </c:pt>
                <c:pt idx="2464">
                  <c:v>-44.195</c:v>
                </c:pt>
                <c:pt idx="2465">
                  <c:v>-44.23</c:v>
                </c:pt>
                <c:pt idx="2466">
                  <c:v>-44.173999999999999</c:v>
                </c:pt>
                <c:pt idx="2467">
                  <c:v>-44.064999999999998</c:v>
                </c:pt>
                <c:pt idx="2468">
                  <c:v>-44.061999999999998</c:v>
                </c:pt>
                <c:pt idx="2469">
                  <c:v>-44.131</c:v>
                </c:pt>
                <c:pt idx="2470">
                  <c:v>-44.14</c:v>
                </c:pt>
                <c:pt idx="2471">
                  <c:v>-44.179000000000002</c:v>
                </c:pt>
                <c:pt idx="2472">
                  <c:v>-44.073</c:v>
                </c:pt>
                <c:pt idx="2473">
                  <c:v>-44.006999999999998</c:v>
                </c:pt>
                <c:pt idx="2474">
                  <c:v>-44.082000000000001</c:v>
                </c:pt>
                <c:pt idx="2475">
                  <c:v>-44.064999999999998</c:v>
                </c:pt>
                <c:pt idx="2476">
                  <c:v>-44.137999999999998</c:v>
                </c:pt>
                <c:pt idx="2477">
                  <c:v>-44.085000000000001</c:v>
                </c:pt>
                <c:pt idx="2478">
                  <c:v>-43.994999999999997</c:v>
                </c:pt>
                <c:pt idx="2479">
                  <c:v>-43.984000000000002</c:v>
                </c:pt>
                <c:pt idx="2480">
                  <c:v>-44.08</c:v>
                </c:pt>
                <c:pt idx="2481">
                  <c:v>-43.991</c:v>
                </c:pt>
                <c:pt idx="2482">
                  <c:v>-43.997999999999998</c:v>
                </c:pt>
                <c:pt idx="2483">
                  <c:v>-44.072000000000003</c:v>
                </c:pt>
                <c:pt idx="2484">
                  <c:v>-43.960999999999999</c:v>
                </c:pt>
                <c:pt idx="2485">
                  <c:v>-43.914999999999999</c:v>
                </c:pt>
                <c:pt idx="2486">
                  <c:v>-43.988999999999997</c:v>
                </c:pt>
                <c:pt idx="2487">
                  <c:v>-43.981000000000002</c:v>
                </c:pt>
                <c:pt idx="2488">
                  <c:v>-44.045000000000002</c:v>
                </c:pt>
                <c:pt idx="2489">
                  <c:v>-43.954999999999998</c:v>
                </c:pt>
                <c:pt idx="2490">
                  <c:v>-43.887</c:v>
                </c:pt>
                <c:pt idx="2491">
                  <c:v>-43.9</c:v>
                </c:pt>
                <c:pt idx="2492">
                  <c:v>-43.954999999999998</c:v>
                </c:pt>
                <c:pt idx="2493">
                  <c:v>-43.947000000000003</c:v>
                </c:pt>
                <c:pt idx="2494">
                  <c:v>-43.972999999999999</c:v>
                </c:pt>
                <c:pt idx="2495">
                  <c:v>-43.921999999999997</c:v>
                </c:pt>
                <c:pt idx="2496">
                  <c:v>-43.848999999999997</c:v>
                </c:pt>
                <c:pt idx="2497">
                  <c:v>-43.901000000000003</c:v>
                </c:pt>
                <c:pt idx="2498">
                  <c:v>-43.933999999999997</c:v>
                </c:pt>
                <c:pt idx="2499">
                  <c:v>-43.902000000000001</c:v>
                </c:pt>
                <c:pt idx="2500">
                  <c:v>-43.798000000000002</c:v>
                </c:pt>
                <c:pt idx="2501">
                  <c:v>-43.78</c:v>
                </c:pt>
                <c:pt idx="2502">
                  <c:v>-43.88</c:v>
                </c:pt>
                <c:pt idx="2503">
                  <c:v>-43.817999999999998</c:v>
                </c:pt>
                <c:pt idx="2504">
                  <c:v>-43.895000000000003</c:v>
                </c:pt>
                <c:pt idx="2505">
                  <c:v>-43.856999999999999</c:v>
                </c:pt>
                <c:pt idx="2506">
                  <c:v>-43.74</c:v>
                </c:pt>
                <c:pt idx="2507">
                  <c:v>-43.715000000000003</c:v>
                </c:pt>
                <c:pt idx="2508">
                  <c:v>-43.767000000000003</c:v>
                </c:pt>
                <c:pt idx="2509">
                  <c:v>-43.843000000000004</c:v>
                </c:pt>
                <c:pt idx="2510">
                  <c:v>-43.825000000000003</c:v>
                </c:pt>
                <c:pt idx="2511">
                  <c:v>-43.744999999999997</c:v>
                </c:pt>
                <c:pt idx="2512">
                  <c:v>-43.701999999999998</c:v>
                </c:pt>
                <c:pt idx="2513">
                  <c:v>-43.774999999999999</c:v>
                </c:pt>
                <c:pt idx="2514">
                  <c:v>-43.798000000000002</c:v>
                </c:pt>
                <c:pt idx="2515">
                  <c:v>-43.726999999999997</c:v>
                </c:pt>
                <c:pt idx="2516">
                  <c:v>-43.637</c:v>
                </c:pt>
                <c:pt idx="2517">
                  <c:v>-43.680999999999997</c:v>
                </c:pt>
                <c:pt idx="2518">
                  <c:v>-43.725000000000001</c:v>
                </c:pt>
                <c:pt idx="2519">
                  <c:v>-43.71</c:v>
                </c:pt>
                <c:pt idx="2520">
                  <c:v>-43.76</c:v>
                </c:pt>
                <c:pt idx="2521">
                  <c:v>-43.671999999999997</c:v>
                </c:pt>
                <c:pt idx="2522">
                  <c:v>-43.606999999999999</c:v>
                </c:pt>
                <c:pt idx="2523">
                  <c:v>-43.661999999999999</c:v>
                </c:pt>
                <c:pt idx="2524">
                  <c:v>-43.694000000000003</c:v>
                </c:pt>
                <c:pt idx="2525">
                  <c:v>-43.613999999999997</c:v>
                </c:pt>
                <c:pt idx="2526">
                  <c:v>-43.618000000000002</c:v>
                </c:pt>
                <c:pt idx="2527">
                  <c:v>-43.694000000000003</c:v>
                </c:pt>
                <c:pt idx="2528">
                  <c:v>-43.588999999999999</c:v>
                </c:pt>
                <c:pt idx="2529">
                  <c:v>-43.533000000000001</c:v>
                </c:pt>
                <c:pt idx="2530">
                  <c:v>-43.58</c:v>
                </c:pt>
                <c:pt idx="2531">
                  <c:v>-43.628</c:v>
                </c:pt>
                <c:pt idx="2532">
                  <c:v>-43.658000000000001</c:v>
                </c:pt>
                <c:pt idx="2533">
                  <c:v>-43.576999999999998</c:v>
                </c:pt>
                <c:pt idx="2534">
                  <c:v>-43.512999999999998</c:v>
                </c:pt>
                <c:pt idx="2535">
                  <c:v>-43.567</c:v>
                </c:pt>
                <c:pt idx="2536">
                  <c:v>-43.613</c:v>
                </c:pt>
                <c:pt idx="2537">
                  <c:v>-43.536999999999999</c:v>
                </c:pt>
                <c:pt idx="2538">
                  <c:v>-43.487000000000002</c:v>
                </c:pt>
                <c:pt idx="2539">
                  <c:v>-43.545999999999999</c:v>
                </c:pt>
                <c:pt idx="2540">
                  <c:v>-43.584000000000003</c:v>
                </c:pt>
                <c:pt idx="2541">
                  <c:v>-43.506</c:v>
                </c:pt>
                <c:pt idx="2542">
                  <c:v>-43.402000000000001</c:v>
                </c:pt>
                <c:pt idx="2543">
                  <c:v>-43.430999999999997</c:v>
                </c:pt>
                <c:pt idx="2544">
                  <c:v>-43.457000000000001</c:v>
                </c:pt>
                <c:pt idx="2545">
                  <c:v>-43.533999999999999</c:v>
                </c:pt>
                <c:pt idx="2546">
                  <c:v>-43.515000000000001</c:v>
                </c:pt>
                <c:pt idx="2547">
                  <c:v>-43.408999999999999</c:v>
                </c:pt>
                <c:pt idx="2548">
                  <c:v>-43.378999999999998</c:v>
                </c:pt>
                <c:pt idx="2549">
                  <c:v>-43.475999999999999</c:v>
                </c:pt>
                <c:pt idx="2550">
                  <c:v>-43.436999999999998</c:v>
                </c:pt>
                <c:pt idx="2551">
                  <c:v>-43.472000000000001</c:v>
                </c:pt>
                <c:pt idx="2552">
                  <c:v>-43.469000000000001</c:v>
                </c:pt>
                <c:pt idx="2553">
                  <c:v>-43.360999999999997</c:v>
                </c:pt>
                <c:pt idx="2554">
                  <c:v>-43.326000000000001</c:v>
                </c:pt>
                <c:pt idx="2555">
                  <c:v>-43.387</c:v>
                </c:pt>
                <c:pt idx="2556">
                  <c:v>-43.383000000000003</c:v>
                </c:pt>
                <c:pt idx="2557">
                  <c:v>-43.456000000000003</c:v>
                </c:pt>
                <c:pt idx="2558">
                  <c:v>-43.378999999999998</c:v>
                </c:pt>
                <c:pt idx="2559">
                  <c:v>-43.298999999999999</c:v>
                </c:pt>
                <c:pt idx="2560">
                  <c:v>-43.302</c:v>
                </c:pt>
                <c:pt idx="2561">
                  <c:v>-43.371000000000002</c:v>
                </c:pt>
                <c:pt idx="2562">
                  <c:v>-43.314999999999998</c:v>
                </c:pt>
                <c:pt idx="2563">
                  <c:v>-43.357999999999997</c:v>
                </c:pt>
                <c:pt idx="2564">
                  <c:v>-43.371000000000002</c:v>
                </c:pt>
                <c:pt idx="2565">
                  <c:v>-43.279000000000003</c:v>
                </c:pt>
                <c:pt idx="2566">
                  <c:v>-43.215000000000003</c:v>
                </c:pt>
                <c:pt idx="2567">
                  <c:v>-43.277999999999999</c:v>
                </c:pt>
                <c:pt idx="2568">
                  <c:v>-43.281999999999996</c:v>
                </c:pt>
                <c:pt idx="2569">
                  <c:v>-43.362000000000002</c:v>
                </c:pt>
                <c:pt idx="2570">
                  <c:v>-43.298999999999999</c:v>
                </c:pt>
                <c:pt idx="2571">
                  <c:v>-43.194000000000003</c:v>
                </c:pt>
                <c:pt idx="2572">
                  <c:v>-43.173000000000002</c:v>
                </c:pt>
                <c:pt idx="2573">
                  <c:v>-43.253999999999998</c:v>
                </c:pt>
                <c:pt idx="2574">
                  <c:v>-43.238999999999997</c:v>
                </c:pt>
                <c:pt idx="2575">
                  <c:v>-43.3</c:v>
                </c:pt>
                <c:pt idx="2576">
                  <c:v>-43.244999999999997</c:v>
                </c:pt>
                <c:pt idx="2577">
                  <c:v>-43.156999999999996</c:v>
                </c:pt>
                <c:pt idx="2578">
                  <c:v>-43.148000000000003</c:v>
                </c:pt>
                <c:pt idx="2579">
                  <c:v>-43.209000000000003</c:v>
                </c:pt>
                <c:pt idx="2580">
                  <c:v>-43.215000000000003</c:v>
                </c:pt>
                <c:pt idx="2581">
                  <c:v>-43.250999999999998</c:v>
                </c:pt>
                <c:pt idx="2582">
                  <c:v>-43.168999999999997</c:v>
                </c:pt>
                <c:pt idx="2583">
                  <c:v>-43.106999999999999</c:v>
                </c:pt>
                <c:pt idx="2584">
                  <c:v>-43.145000000000003</c:v>
                </c:pt>
                <c:pt idx="2585">
                  <c:v>-43.198999999999998</c:v>
                </c:pt>
                <c:pt idx="2586">
                  <c:v>-43.093000000000004</c:v>
                </c:pt>
                <c:pt idx="2587">
                  <c:v>-43.067999999999998</c:v>
                </c:pt>
                <c:pt idx="2588">
                  <c:v>-43.185000000000002</c:v>
                </c:pt>
                <c:pt idx="2589">
                  <c:v>-43.088000000000001</c:v>
                </c:pt>
                <c:pt idx="2590">
                  <c:v>-43.042000000000002</c:v>
                </c:pt>
                <c:pt idx="2591">
                  <c:v>-43.137999999999998</c:v>
                </c:pt>
                <c:pt idx="2592">
                  <c:v>-43.094999999999999</c:v>
                </c:pt>
                <c:pt idx="2593">
                  <c:v>-43.1</c:v>
                </c:pt>
                <c:pt idx="2594">
                  <c:v>-43.122</c:v>
                </c:pt>
                <c:pt idx="2595">
                  <c:v>-43.018999999999998</c:v>
                </c:pt>
                <c:pt idx="2596">
                  <c:v>-42.966000000000001</c:v>
                </c:pt>
                <c:pt idx="2597">
                  <c:v>-43.036999999999999</c:v>
                </c:pt>
                <c:pt idx="2598">
                  <c:v>-43.031999999999996</c:v>
                </c:pt>
                <c:pt idx="2599">
                  <c:v>-43.101999999999997</c:v>
                </c:pt>
                <c:pt idx="2600">
                  <c:v>-43.029000000000003</c:v>
                </c:pt>
                <c:pt idx="2601">
                  <c:v>-42.951000000000001</c:v>
                </c:pt>
                <c:pt idx="2602">
                  <c:v>-42.948</c:v>
                </c:pt>
                <c:pt idx="2603">
                  <c:v>-43.029000000000003</c:v>
                </c:pt>
                <c:pt idx="2604">
                  <c:v>-42.984999999999999</c:v>
                </c:pt>
                <c:pt idx="2605">
                  <c:v>-43.048000000000002</c:v>
                </c:pt>
                <c:pt idx="2606">
                  <c:v>-43.000999999999998</c:v>
                </c:pt>
                <c:pt idx="2607">
                  <c:v>-42.915999999999997</c:v>
                </c:pt>
                <c:pt idx="2608">
                  <c:v>-42.890999999999998</c:v>
                </c:pt>
                <c:pt idx="2609">
                  <c:v>-42.988999999999997</c:v>
                </c:pt>
                <c:pt idx="2610">
                  <c:v>-42.947000000000003</c:v>
                </c:pt>
                <c:pt idx="2611">
                  <c:v>-42.904000000000003</c:v>
                </c:pt>
                <c:pt idx="2612">
                  <c:v>-43.006999999999998</c:v>
                </c:pt>
                <c:pt idx="2613">
                  <c:v>-42.920999999999999</c:v>
                </c:pt>
                <c:pt idx="2614">
                  <c:v>-42.81</c:v>
                </c:pt>
                <c:pt idx="2615">
                  <c:v>-42.819000000000003</c:v>
                </c:pt>
                <c:pt idx="2616">
                  <c:v>-42.868000000000002</c:v>
                </c:pt>
                <c:pt idx="2617">
                  <c:v>-42.938000000000002</c:v>
                </c:pt>
                <c:pt idx="2618">
                  <c:v>-42.89</c:v>
                </c:pt>
                <c:pt idx="2619">
                  <c:v>-42.857999999999997</c:v>
                </c:pt>
                <c:pt idx="2620">
                  <c:v>-42.915999999999997</c:v>
                </c:pt>
                <c:pt idx="2621">
                  <c:v>-42.847000000000001</c:v>
                </c:pt>
                <c:pt idx="2622">
                  <c:v>-42.776000000000003</c:v>
                </c:pt>
                <c:pt idx="2623">
                  <c:v>-42.805999999999997</c:v>
                </c:pt>
                <c:pt idx="2624">
                  <c:v>-42.869</c:v>
                </c:pt>
                <c:pt idx="2625">
                  <c:v>-42.771999999999998</c:v>
                </c:pt>
                <c:pt idx="2626">
                  <c:v>-42.731999999999999</c:v>
                </c:pt>
                <c:pt idx="2627">
                  <c:v>-42.835000000000001</c:v>
                </c:pt>
                <c:pt idx="2628">
                  <c:v>-42.817</c:v>
                </c:pt>
                <c:pt idx="2629">
                  <c:v>-42.734000000000002</c:v>
                </c:pt>
                <c:pt idx="2630">
                  <c:v>-42.747</c:v>
                </c:pt>
                <c:pt idx="2631">
                  <c:v>-42.817</c:v>
                </c:pt>
                <c:pt idx="2632">
                  <c:v>-42.743000000000002</c:v>
                </c:pt>
                <c:pt idx="2633">
                  <c:v>-42.664999999999999</c:v>
                </c:pt>
                <c:pt idx="2634">
                  <c:v>-42.753</c:v>
                </c:pt>
                <c:pt idx="2635">
                  <c:v>-42.738</c:v>
                </c:pt>
                <c:pt idx="2636">
                  <c:v>-42.673000000000002</c:v>
                </c:pt>
                <c:pt idx="2637">
                  <c:v>-42.759</c:v>
                </c:pt>
                <c:pt idx="2638">
                  <c:v>-42.728000000000002</c:v>
                </c:pt>
                <c:pt idx="2639">
                  <c:v>-42.634999999999998</c:v>
                </c:pt>
                <c:pt idx="2640">
                  <c:v>-42.615000000000002</c:v>
                </c:pt>
                <c:pt idx="2641">
                  <c:v>-42.673999999999999</c:v>
                </c:pt>
                <c:pt idx="2642">
                  <c:v>-42.710999999999999</c:v>
                </c:pt>
                <c:pt idx="2643">
                  <c:v>-42.72</c:v>
                </c:pt>
                <c:pt idx="2644">
                  <c:v>-42.634999999999998</c:v>
                </c:pt>
                <c:pt idx="2645">
                  <c:v>-42.566000000000003</c:v>
                </c:pt>
                <c:pt idx="2646">
                  <c:v>-42.64</c:v>
                </c:pt>
                <c:pt idx="2647">
                  <c:v>-42.643999999999998</c:v>
                </c:pt>
                <c:pt idx="2648">
                  <c:v>-42.579000000000001</c:v>
                </c:pt>
                <c:pt idx="2649">
                  <c:v>-42.625</c:v>
                </c:pt>
                <c:pt idx="2650">
                  <c:v>-42.651000000000003</c:v>
                </c:pt>
                <c:pt idx="2651">
                  <c:v>-42.558</c:v>
                </c:pt>
                <c:pt idx="2652">
                  <c:v>-42.515000000000001</c:v>
                </c:pt>
                <c:pt idx="2653">
                  <c:v>-42.634999999999998</c:v>
                </c:pt>
                <c:pt idx="2654">
                  <c:v>-42.555999999999997</c:v>
                </c:pt>
                <c:pt idx="2655">
                  <c:v>-42.488999999999997</c:v>
                </c:pt>
                <c:pt idx="2656">
                  <c:v>-42.572000000000003</c:v>
                </c:pt>
                <c:pt idx="2657">
                  <c:v>-42.552999999999997</c:v>
                </c:pt>
                <c:pt idx="2658">
                  <c:v>-42.478999999999999</c:v>
                </c:pt>
                <c:pt idx="2659">
                  <c:v>-42.561999999999998</c:v>
                </c:pt>
                <c:pt idx="2660">
                  <c:v>-42.533999999999999</c:v>
                </c:pt>
                <c:pt idx="2661">
                  <c:v>-42.442999999999998</c:v>
                </c:pt>
                <c:pt idx="2662">
                  <c:v>-42.423999999999999</c:v>
                </c:pt>
                <c:pt idx="2663">
                  <c:v>-42.524999999999999</c:v>
                </c:pt>
                <c:pt idx="2664">
                  <c:v>-42.466000000000001</c:v>
                </c:pt>
                <c:pt idx="2665">
                  <c:v>-42.517000000000003</c:v>
                </c:pt>
                <c:pt idx="2666">
                  <c:v>-42.509</c:v>
                </c:pt>
                <c:pt idx="2667">
                  <c:v>-42.398000000000003</c:v>
                </c:pt>
                <c:pt idx="2668">
                  <c:v>-42.357999999999997</c:v>
                </c:pt>
                <c:pt idx="2669">
                  <c:v>-42.442</c:v>
                </c:pt>
                <c:pt idx="2670">
                  <c:v>-42.418999999999997</c:v>
                </c:pt>
                <c:pt idx="2671">
                  <c:v>-42.505000000000003</c:v>
                </c:pt>
                <c:pt idx="2672">
                  <c:v>-42.405999999999999</c:v>
                </c:pt>
                <c:pt idx="2673">
                  <c:v>-42.323999999999998</c:v>
                </c:pt>
                <c:pt idx="2674">
                  <c:v>-42.34</c:v>
                </c:pt>
                <c:pt idx="2675">
                  <c:v>-42.412999999999997</c:v>
                </c:pt>
                <c:pt idx="2676">
                  <c:v>-42.371000000000002</c:v>
                </c:pt>
                <c:pt idx="2677">
                  <c:v>-42.433</c:v>
                </c:pt>
                <c:pt idx="2678">
                  <c:v>-42.387999999999998</c:v>
                </c:pt>
                <c:pt idx="2679">
                  <c:v>-42.292000000000002</c:v>
                </c:pt>
                <c:pt idx="2680">
                  <c:v>-42.268000000000001</c:v>
                </c:pt>
                <c:pt idx="2681">
                  <c:v>-42.356999999999999</c:v>
                </c:pt>
                <c:pt idx="2682">
                  <c:v>-42.331000000000003</c:v>
                </c:pt>
                <c:pt idx="2683">
                  <c:v>-42.390999999999998</c:v>
                </c:pt>
                <c:pt idx="2684">
                  <c:v>-42.350999999999999</c:v>
                </c:pt>
                <c:pt idx="2685">
                  <c:v>-42.228000000000002</c:v>
                </c:pt>
                <c:pt idx="2686">
                  <c:v>-42.192999999999998</c:v>
                </c:pt>
                <c:pt idx="2687">
                  <c:v>-42.232999999999997</c:v>
                </c:pt>
                <c:pt idx="2688">
                  <c:v>-42.328000000000003</c:v>
                </c:pt>
                <c:pt idx="2689">
                  <c:v>-42.316000000000003</c:v>
                </c:pt>
                <c:pt idx="2690">
                  <c:v>-42.235999999999997</c:v>
                </c:pt>
                <c:pt idx="2691">
                  <c:v>-42.253999999999998</c:v>
                </c:pt>
                <c:pt idx="2692">
                  <c:v>-42.293999999999997</c:v>
                </c:pt>
                <c:pt idx="2693">
                  <c:v>-42.222000000000001</c:v>
                </c:pt>
                <c:pt idx="2694">
                  <c:v>-42.192</c:v>
                </c:pt>
                <c:pt idx="2695">
                  <c:v>-42.268000000000001</c:v>
                </c:pt>
                <c:pt idx="2696">
                  <c:v>-42.192999999999998</c:v>
                </c:pt>
                <c:pt idx="2697">
                  <c:v>-42.125</c:v>
                </c:pt>
                <c:pt idx="2698">
                  <c:v>-42.212000000000003</c:v>
                </c:pt>
                <c:pt idx="2699">
                  <c:v>-42.216000000000001</c:v>
                </c:pt>
                <c:pt idx="2700">
                  <c:v>-42.098999999999997</c:v>
                </c:pt>
                <c:pt idx="2701">
                  <c:v>-42.064999999999998</c:v>
                </c:pt>
                <c:pt idx="2702">
                  <c:v>-42.118000000000002</c:v>
                </c:pt>
                <c:pt idx="2703">
                  <c:v>-42.195</c:v>
                </c:pt>
                <c:pt idx="2704">
                  <c:v>-42.143000000000001</c:v>
                </c:pt>
                <c:pt idx="2705">
                  <c:v>-42.179000000000002</c:v>
                </c:pt>
                <c:pt idx="2706">
                  <c:v>-42.164999999999999</c:v>
                </c:pt>
                <c:pt idx="2707">
                  <c:v>-42.073999999999998</c:v>
                </c:pt>
                <c:pt idx="2708">
                  <c:v>-42.045000000000002</c:v>
                </c:pt>
                <c:pt idx="2709">
                  <c:v>-42.137999999999998</c:v>
                </c:pt>
                <c:pt idx="2710">
                  <c:v>-42.107999999999997</c:v>
                </c:pt>
                <c:pt idx="2711">
                  <c:v>-42.05</c:v>
                </c:pt>
                <c:pt idx="2712">
                  <c:v>-42.104999999999997</c:v>
                </c:pt>
                <c:pt idx="2713">
                  <c:v>-42.097999999999999</c:v>
                </c:pt>
                <c:pt idx="2714">
                  <c:v>-42.014000000000003</c:v>
                </c:pt>
                <c:pt idx="2715">
                  <c:v>-41.997</c:v>
                </c:pt>
                <c:pt idx="2716">
                  <c:v>-42.109000000000002</c:v>
                </c:pt>
                <c:pt idx="2717">
                  <c:v>-42.048999999999999</c:v>
                </c:pt>
                <c:pt idx="2718">
                  <c:v>-41.947000000000003</c:v>
                </c:pt>
                <c:pt idx="2719">
                  <c:v>-41.954999999999998</c:v>
                </c:pt>
                <c:pt idx="2720">
                  <c:v>-42</c:v>
                </c:pt>
                <c:pt idx="2721">
                  <c:v>-42.05</c:v>
                </c:pt>
                <c:pt idx="2722">
                  <c:v>-42.039000000000001</c:v>
                </c:pt>
                <c:pt idx="2723">
                  <c:v>-41.954999999999998</c:v>
                </c:pt>
                <c:pt idx="2724">
                  <c:v>-41.933999999999997</c:v>
                </c:pt>
                <c:pt idx="2725">
                  <c:v>-41.997</c:v>
                </c:pt>
                <c:pt idx="2726">
                  <c:v>-42.011000000000003</c:v>
                </c:pt>
                <c:pt idx="2727">
                  <c:v>-41.933</c:v>
                </c:pt>
                <c:pt idx="2728">
                  <c:v>-41.86</c:v>
                </c:pt>
                <c:pt idx="2729">
                  <c:v>-41.921999999999997</c:v>
                </c:pt>
                <c:pt idx="2730">
                  <c:v>-41.939</c:v>
                </c:pt>
                <c:pt idx="2731">
                  <c:v>-41.866</c:v>
                </c:pt>
                <c:pt idx="2732">
                  <c:v>-41.905000000000001</c:v>
                </c:pt>
                <c:pt idx="2733">
                  <c:v>-41.948</c:v>
                </c:pt>
                <c:pt idx="2734">
                  <c:v>-41.844000000000001</c:v>
                </c:pt>
                <c:pt idx="2735">
                  <c:v>-41.805</c:v>
                </c:pt>
                <c:pt idx="2736">
                  <c:v>-41.92</c:v>
                </c:pt>
                <c:pt idx="2737">
                  <c:v>-41.856999999999999</c:v>
                </c:pt>
                <c:pt idx="2738">
                  <c:v>-41.808999999999997</c:v>
                </c:pt>
                <c:pt idx="2739">
                  <c:v>-41.875999999999998</c:v>
                </c:pt>
                <c:pt idx="2740">
                  <c:v>-41.878999999999998</c:v>
                </c:pt>
                <c:pt idx="2741">
                  <c:v>-41.817</c:v>
                </c:pt>
                <c:pt idx="2742">
                  <c:v>-41.747</c:v>
                </c:pt>
                <c:pt idx="2743">
                  <c:v>-41.814</c:v>
                </c:pt>
                <c:pt idx="2744">
                  <c:v>-41.838999999999999</c:v>
                </c:pt>
                <c:pt idx="2745">
                  <c:v>-41.805999999999997</c:v>
                </c:pt>
                <c:pt idx="2746">
                  <c:v>-41.75</c:v>
                </c:pt>
                <c:pt idx="2747">
                  <c:v>-41.814</c:v>
                </c:pt>
                <c:pt idx="2748">
                  <c:v>-41.792000000000002</c:v>
                </c:pt>
                <c:pt idx="2749">
                  <c:v>-41.715000000000003</c:v>
                </c:pt>
                <c:pt idx="2750">
                  <c:v>-41.686</c:v>
                </c:pt>
                <c:pt idx="2751">
                  <c:v>-41.79</c:v>
                </c:pt>
                <c:pt idx="2752">
                  <c:v>-41.744999999999997</c:v>
                </c:pt>
                <c:pt idx="2753">
                  <c:v>-41.639000000000003</c:v>
                </c:pt>
                <c:pt idx="2754">
                  <c:v>-41.64</c:v>
                </c:pt>
                <c:pt idx="2755">
                  <c:v>-41.692999999999998</c:v>
                </c:pt>
                <c:pt idx="2756">
                  <c:v>-41.744999999999997</c:v>
                </c:pt>
                <c:pt idx="2757">
                  <c:v>-41.744</c:v>
                </c:pt>
                <c:pt idx="2758">
                  <c:v>-41.649000000000001</c:v>
                </c:pt>
                <c:pt idx="2759">
                  <c:v>-41.609000000000002</c:v>
                </c:pt>
                <c:pt idx="2760">
                  <c:v>-41.722000000000001</c:v>
                </c:pt>
                <c:pt idx="2761">
                  <c:v>-41.661000000000001</c:v>
                </c:pt>
                <c:pt idx="2762">
                  <c:v>-41.584000000000003</c:v>
                </c:pt>
                <c:pt idx="2763">
                  <c:v>-41.622999999999998</c:v>
                </c:pt>
                <c:pt idx="2764">
                  <c:v>-41.646999999999998</c:v>
                </c:pt>
                <c:pt idx="2765">
                  <c:v>-41.582000000000001</c:v>
                </c:pt>
                <c:pt idx="2766">
                  <c:v>-41.642000000000003</c:v>
                </c:pt>
                <c:pt idx="2767">
                  <c:v>-41.662999999999997</c:v>
                </c:pt>
                <c:pt idx="2768">
                  <c:v>-41.542000000000002</c:v>
                </c:pt>
                <c:pt idx="2769">
                  <c:v>-41.475999999999999</c:v>
                </c:pt>
                <c:pt idx="2770">
                  <c:v>-41.499000000000002</c:v>
                </c:pt>
                <c:pt idx="2771">
                  <c:v>-41.591999999999999</c:v>
                </c:pt>
                <c:pt idx="2772">
                  <c:v>-41.6</c:v>
                </c:pt>
                <c:pt idx="2773">
                  <c:v>-41.643000000000001</c:v>
                </c:pt>
                <c:pt idx="2774">
                  <c:v>-41.581000000000003</c:v>
                </c:pt>
                <c:pt idx="2775">
                  <c:v>-41.466000000000001</c:v>
                </c:pt>
                <c:pt idx="2776">
                  <c:v>-41.457999999999998</c:v>
                </c:pt>
                <c:pt idx="2777">
                  <c:v>-41.536999999999999</c:v>
                </c:pt>
                <c:pt idx="2778">
                  <c:v>-41.51</c:v>
                </c:pt>
                <c:pt idx="2779">
                  <c:v>-41.576999999999998</c:v>
                </c:pt>
                <c:pt idx="2780">
                  <c:v>-41.518000000000001</c:v>
                </c:pt>
                <c:pt idx="2781">
                  <c:v>-41.430999999999997</c:v>
                </c:pt>
                <c:pt idx="2782">
                  <c:v>-41.420999999999999</c:v>
                </c:pt>
                <c:pt idx="2783">
                  <c:v>-41.524999999999999</c:v>
                </c:pt>
                <c:pt idx="2784">
                  <c:v>-41.44</c:v>
                </c:pt>
                <c:pt idx="2785">
                  <c:v>-41.396000000000001</c:v>
                </c:pt>
                <c:pt idx="2786">
                  <c:v>-41.521999999999998</c:v>
                </c:pt>
                <c:pt idx="2787">
                  <c:v>-41.423000000000002</c:v>
                </c:pt>
                <c:pt idx="2788">
                  <c:v>-41.363999999999997</c:v>
                </c:pt>
                <c:pt idx="2789">
                  <c:v>-41.445</c:v>
                </c:pt>
                <c:pt idx="2790">
                  <c:v>-41.430999999999997</c:v>
                </c:pt>
                <c:pt idx="2791">
                  <c:v>-41.375</c:v>
                </c:pt>
                <c:pt idx="2792">
                  <c:v>-41.468000000000004</c:v>
                </c:pt>
                <c:pt idx="2793">
                  <c:v>-41.411000000000001</c:v>
                </c:pt>
                <c:pt idx="2794">
                  <c:v>-41.29</c:v>
                </c:pt>
                <c:pt idx="2795">
                  <c:v>-41.274999999999999</c:v>
                </c:pt>
                <c:pt idx="2796">
                  <c:v>-41.314999999999998</c:v>
                </c:pt>
                <c:pt idx="2797">
                  <c:v>-41.417999999999999</c:v>
                </c:pt>
                <c:pt idx="2798">
                  <c:v>-41.36</c:v>
                </c:pt>
                <c:pt idx="2799">
                  <c:v>-41.311</c:v>
                </c:pt>
                <c:pt idx="2800">
                  <c:v>-41.387999999999998</c:v>
                </c:pt>
                <c:pt idx="2801">
                  <c:v>-41.343000000000004</c:v>
                </c:pt>
                <c:pt idx="2802">
                  <c:v>-41.256</c:v>
                </c:pt>
                <c:pt idx="2803">
                  <c:v>-41.238999999999997</c:v>
                </c:pt>
                <c:pt idx="2804">
                  <c:v>-41.351999999999997</c:v>
                </c:pt>
                <c:pt idx="2805">
                  <c:v>-41.273000000000003</c:v>
                </c:pt>
                <c:pt idx="2806">
                  <c:v>-41.218000000000004</c:v>
                </c:pt>
                <c:pt idx="2807">
                  <c:v>-41.286000000000001</c:v>
                </c:pt>
                <c:pt idx="2808">
                  <c:v>-41.292000000000002</c:v>
                </c:pt>
                <c:pt idx="2809">
                  <c:v>-41.218000000000004</c:v>
                </c:pt>
                <c:pt idx="2810">
                  <c:v>-41.241999999999997</c:v>
                </c:pt>
                <c:pt idx="2811">
                  <c:v>-41.274000000000001</c:v>
                </c:pt>
                <c:pt idx="2812">
                  <c:v>-41.247999999999998</c:v>
                </c:pt>
                <c:pt idx="2813">
                  <c:v>-41.177</c:v>
                </c:pt>
                <c:pt idx="2814">
                  <c:v>-41.19</c:v>
                </c:pt>
                <c:pt idx="2815">
                  <c:v>-41.249000000000002</c:v>
                </c:pt>
                <c:pt idx="2816">
                  <c:v>-41.197000000000003</c:v>
                </c:pt>
                <c:pt idx="2817">
                  <c:v>-41.145000000000003</c:v>
                </c:pt>
                <c:pt idx="2818">
                  <c:v>-41.176000000000002</c:v>
                </c:pt>
                <c:pt idx="2819">
                  <c:v>-41.195999999999998</c:v>
                </c:pt>
                <c:pt idx="2820">
                  <c:v>-41.134</c:v>
                </c:pt>
                <c:pt idx="2821">
                  <c:v>-41.155000000000001</c:v>
                </c:pt>
                <c:pt idx="2822">
                  <c:v>-41.182000000000002</c:v>
                </c:pt>
                <c:pt idx="2823">
                  <c:v>-41.110999999999997</c:v>
                </c:pt>
                <c:pt idx="2824">
                  <c:v>-41.075000000000003</c:v>
                </c:pt>
                <c:pt idx="2825">
                  <c:v>-41.148000000000003</c:v>
                </c:pt>
                <c:pt idx="2826">
                  <c:v>-41.145000000000003</c:v>
                </c:pt>
                <c:pt idx="2827">
                  <c:v>-41.040999999999997</c:v>
                </c:pt>
                <c:pt idx="2828">
                  <c:v>-41.006999999999998</c:v>
                </c:pt>
                <c:pt idx="2829">
                  <c:v>-41.085000000000001</c:v>
                </c:pt>
                <c:pt idx="2830">
                  <c:v>-41.067999999999998</c:v>
                </c:pt>
                <c:pt idx="2831">
                  <c:v>-41.143000000000001</c:v>
                </c:pt>
                <c:pt idx="2832">
                  <c:v>-41.075000000000003</c:v>
                </c:pt>
                <c:pt idx="2833">
                  <c:v>-40.984999999999999</c:v>
                </c:pt>
                <c:pt idx="2834">
                  <c:v>-40.963000000000001</c:v>
                </c:pt>
                <c:pt idx="2835">
                  <c:v>-41.07</c:v>
                </c:pt>
                <c:pt idx="2836">
                  <c:v>-41.011000000000003</c:v>
                </c:pt>
                <c:pt idx="2837">
                  <c:v>-41.021000000000001</c:v>
                </c:pt>
                <c:pt idx="2838">
                  <c:v>-41.076000000000001</c:v>
                </c:pt>
                <c:pt idx="2839">
                  <c:v>-40.982999999999997</c:v>
                </c:pt>
                <c:pt idx="2840">
                  <c:v>-40.911999999999999</c:v>
                </c:pt>
                <c:pt idx="2841">
                  <c:v>-40.991999999999997</c:v>
                </c:pt>
                <c:pt idx="2842">
                  <c:v>-40.966000000000001</c:v>
                </c:pt>
                <c:pt idx="2843">
                  <c:v>-40.976999999999997</c:v>
                </c:pt>
                <c:pt idx="2844">
                  <c:v>-41.018999999999998</c:v>
                </c:pt>
                <c:pt idx="2845">
                  <c:v>-40.936</c:v>
                </c:pt>
                <c:pt idx="2846">
                  <c:v>-40.862000000000002</c:v>
                </c:pt>
                <c:pt idx="2847">
                  <c:v>-40.950000000000003</c:v>
                </c:pt>
                <c:pt idx="2848">
                  <c:v>-40.948999999999998</c:v>
                </c:pt>
                <c:pt idx="2849">
                  <c:v>-40.868000000000002</c:v>
                </c:pt>
                <c:pt idx="2850">
                  <c:v>-40.883000000000003</c:v>
                </c:pt>
                <c:pt idx="2851">
                  <c:v>-40.957999999999998</c:v>
                </c:pt>
                <c:pt idx="2852">
                  <c:v>-40.872999999999998</c:v>
                </c:pt>
                <c:pt idx="2853">
                  <c:v>-40.811</c:v>
                </c:pt>
                <c:pt idx="2854">
                  <c:v>-40.899000000000001</c:v>
                </c:pt>
                <c:pt idx="2855">
                  <c:v>-40.896999999999998</c:v>
                </c:pt>
                <c:pt idx="2856">
                  <c:v>-40.786000000000001</c:v>
                </c:pt>
                <c:pt idx="2857">
                  <c:v>-40.759</c:v>
                </c:pt>
                <c:pt idx="2858">
                  <c:v>-40.823</c:v>
                </c:pt>
                <c:pt idx="2859">
                  <c:v>-40.86</c:v>
                </c:pt>
                <c:pt idx="2860">
                  <c:v>-40.886000000000003</c:v>
                </c:pt>
                <c:pt idx="2861">
                  <c:v>-40.801000000000002</c:v>
                </c:pt>
                <c:pt idx="2862">
                  <c:v>-40.74</c:v>
                </c:pt>
                <c:pt idx="2863">
                  <c:v>-40.825000000000003</c:v>
                </c:pt>
                <c:pt idx="2864">
                  <c:v>-40.817</c:v>
                </c:pt>
                <c:pt idx="2865">
                  <c:v>-40.725999999999999</c:v>
                </c:pt>
                <c:pt idx="2866">
                  <c:v>-40.713999999999999</c:v>
                </c:pt>
                <c:pt idx="2867">
                  <c:v>-40.811999999999998</c:v>
                </c:pt>
                <c:pt idx="2868">
                  <c:v>-40.750999999999998</c:v>
                </c:pt>
                <c:pt idx="2869">
                  <c:v>-40.706000000000003</c:v>
                </c:pt>
                <c:pt idx="2870">
                  <c:v>-40.789000000000001</c:v>
                </c:pt>
                <c:pt idx="2871">
                  <c:v>-40.75</c:v>
                </c:pt>
                <c:pt idx="2872">
                  <c:v>-40.683999999999997</c:v>
                </c:pt>
                <c:pt idx="2873">
                  <c:v>-40.668999999999997</c:v>
                </c:pt>
                <c:pt idx="2874">
                  <c:v>-40.716999999999999</c:v>
                </c:pt>
                <c:pt idx="2875">
                  <c:v>-40.725999999999999</c:v>
                </c:pt>
                <c:pt idx="2876">
                  <c:v>-40.674999999999997</c:v>
                </c:pt>
                <c:pt idx="2877">
                  <c:v>-40.680999999999997</c:v>
                </c:pt>
                <c:pt idx="2878">
                  <c:v>-40.701999999999998</c:v>
                </c:pt>
                <c:pt idx="2879">
                  <c:v>-40.64</c:v>
                </c:pt>
                <c:pt idx="2880">
                  <c:v>-40.576999999999998</c:v>
                </c:pt>
                <c:pt idx="2881">
                  <c:v>-40.656999999999996</c:v>
                </c:pt>
                <c:pt idx="2882">
                  <c:v>-40.674999999999997</c:v>
                </c:pt>
                <c:pt idx="2883">
                  <c:v>-40.566000000000003</c:v>
                </c:pt>
                <c:pt idx="2884">
                  <c:v>-40.527000000000001</c:v>
                </c:pt>
                <c:pt idx="2885">
                  <c:v>-40.613999999999997</c:v>
                </c:pt>
                <c:pt idx="2886">
                  <c:v>-40.588999999999999</c:v>
                </c:pt>
                <c:pt idx="2887">
                  <c:v>-40.665999999999997</c:v>
                </c:pt>
                <c:pt idx="2888">
                  <c:v>-40.594999999999999</c:v>
                </c:pt>
                <c:pt idx="2889">
                  <c:v>-40.5</c:v>
                </c:pt>
                <c:pt idx="2890">
                  <c:v>-40.494</c:v>
                </c:pt>
                <c:pt idx="2891">
                  <c:v>-40.582999999999998</c:v>
                </c:pt>
                <c:pt idx="2892">
                  <c:v>-40.526000000000003</c:v>
                </c:pt>
                <c:pt idx="2893">
                  <c:v>-40.593000000000004</c:v>
                </c:pt>
                <c:pt idx="2894">
                  <c:v>-40.57</c:v>
                </c:pt>
                <c:pt idx="2895">
                  <c:v>-40.488</c:v>
                </c:pt>
                <c:pt idx="2896">
                  <c:v>-40.442</c:v>
                </c:pt>
                <c:pt idx="2897">
                  <c:v>-40.5</c:v>
                </c:pt>
                <c:pt idx="2898">
                  <c:v>-40.524000000000001</c:v>
                </c:pt>
                <c:pt idx="2899">
                  <c:v>-40.479999999999997</c:v>
                </c:pt>
                <c:pt idx="2900">
                  <c:v>-40.447000000000003</c:v>
                </c:pt>
                <c:pt idx="2901">
                  <c:v>-40.505000000000003</c:v>
                </c:pt>
                <c:pt idx="2902">
                  <c:v>-40.46</c:v>
                </c:pt>
                <c:pt idx="2903">
                  <c:v>-40.384999999999998</c:v>
                </c:pt>
                <c:pt idx="2904">
                  <c:v>-40.366999999999997</c:v>
                </c:pt>
                <c:pt idx="2905">
                  <c:v>-40.494999999999997</c:v>
                </c:pt>
                <c:pt idx="2906">
                  <c:v>-40.411999999999999</c:v>
                </c:pt>
                <c:pt idx="2907">
                  <c:v>-40.359000000000002</c:v>
                </c:pt>
                <c:pt idx="2908">
                  <c:v>-40.478000000000002</c:v>
                </c:pt>
                <c:pt idx="2909">
                  <c:v>-40.402999999999999</c:v>
                </c:pt>
                <c:pt idx="2910">
                  <c:v>-40.329000000000001</c:v>
                </c:pt>
                <c:pt idx="2911">
                  <c:v>-40.395000000000003</c:v>
                </c:pt>
                <c:pt idx="2912">
                  <c:v>-40.393000000000001</c:v>
                </c:pt>
                <c:pt idx="2913">
                  <c:v>-40.33</c:v>
                </c:pt>
                <c:pt idx="2914">
                  <c:v>-40.436</c:v>
                </c:pt>
                <c:pt idx="2915">
                  <c:v>-40.366</c:v>
                </c:pt>
                <c:pt idx="2916">
                  <c:v>-40.255000000000003</c:v>
                </c:pt>
                <c:pt idx="2917">
                  <c:v>-40.241999999999997</c:v>
                </c:pt>
                <c:pt idx="2918">
                  <c:v>-40.265000000000001</c:v>
                </c:pt>
                <c:pt idx="2919">
                  <c:v>-40.380000000000003</c:v>
                </c:pt>
                <c:pt idx="2920">
                  <c:v>-40.316000000000003</c:v>
                </c:pt>
                <c:pt idx="2921">
                  <c:v>-40.319000000000003</c:v>
                </c:pt>
                <c:pt idx="2922">
                  <c:v>-40.350999999999999</c:v>
                </c:pt>
                <c:pt idx="2923">
                  <c:v>-40.276000000000003</c:v>
                </c:pt>
                <c:pt idx="2924">
                  <c:v>-40.222000000000001</c:v>
                </c:pt>
                <c:pt idx="2925">
                  <c:v>-40.243000000000002</c:v>
                </c:pt>
                <c:pt idx="2926">
                  <c:v>-40.293999999999997</c:v>
                </c:pt>
                <c:pt idx="2927">
                  <c:v>-40.223999999999997</c:v>
                </c:pt>
                <c:pt idx="2928">
                  <c:v>-40.200000000000003</c:v>
                </c:pt>
                <c:pt idx="2929">
                  <c:v>-40.283999999999999</c:v>
                </c:pt>
                <c:pt idx="2930">
                  <c:v>-40.255000000000003</c:v>
                </c:pt>
                <c:pt idx="2931">
                  <c:v>-40.167999999999999</c:v>
                </c:pt>
                <c:pt idx="2932">
                  <c:v>-40.140999999999998</c:v>
                </c:pt>
                <c:pt idx="2933">
                  <c:v>-40.247999999999998</c:v>
                </c:pt>
                <c:pt idx="2934">
                  <c:v>-40.204000000000001</c:v>
                </c:pt>
                <c:pt idx="2935">
                  <c:v>-40.11</c:v>
                </c:pt>
                <c:pt idx="2936">
                  <c:v>-40.103999999999999</c:v>
                </c:pt>
                <c:pt idx="2937">
                  <c:v>-40.186</c:v>
                </c:pt>
                <c:pt idx="2938">
                  <c:v>-40.142000000000003</c:v>
                </c:pt>
                <c:pt idx="2939">
                  <c:v>-40.179000000000002</c:v>
                </c:pt>
                <c:pt idx="2940">
                  <c:v>-40.173999999999999</c:v>
                </c:pt>
                <c:pt idx="2941">
                  <c:v>-40.076000000000001</c:v>
                </c:pt>
                <c:pt idx="2942">
                  <c:v>-40.037999999999997</c:v>
                </c:pt>
                <c:pt idx="2943">
                  <c:v>-40.130000000000003</c:v>
                </c:pt>
                <c:pt idx="2944">
                  <c:v>-40.097000000000001</c:v>
                </c:pt>
                <c:pt idx="2945">
                  <c:v>-40.082999999999998</c:v>
                </c:pt>
                <c:pt idx="2946">
                  <c:v>-40.148000000000003</c:v>
                </c:pt>
                <c:pt idx="2947">
                  <c:v>-40.122</c:v>
                </c:pt>
                <c:pt idx="2948">
                  <c:v>-40.005000000000003</c:v>
                </c:pt>
                <c:pt idx="2949">
                  <c:v>-39.975999999999999</c:v>
                </c:pt>
                <c:pt idx="2950">
                  <c:v>-40.009</c:v>
                </c:pt>
                <c:pt idx="2951">
                  <c:v>-40.095999999999997</c:v>
                </c:pt>
                <c:pt idx="2952">
                  <c:v>-40.08</c:v>
                </c:pt>
                <c:pt idx="2953">
                  <c:v>-40.01</c:v>
                </c:pt>
                <c:pt idx="2954">
                  <c:v>-39.991999999999997</c:v>
                </c:pt>
                <c:pt idx="2955">
                  <c:v>-40.048000000000002</c:v>
                </c:pt>
                <c:pt idx="2956">
                  <c:v>-40.000999999999998</c:v>
                </c:pt>
                <c:pt idx="2957">
                  <c:v>-40.024000000000001</c:v>
                </c:pt>
                <c:pt idx="2958">
                  <c:v>-39.950000000000003</c:v>
                </c:pt>
                <c:pt idx="2959">
                  <c:v>-39.920999999999999</c:v>
                </c:pt>
                <c:pt idx="2960">
                  <c:v>-40.015000000000001</c:v>
                </c:pt>
                <c:pt idx="2961">
                  <c:v>-39.973999999999997</c:v>
                </c:pt>
                <c:pt idx="2962">
                  <c:v>-39.917999999999999</c:v>
                </c:pt>
                <c:pt idx="2963">
                  <c:v>-39.966000000000001</c:v>
                </c:pt>
                <c:pt idx="2964">
                  <c:v>-39.957999999999998</c:v>
                </c:pt>
                <c:pt idx="2965">
                  <c:v>-39.908000000000001</c:v>
                </c:pt>
                <c:pt idx="2966">
                  <c:v>-39.872999999999998</c:v>
                </c:pt>
                <c:pt idx="2967">
                  <c:v>-39.957999999999998</c:v>
                </c:pt>
                <c:pt idx="2968">
                  <c:v>-39.909999999999997</c:v>
                </c:pt>
                <c:pt idx="2969">
                  <c:v>-39.838000000000001</c:v>
                </c:pt>
                <c:pt idx="2970">
                  <c:v>-39.832999999999998</c:v>
                </c:pt>
                <c:pt idx="2971">
                  <c:v>-39.942</c:v>
                </c:pt>
                <c:pt idx="2972">
                  <c:v>-39.872</c:v>
                </c:pt>
                <c:pt idx="2973">
                  <c:v>-39.807000000000002</c:v>
                </c:pt>
                <c:pt idx="2974">
                  <c:v>-39.845999999999997</c:v>
                </c:pt>
                <c:pt idx="2975">
                  <c:v>-39.886000000000003</c:v>
                </c:pt>
                <c:pt idx="2976">
                  <c:v>-39.786999999999999</c:v>
                </c:pt>
                <c:pt idx="2977">
                  <c:v>-39.764000000000003</c:v>
                </c:pt>
                <c:pt idx="2978">
                  <c:v>-39.847000000000001</c:v>
                </c:pt>
                <c:pt idx="2979">
                  <c:v>-39.802999999999997</c:v>
                </c:pt>
                <c:pt idx="2980">
                  <c:v>-39.875</c:v>
                </c:pt>
                <c:pt idx="2981">
                  <c:v>-39.814999999999998</c:v>
                </c:pt>
                <c:pt idx="2982">
                  <c:v>-39.734999999999999</c:v>
                </c:pt>
                <c:pt idx="2983">
                  <c:v>-39.712000000000003</c:v>
                </c:pt>
                <c:pt idx="2984">
                  <c:v>-39.826999999999998</c:v>
                </c:pt>
                <c:pt idx="2985">
                  <c:v>-39.753999999999998</c:v>
                </c:pt>
                <c:pt idx="2986">
                  <c:v>-39.701999999999998</c:v>
                </c:pt>
                <c:pt idx="2987">
                  <c:v>-39.819000000000003</c:v>
                </c:pt>
                <c:pt idx="2988">
                  <c:v>-39.747999999999998</c:v>
                </c:pt>
                <c:pt idx="2989">
                  <c:v>-39.652999999999999</c:v>
                </c:pt>
                <c:pt idx="2990">
                  <c:v>-39.661999999999999</c:v>
                </c:pt>
                <c:pt idx="2991">
                  <c:v>-39.710999999999999</c:v>
                </c:pt>
                <c:pt idx="2992">
                  <c:v>-39.752000000000002</c:v>
                </c:pt>
                <c:pt idx="2993">
                  <c:v>-39.738</c:v>
                </c:pt>
                <c:pt idx="2994">
                  <c:v>-39.631999999999998</c:v>
                </c:pt>
                <c:pt idx="2995">
                  <c:v>-39.591000000000001</c:v>
                </c:pt>
                <c:pt idx="2996">
                  <c:v>-39.652000000000001</c:v>
                </c:pt>
                <c:pt idx="2997">
                  <c:v>-39.659999999999997</c:v>
                </c:pt>
                <c:pt idx="2998">
                  <c:v>-39.731999999999999</c:v>
                </c:pt>
                <c:pt idx="2999">
                  <c:v>-39.668999999999997</c:v>
                </c:pt>
                <c:pt idx="3000">
                  <c:v>-39.573</c:v>
                </c:pt>
                <c:pt idx="3001">
                  <c:v>-39.555999999999997</c:v>
                </c:pt>
                <c:pt idx="3002">
                  <c:v>-39.670999999999999</c:v>
                </c:pt>
                <c:pt idx="3003">
                  <c:v>-39.6</c:v>
                </c:pt>
                <c:pt idx="3004">
                  <c:v>-39.576000000000001</c:v>
                </c:pt>
                <c:pt idx="3005">
                  <c:v>-39.667000000000002</c:v>
                </c:pt>
                <c:pt idx="3006">
                  <c:v>-39.58</c:v>
                </c:pt>
                <c:pt idx="3007">
                  <c:v>-39.503999999999998</c:v>
                </c:pt>
                <c:pt idx="3008">
                  <c:v>-39.563000000000002</c:v>
                </c:pt>
                <c:pt idx="3009">
                  <c:v>-39.58</c:v>
                </c:pt>
                <c:pt idx="3010">
                  <c:v>-39.526000000000003</c:v>
                </c:pt>
                <c:pt idx="3011">
                  <c:v>-39.606000000000002</c:v>
                </c:pt>
                <c:pt idx="3012">
                  <c:v>-39.533999999999999</c:v>
                </c:pt>
                <c:pt idx="3013">
                  <c:v>-39.465000000000003</c:v>
                </c:pt>
                <c:pt idx="3014">
                  <c:v>-39.523000000000003</c:v>
                </c:pt>
                <c:pt idx="3015">
                  <c:v>-39.555999999999997</c:v>
                </c:pt>
                <c:pt idx="3016">
                  <c:v>-39.450000000000003</c:v>
                </c:pt>
                <c:pt idx="3017">
                  <c:v>-39.408999999999999</c:v>
                </c:pt>
                <c:pt idx="3018">
                  <c:v>-39.506999999999998</c:v>
                </c:pt>
                <c:pt idx="3019">
                  <c:v>-39.481000000000002</c:v>
                </c:pt>
                <c:pt idx="3020">
                  <c:v>-39.485999999999997</c:v>
                </c:pt>
                <c:pt idx="3021">
                  <c:v>-39.526000000000003</c:v>
                </c:pt>
                <c:pt idx="3022">
                  <c:v>-39.439</c:v>
                </c:pt>
                <c:pt idx="3023">
                  <c:v>-39.380000000000003</c:v>
                </c:pt>
                <c:pt idx="3024">
                  <c:v>-39.444000000000003</c:v>
                </c:pt>
                <c:pt idx="3025">
                  <c:v>-39.456000000000003</c:v>
                </c:pt>
                <c:pt idx="3026">
                  <c:v>-39.389000000000003</c:v>
                </c:pt>
                <c:pt idx="3027">
                  <c:v>-39.406999999999996</c:v>
                </c:pt>
                <c:pt idx="3028">
                  <c:v>-39.465000000000003</c:v>
                </c:pt>
                <c:pt idx="3029">
                  <c:v>-39.360999999999997</c:v>
                </c:pt>
                <c:pt idx="3030">
                  <c:v>-39.29</c:v>
                </c:pt>
                <c:pt idx="3031">
                  <c:v>-39.353000000000002</c:v>
                </c:pt>
                <c:pt idx="3032">
                  <c:v>-39.362000000000002</c:v>
                </c:pt>
                <c:pt idx="3033">
                  <c:v>-39.421999999999997</c:v>
                </c:pt>
                <c:pt idx="3034">
                  <c:v>-39.406999999999996</c:v>
                </c:pt>
                <c:pt idx="3035">
                  <c:v>-39.292999999999999</c:v>
                </c:pt>
                <c:pt idx="3036">
                  <c:v>-39.252000000000002</c:v>
                </c:pt>
                <c:pt idx="3037">
                  <c:v>-39.363</c:v>
                </c:pt>
                <c:pt idx="3038">
                  <c:v>-39.317</c:v>
                </c:pt>
                <c:pt idx="3039">
                  <c:v>-39.273000000000003</c:v>
                </c:pt>
                <c:pt idx="3040">
                  <c:v>-39.380000000000003</c:v>
                </c:pt>
                <c:pt idx="3041">
                  <c:v>-39.270000000000003</c:v>
                </c:pt>
                <c:pt idx="3042">
                  <c:v>-39.170999999999999</c:v>
                </c:pt>
                <c:pt idx="3043">
                  <c:v>-39.19</c:v>
                </c:pt>
                <c:pt idx="3044">
                  <c:v>-39.249000000000002</c:v>
                </c:pt>
                <c:pt idx="3045">
                  <c:v>-39.271999999999998</c:v>
                </c:pt>
                <c:pt idx="3046">
                  <c:v>-39.322000000000003</c:v>
                </c:pt>
                <c:pt idx="3047">
                  <c:v>-39.243000000000002</c:v>
                </c:pt>
                <c:pt idx="3048">
                  <c:v>-39.183999999999997</c:v>
                </c:pt>
                <c:pt idx="3049">
                  <c:v>-39.173000000000002</c:v>
                </c:pt>
                <c:pt idx="3050">
                  <c:v>-39.277999999999999</c:v>
                </c:pt>
                <c:pt idx="3051">
                  <c:v>-39.183999999999997</c:v>
                </c:pt>
                <c:pt idx="3052">
                  <c:v>-39.127000000000002</c:v>
                </c:pt>
                <c:pt idx="3053">
                  <c:v>-39.215000000000003</c:v>
                </c:pt>
                <c:pt idx="3054">
                  <c:v>-39.200000000000003</c:v>
                </c:pt>
                <c:pt idx="3055">
                  <c:v>-39.137999999999998</c:v>
                </c:pt>
                <c:pt idx="3056">
                  <c:v>-39.219000000000001</c:v>
                </c:pt>
                <c:pt idx="3057">
                  <c:v>-39.209000000000003</c:v>
                </c:pt>
                <c:pt idx="3058">
                  <c:v>-39.069000000000003</c:v>
                </c:pt>
                <c:pt idx="3059">
                  <c:v>-39.036000000000001</c:v>
                </c:pt>
                <c:pt idx="3060">
                  <c:v>-39.061999999999998</c:v>
                </c:pt>
                <c:pt idx="3061">
                  <c:v>-39.164999999999999</c:v>
                </c:pt>
                <c:pt idx="3062">
                  <c:v>-39.127000000000002</c:v>
                </c:pt>
                <c:pt idx="3063">
                  <c:v>-39.165999999999997</c:v>
                </c:pt>
                <c:pt idx="3064">
                  <c:v>-39.134</c:v>
                </c:pt>
                <c:pt idx="3065">
                  <c:v>-39.027000000000001</c:v>
                </c:pt>
                <c:pt idx="3066">
                  <c:v>-38.988999999999997</c:v>
                </c:pt>
                <c:pt idx="3067">
                  <c:v>-39.067</c:v>
                </c:pt>
                <c:pt idx="3068">
                  <c:v>-39.051000000000002</c:v>
                </c:pt>
                <c:pt idx="3069">
                  <c:v>-39.134</c:v>
                </c:pt>
                <c:pt idx="3070">
                  <c:v>-39.061999999999998</c:v>
                </c:pt>
                <c:pt idx="3071">
                  <c:v>-38.975000000000001</c:v>
                </c:pt>
                <c:pt idx="3072">
                  <c:v>-38.959000000000003</c:v>
                </c:pt>
                <c:pt idx="3073">
                  <c:v>-39.058</c:v>
                </c:pt>
                <c:pt idx="3074">
                  <c:v>-38.994</c:v>
                </c:pt>
                <c:pt idx="3075">
                  <c:v>-39.027000000000001</c:v>
                </c:pt>
                <c:pt idx="3076">
                  <c:v>-39.054000000000002</c:v>
                </c:pt>
                <c:pt idx="3077">
                  <c:v>-38.957000000000001</c:v>
                </c:pt>
                <c:pt idx="3078">
                  <c:v>-38.899000000000001</c:v>
                </c:pt>
                <c:pt idx="3079">
                  <c:v>-39.003999999999998</c:v>
                </c:pt>
                <c:pt idx="3080">
                  <c:v>-38.982999999999997</c:v>
                </c:pt>
                <c:pt idx="3081">
                  <c:v>-38.883000000000003</c:v>
                </c:pt>
                <c:pt idx="3082">
                  <c:v>-38.887</c:v>
                </c:pt>
                <c:pt idx="3083">
                  <c:v>-38.942</c:v>
                </c:pt>
                <c:pt idx="3084">
                  <c:v>-38.966999999999999</c:v>
                </c:pt>
                <c:pt idx="3085">
                  <c:v>-38.978999999999999</c:v>
                </c:pt>
                <c:pt idx="3086">
                  <c:v>-38.889000000000003</c:v>
                </c:pt>
                <c:pt idx="3087">
                  <c:v>-38.819000000000003</c:v>
                </c:pt>
                <c:pt idx="3088">
                  <c:v>-38.862000000000002</c:v>
                </c:pt>
                <c:pt idx="3089">
                  <c:v>-38.908999999999999</c:v>
                </c:pt>
                <c:pt idx="3090">
                  <c:v>-38.871000000000002</c:v>
                </c:pt>
                <c:pt idx="3091">
                  <c:v>-38.938000000000002</c:v>
                </c:pt>
                <c:pt idx="3092">
                  <c:v>-38.872</c:v>
                </c:pt>
                <c:pt idx="3093">
                  <c:v>-38.768999999999998</c:v>
                </c:pt>
                <c:pt idx="3094">
                  <c:v>-38.758000000000003</c:v>
                </c:pt>
                <c:pt idx="3095">
                  <c:v>-38.819000000000003</c:v>
                </c:pt>
                <c:pt idx="3096">
                  <c:v>-38.868000000000002</c:v>
                </c:pt>
                <c:pt idx="3097">
                  <c:v>-38.863</c:v>
                </c:pt>
                <c:pt idx="3098">
                  <c:v>-38.81</c:v>
                </c:pt>
                <c:pt idx="3099">
                  <c:v>-38.81</c:v>
                </c:pt>
                <c:pt idx="3100">
                  <c:v>-38.844999999999999</c:v>
                </c:pt>
                <c:pt idx="3101">
                  <c:v>-38.76</c:v>
                </c:pt>
                <c:pt idx="3102">
                  <c:v>-38.686</c:v>
                </c:pt>
                <c:pt idx="3103">
                  <c:v>-38.712000000000003</c:v>
                </c:pt>
                <c:pt idx="3104">
                  <c:v>-38.762999999999998</c:v>
                </c:pt>
                <c:pt idx="3105">
                  <c:v>-38.783000000000001</c:v>
                </c:pt>
                <c:pt idx="3106">
                  <c:v>-38.804000000000002</c:v>
                </c:pt>
                <c:pt idx="3107">
                  <c:v>-38.709000000000003</c:v>
                </c:pt>
                <c:pt idx="3108">
                  <c:v>-38.645000000000003</c:v>
                </c:pt>
                <c:pt idx="3109">
                  <c:v>-38.701999999999998</c:v>
                </c:pt>
                <c:pt idx="3110">
                  <c:v>-38.71</c:v>
                </c:pt>
                <c:pt idx="3111">
                  <c:v>-38.718000000000004</c:v>
                </c:pt>
                <c:pt idx="3112">
                  <c:v>-38.75</c:v>
                </c:pt>
                <c:pt idx="3113">
                  <c:v>-38.652999999999999</c:v>
                </c:pt>
                <c:pt idx="3114">
                  <c:v>-38.604999999999997</c:v>
                </c:pt>
                <c:pt idx="3115">
                  <c:v>-38.655999999999999</c:v>
                </c:pt>
                <c:pt idx="3116">
                  <c:v>-38.679000000000002</c:v>
                </c:pt>
                <c:pt idx="3117">
                  <c:v>-38.612000000000002</c:v>
                </c:pt>
                <c:pt idx="3118">
                  <c:v>-38.658999999999999</c:v>
                </c:pt>
                <c:pt idx="3119">
                  <c:v>-38.673999999999999</c:v>
                </c:pt>
                <c:pt idx="3120">
                  <c:v>-38.567</c:v>
                </c:pt>
                <c:pt idx="3121">
                  <c:v>-38.497999999999998</c:v>
                </c:pt>
                <c:pt idx="3122">
                  <c:v>-38.517000000000003</c:v>
                </c:pt>
                <c:pt idx="3123">
                  <c:v>-38.606000000000002</c:v>
                </c:pt>
                <c:pt idx="3124">
                  <c:v>-38.616</c:v>
                </c:pt>
                <c:pt idx="3125">
                  <c:v>-38.652999999999999</c:v>
                </c:pt>
                <c:pt idx="3126">
                  <c:v>-38.621000000000002</c:v>
                </c:pt>
                <c:pt idx="3127">
                  <c:v>-38.517000000000003</c:v>
                </c:pt>
                <c:pt idx="3128">
                  <c:v>-38.469000000000001</c:v>
                </c:pt>
                <c:pt idx="3129">
                  <c:v>-38.564</c:v>
                </c:pt>
                <c:pt idx="3130">
                  <c:v>-38.517000000000003</c:v>
                </c:pt>
                <c:pt idx="3131">
                  <c:v>-38.557000000000002</c:v>
                </c:pt>
                <c:pt idx="3132">
                  <c:v>-38.576999999999998</c:v>
                </c:pt>
                <c:pt idx="3133">
                  <c:v>-38.499000000000002</c:v>
                </c:pt>
                <c:pt idx="3134">
                  <c:v>-38.441000000000003</c:v>
                </c:pt>
                <c:pt idx="3135">
                  <c:v>-38.506</c:v>
                </c:pt>
                <c:pt idx="3136">
                  <c:v>-38.545999999999999</c:v>
                </c:pt>
                <c:pt idx="3137">
                  <c:v>-38.451999999999998</c:v>
                </c:pt>
                <c:pt idx="3138">
                  <c:v>-38.375999999999998</c:v>
                </c:pt>
                <c:pt idx="3139">
                  <c:v>-38.408000000000001</c:v>
                </c:pt>
                <c:pt idx="3140">
                  <c:v>-38.44</c:v>
                </c:pt>
                <c:pt idx="3141">
                  <c:v>-38.517000000000003</c:v>
                </c:pt>
                <c:pt idx="3142">
                  <c:v>-38.460999999999999</c:v>
                </c:pt>
                <c:pt idx="3143">
                  <c:v>-38.363</c:v>
                </c:pt>
                <c:pt idx="3144">
                  <c:v>-38.344000000000001</c:v>
                </c:pt>
                <c:pt idx="3145">
                  <c:v>-38.47</c:v>
                </c:pt>
                <c:pt idx="3146">
                  <c:v>-38.381</c:v>
                </c:pt>
                <c:pt idx="3147">
                  <c:v>-38.325000000000003</c:v>
                </c:pt>
                <c:pt idx="3148">
                  <c:v>-38.441000000000003</c:v>
                </c:pt>
                <c:pt idx="3149">
                  <c:v>-38.384</c:v>
                </c:pt>
                <c:pt idx="3150">
                  <c:v>-38.277000000000001</c:v>
                </c:pt>
                <c:pt idx="3151">
                  <c:v>-38.265000000000001</c:v>
                </c:pt>
                <c:pt idx="3152">
                  <c:v>-38.31</c:v>
                </c:pt>
                <c:pt idx="3153">
                  <c:v>-38.393000000000001</c:v>
                </c:pt>
                <c:pt idx="3154">
                  <c:v>-38.381999999999998</c:v>
                </c:pt>
                <c:pt idx="3155">
                  <c:v>-38.298999999999999</c:v>
                </c:pt>
                <c:pt idx="3156">
                  <c:v>-38.247</c:v>
                </c:pt>
                <c:pt idx="3157">
                  <c:v>-38.323999999999998</c:v>
                </c:pt>
                <c:pt idx="3158">
                  <c:v>-38.33</c:v>
                </c:pt>
                <c:pt idx="3159">
                  <c:v>-38.283000000000001</c:v>
                </c:pt>
                <c:pt idx="3160">
                  <c:v>-38.231000000000002</c:v>
                </c:pt>
                <c:pt idx="3161">
                  <c:v>-38.314</c:v>
                </c:pt>
                <c:pt idx="3162">
                  <c:v>-38.296999999999997</c:v>
                </c:pt>
                <c:pt idx="3163">
                  <c:v>-38.192</c:v>
                </c:pt>
                <c:pt idx="3164">
                  <c:v>-38.164999999999999</c:v>
                </c:pt>
                <c:pt idx="3165">
                  <c:v>-38.277999999999999</c:v>
                </c:pt>
                <c:pt idx="3166">
                  <c:v>-38.265999999999998</c:v>
                </c:pt>
                <c:pt idx="3167">
                  <c:v>-38.183999999999997</c:v>
                </c:pt>
                <c:pt idx="3168">
                  <c:v>-38.183999999999997</c:v>
                </c:pt>
                <c:pt idx="3169">
                  <c:v>-38.264000000000003</c:v>
                </c:pt>
                <c:pt idx="3170">
                  <c:v>-38.22</c:v>
                </c:pt>
                <c:pt idx="3171">
                  <c:v>-38.103999999999999</c:v>
                </c:pt>
                <c:pt idx="3172">
                  <c:v>-38.082000000000001</c:v>
                </c:pt>
                <c:pt idx="3173">
                  <c:v>-38.134</c:v>
                </c:pt>
                <c:pt idx="3174">
                  <c:v>-38.198</c:v>
                </c:pt>
                <c:pt idx="3175">
                  <c:v>-38.210999999999999</c:v>
                </c:pt>
                <c:pt idx="3176">
                  <c:v>-38.122999999999998</c:v>
                </c:pt>
                <c:pt idx="3177">
                  <c:v>-38.058</c:v>
                </c:pt>
                <c:pt idx="3178">
                  <c:v>-38.112000000000002</c:v>
                </c:pt>
                <c:pt idx="3179">
                  <c:v>-38.143000000000001</c:v>
                </c:pt>
                <c:pt idx="3180">
                  <c:v>-38.134</c:v>
                </c:pt>
                <c:pt idx="3181">
                  <c:v>-38.106999999999999</c:v>
                </c:pt>
                <c:pt idx="3182">
                  <c:v>-38.085999999999999</c:v>
                </c:pt>
                <c:pt idx="3183">
                  <c:v>-38.069000000000003</c:v>
                </c:pt>
                <c:pt idx="3184">
                  <c:v>-38.069000000000003</c:v>
                </c:pt>
                <c:pt idx="3185">
                  <c:v>-38.031999999999996</c:v>
                </c:pt>
                <c:pt idx="3186">
                  <c:v>-38.067</c:v>
                </c:pt>
                <c:pt idx="3187">
                  <c:v>-38.075000000000003</c:v>
                </c:pt>
                <c:pt idx="3188">
                  <c:v>-38.002000000000002</c:v>
                </c:pt>
                <c:pt idx="3189">
                  <c:v>-37.948</c:v>
                </c:pt>
                <c:pt idx="3190">
                  <c:v>-38.005000000000003</c:v>
                </c:pt>
                <c:pt idx="3191">
                  <c:v>-38.067999999999998</c:v>
                </c:pt>
                <c:pt idx="3192">
                  <c:v>-37.959000000000003</c:v>
                </c:pt>
                <c:pt idx="3193">
                  <c:v>-37.904000000000003</c:v>
                </c:pt>
                <c:pt idx="3194">
                  <c:v>-37.962000000000003</c:v>
                </c:pt>
                <c:pt idx="3195">
                  <c:v>-37.957999999999998</c:v>
                </c:pt>
                <c:pt idx="3196">
                  <c:v>-38.039000000000001</c:v>
                </c:pt>
                <c:pt idx="3197">
                  <c:v>-38.005000000000003</c:v>
                </c:pt>
                <c:pt idx="3198">
                  <c:v>-37.902000000000001</c:v>
                </c:pt>
                <c:pt idx="3199">
                  <c:v>-37.856000000000002</c:v>
                </c:pt>
                <c:pt idx="3200">
                  <c:v>-37.914000000000001</c:v>
                </c:pt>
                <c:pt idx="3201">
                  <c:v>-37.917999999999999</c:v>
                </c:pt>
                <c:pt idx="3202">
                  <c:v>-37.994999999999997</c:v>
                </c:pt>
                <c:pt idx="3203">
                  <c:v>-37.941000000000003</c:v>
                </c:pt>
                <c:pt idx="3204">
                  <c:v>-37.850999999999999</c:v>
                </c:pt>
                <c:pt idx="3205">
                  <c:v>-37.82</c:v>
                </c:pt>
                <c:pt idx="3206">
                  <c:v>-37.935000000000002</c:v>
                </c:pt>
                <c:pt idx="3207">
                  <c:v>-37.887999999999998</c:v>
                </c:pt>
                <c:pt idx="3208">
                  <c:v>-37.828000000000003</c:v>
                </c:pt>
                <c:pt idx="3209">
                  <c:v>-37.887</c:v>
                </c:pt>
                <c:pt idx="3210">
                  <c:v>-37.908999999999999</c:v>
                </c:pt>
                <c:pt idx="3211">
                  <c:v>-37.811999999999998</c:v>
                </c:pt>
                <c:pt idx="3212">
                  <c:v>-37.76</c:v>
                </c:pt>
                <c:pt idx="3213">
                  <c:v>-37.878</c:v>
                </c:pt>
                <c:pt idx="3214">
                  <c:v>-37.825000000000003</c:v>
                </c:pt>
                <c:pt idx="3215">
                  <c:v>-37.762</c:v>
                </c:pt>
                <c:pt idx="3216">
                  <c:v>-37.819000000000003</c:v>
                </c:pt>
                <c:pt idx="3217">
                  <c:v>-37.853000000000002</c:v>
                </c:pt>
                <c:pt idx="3218">
                  <c:v>-37.738</c:v>
                </c:pt>
                <c:pt idx="3219">
                  <c:v>-37.706000000000003</c:v>
                </c:pt>
                <c:pt idx="3220">
                  <c:v>-37.777999999999999</c:v>
                </c:pt>
                <c:pt idx="3221">
                  <c:v>-37.759</c:v>
                </c:pt>
                <c:pt idx="3222">
                  <c:v>-37.814</c:v>
                </c:pt>
                <c:pt idx="3223">
                  <c:v>-37.795999999999999</c:v>
                </c:pt>
                <c:pt idx="3224">
                  <c:v>-37.691000000000003</c:v>
                </c:pt>
                <c:pt idx="3225">
                  <c:v>-37.649000000000001</c:v>
                </c:pt>
                <c:pt idx="3226">
                  <c:v>-37.722999999999999</c:v>
                </c:pt>
                <c:pt idx="3227">
                  <c:v>-37.726999999999997</c:v>
                </c:pt>
                <c:pt idx="3228">
                  <c:v>-37.725000000000001</c:v>
                </c:pt>
                <c:pt idx="3229">
                  <c:v>-37.756999999999998</c:v>
                </c:pt>
                <c:pt idx="3230">
                  <c:v>-37.682000000000002</c:v>
                </c:pt>
                <c:pt idx="3231">
                  <c:v>-37.613</c:v>
                </c:pt>
                <c:pt idx="3232">
                  <c:v>-37.631</c:v>
                </c:pt>
                <c:pt idx="3233">
                  <c:v>-37.738999999999997</c:v>
                </c:pt>
                <c:pt idx="3234">
                  <c:v>-37.628</c:v>
                </c:pt>
                <c:pt idx="3235">
                  <c:v>-37.56</c:v>
                </c:pt>
                <c:pt idx="3236">
                  <c:v>-37.634999999999998</c:v>
                </c:pt>
                <c:pt idx="3237">
                  <c:v>-37.610999999999997</c:v>
                </c:pt>
                <c:pt idx="3238">
                  <c:v>-37.704000000000001</c:v>
                </c:pt>
                <c:pt idx="3239">
                  <c:v>-37.65</c:v>
                </c:pt>
                <c:pt idx="3240">
                  <c:v>-37.552999999999997</c:v>
                </c:pt>
                <c:pt idx="3241">
                  <c:v>-37.53</c:v>
                </c:pt>
                <c:pt idx="3242">
                  <c:v>-37.634999999999998</c:v>
                </c:pt>
                <c:pt idx="3243">
                  <c:v>-37.591000000000001</c:v>
                </c:pt>
                <c:pt idx="3244">
                  <c:v>-37.548000000000002</c:v>
                </c:pt>
                <c:pt idx="3245">
                  <c:v>-37.631999999999998</c:v>
                </c:pt>
                <c:pt idx="3246">
                  <c:v>-37.561999999999998</c:v>
                </c:pt>
                <c:pt idx="3247">
                  <c:v>-37.494</c:v>
                </c:pt>
                <c:pt idx="3248">
                  <c:v>-37.470999999999997</c:v>
                </c:pt>
                <c:pt idx="3249">
                  <c:v>-37.603999999999999</c:v>
                </c:pt>
                <c:pt idx="3250">
                  <c:v>-37.512999999999998</c:v>
                </c:pt>
                <c:pt idx="3251">
                  <c:v>-37.423000000000002</c:v>
                </c:pt>
                <c:pt idx="3252">
                  <c:v>-37.453000000000003</c:v>
                </c:pt>
                <c:pt idx="3253">
                  <c:v>-37.479999999999997</c:v>
                </c:pt>
                <c:pt idx="3254">
                  <c:v>-37.545999999999999</c:v>
                </c:pt>
                <c:pt idx="3255">
                  <c:v>-37.539000000000001</c:v>
                </c:pt>
                <c:pt idx="3256">
                  <c:v>-37.445999999999998</c:v>
                </c:pt>
                <c:pt idx="3257">
                  <c:v>-37.372999999999998</c:v>
                </c:pt>
                <c:pt idx="3258">
                  <c:v>-37.473999999999997</c:v>
                </c:pt>
                <c:pt idx="3259">
                  <c:v>-37.463999999999999</c:v>
                </c:pt>
                <c:pt idx="3260">
                  <c:v>-37.396999999999998</c:v>
                </c:pt>
                <c:pt idx="3261">
                  <c:v>-37.475999999999999</c:v>
                </c:pt>
                <c:pt idx="3262">
                  <c:v>-37.463999999999999</c:v>
                </c:pt>
                <c:pt idx="3263">
                  <c:v>-37.341000000000001</c:v>
                </c:pt>
                <c:pt idx="3264">
                  <c:v>-37.298999999999999</c:v>
                </c:pt>
                <c:pt idx="3265">
                  <c:v>-37.353999999999999</c:v>
                </c:pt>
                <c:pt idx="3266">
                  <c:v>-37.429000000000002</c:v>
                </c:pt>
                <c:pt idx="3267">
                  <c:v>-37.424999999999997</c:v>
                </c:pt>
                <c:pt idx="3268">
                  <c:v>-37.350999999999999</c:v>
                </c:pt>
                <c:pt idx="3269">
                  <c:v>-37.344999999999999</c:v>
                </c:pt>
                <c:pt idx="3270">
                  <c:v>-37.414999999999999</c:v>
                </c:pt>
                <c:pt idx="3271">
                  <c:v>-37.338999999999999</c:v>
                </c:pt>
                <c:pt idx="3272">
                  <c:v>-37.268999999999998</c:v>
                </c:pt>
                <c:pt idx="3273">
                  <c:v>-37.293999999999997</c:v>
                </c:pt>
                <c:pt idx="3274">
                  <c:v>-37.368000000000002</c:v>
                </c:pt>
                <c:pt idx="3275">
                  <c:v>-37.253</c:v>
                </c:pt>
                <c:pt idx="3276">
                  <c:v>-37.204000000000001</c:v>
                </c:pt>
                <c:pt idx="3277">
                  <c:v>-37.256999999999998</c:v>
                </c:pt>
                <c:pt idx="3278">
                  <c:v>-37.284999999999997</c:v>
                </c:pt>
                <c:pt idx="3279">
                  <c:v>-37.35</c:v>
                </c:pt>
                <c:pt idx="3280">
                  <c:v>-37.293999999999997</c:v>
                </c:pt>
                <c:pt idx="3281">
                  <c:v>-37.213000000000001</c:v>
                </c:pt>
                <c:pt idx="3282">
                  <c:v>-37.192</c:v>
                </c:pt>
                <c:pt idx="3283">
                  <c:v>-37.311</c:v>
                </c:pt>
                <c:pt idx="3284">
                  <c:v>-37.235999999999997</c:v>
                </c:pt>
                <c:pt idx="3285">
                  <c:v>-37.142000000000003</c:v>
                </c:pt>
                <c:pt idx="3286">
                  <c:v>-37.188000000000002</c:v>
                </c:pt>
                <c:pt idx="3287">
                  <c:v>-37.213999999999999</c:v>
                </c:pt>
                <c:pt idx="3288">
                  <c:v>-37.207999999999998</c:v>
                </c:pt>
                <c:pt idx="3289">
                  <c:v>-37.280999999999999</c:v>
                </c:pt>
                <c:pt idx="3290">
                  <c:v>-37.174999999999997</c:v>
                </c:pt>
                <c:pt idx="3291">
                  <c:v>-37.079000000000001</c:v>
                </c:pt>
                <c:pt idx="3292">
                  <c:v>-37.116</c:v>
                </c:pt>
                <c:pt idx="3293">
                  <c:v>-37.143000000000001</c:v>
                </c:pt>
                <c:pt idx="3294">
                  <c:v>-37.234999999999999</c:v>
                </c:pt>
                <c:pt idx="3295">
                  <c:v>-37.158000000000001</c:v>
                </c:pt>
                <c:pt idx="3296">
                  <c:v>-37.081000000000003</c:v>
                </c:pt>
                <c:pt idx="3297">
                  <c:v>-37.116999999999997</c:v>
                </c:pt>
                <c:pt idx="3298">
                  <c:v>-37.191000000000003</c:v>
                </c:pt>
                <c:pt idx="3299">
                  <c:v>-37.079000000000001</c:v>
                </c:pt>
                <c:pt idx="3300">
                  <c:v>-37.015999999999998</c:v>
                </c:pt>
                <c:pt idx="3301">
                  <c:v>-37.057000000000002</c:v>
                </c:pt>
                <c:pt idx="3302">
                  <c:v>-37.085000000000001</c:v>
                </c:pt>
                <c:pt idx="3303">
                  <c:v>-37.152999999999999</c:v>
                </c:pt>
                <c:pt idx="3304">
                  <c:v>-37.091999999999999</c:v>
                </c:pt>
                <c:pt idx="3305">
                  <c:v>-37.014000000000003</c:v>
                </c:pt>
                <c:pt idx="3306">
                  <c:v>-37.01</c:v>
                </c:pt>
                <c:pt idx="3307">
                  <c:v>-37.076999999999998</c:v>
                </c:pt>
                <c:pt idx="3308">
                  <c:v>-37.072000000000003</c:v>
                </c:pt>
                <c:pt idx="3309">
                  <c:v>-37.000999999999998</c:v>
                </c:pt>
                <c:pt idx="3310">
                  <c:v>-36.987000000000002</c:v>
                </c:pt>
                <c:pt idx="3311">
                  <c:v>-37.066000000000003</c:v>
                </c:pt>
                <c:pt idx="3312">
                  <c:v>-37.011000000000003</c:v>
                </c:pt>
                <c:pt idx="3313">
                  <c:v>-36.929000000000002</c:v>
                </c:pt>
                <c:pt idx="3314">
                  <c:v>-36.957999999999998</c:v>
                </c:pt>
                <c:pt idx="3315">
                  <c:v>-37.020000000000003</c:v>
                </c:pt>
                <c:pt idx="3316">
                  <c:v>-36.984999999999999</c:v>
                </c:pt>
                <c:pt idx="3317">
                  <c:v>-36.923000000000002</c:v>
                </c:pt>
                <c:pt idx="3318">
                  <c:v>-36.954999999999998</c:v>
                </c:pt>
                <c:pt idx="3319">
                  <c:v>-36.99</c:v>
                </c:pt>
                <c:pt idx="3320">
                  <c:v>-36.911999999999999</c:v>
                </c:pt>
                <c:pt idx="3321">
                  <c:v>-36.860999999999997</c:v>
                </c:pt>
                <c:pt idx="3322">
                  <c:v>-36.927</c:v>
                </c:pt>
                <c:pt idx="3323">
                  <c:v>-36.936</c:v>
                </c:pt>
                <c:pt idx="3324">
                  <c:v>-36.89</c:v>
                </c:pt>
                <c:pt idx="3325">
                  <c:v>-36.841999999999999</c:v>
                </c:pt>
                <c:pt idx="3326">
                  <c:v>-36.920999999999999</c:v>
                </c:pt>
                <c:pt idx="3327">
                  <c:v>-36.901000000000003</c:v>
                </c:pt>
                <c:pt idx="3328">
                  <c:v>-36.835999999999999</c:v>
                </c:pt>
                <c:pt idx="3329">
                  <c:v>-36.786000000000001</c:v>
                </c:pt>
                <c:pt idx="3330">
                  <c:v>-36.881999999999998</c:v>
                </c:pt>
                <c:pt idx="3331">
                  <c:v>-36.856999999999999</c:v>
                </c:pt>
                <c:pt idx="3332">
                  <c:v>-36.840000000000003</c:v>
                </c:pt>
                <c:pt idx="3333">
                  <c:v>-36.771000000000001</c:v>
                </c:pt>
                <c:pt idx="3334">
                  <c:v>-36.817999999999998</c:v>
                </c:pt>
                <c:pt idx="3335">
                  <c:v>-36.85</c:v>
                </c:pt>
                <c:pt idx="3336">
                  <c:v>-36.765000000000001</c:v>
                </c:pt>
                <c:pt idx="3337">
                  <c:v>-36.72</c:v>
                </c:pt>
                <c:pt idx="3338">
                  <c:v>-36.792999999999999</c:v>
                </c:pt>
                <c:pt idx="3339">
                  <c:v>-36.817999999999998</c:v>
                </c:pt>
                <c:pt idx="3340">
                  <c:v>-36.743000000000002</c:v>
                </c:pt>
                <c:pt idx="3341">
                  <c:v>-36.683999999999997</c:v>
                </c:pt>
                <c:pt idx="3342">
                  <c:v>-36.774999999999999</c:v>
                </c:pt>
                <c:pt idx="3343">
                  <c:v>-36.773000000000003</c:v>
                </c:pt>
                <c:pt idx="3344">
                  <c:v>-36.655999999999999</c:v>
                </c:pt>
                <c:pt idx="3345">
                  <c:v>-36.627000000000002</c:v>
                </c:pt>
                <c:pt idx="3346">
                  <c:v>-36.700000000000003</c:v>
                </c:pt>
                <c:pt idx="3347">
                  <c:v>-36.713999999999999</c:v>
                </c:pt>
                <c:pt idx="3348">
                  <c:v>-36.762999999999998</c:v>
                </c:pt>
                <c:pt idx="3349">
                  <c:v>-36.673000000000002</c:v>
                </c:pt>
                <c:pt idx="3350">
                  <c:v>-36.6</c:v>
                </c:pt>
                <c:pt idx="3351">
                  <c:v>-36.637999999999998</c:v>
                </c:pt>
                <c:pt idx="3352">
                  <c:v>-36.655999999999999</c:v>
                </c:pt>
                <c:pt idx="3353">
                  <c:v>-36.673999999999999</c:v>
                </c:pt>
                <c:pt idx="3354">
                  <c:v>-36.709000000000003</c:v>
                </c:pt>
                <c:pt idx="3355">
                  <c:v>-36.603999999999999</c:v>
                </c:pt>
                <c:pt idx="3356">
                  <c:v>-36.555999999999997</c:v>
                </c:pt>
                <c:pt idx="3357">
                  <c:v>-36.636000000000003</c:v>
                </c:pt>
                <c:pt idx="3358">
                  <c:v>-36.627000000000002</c:v>
                </c:pt>
                <c:pt idx="3359">
                  <c:v>-36.564</c:v>
                </c:pt>
                <c:pt idx="3360">
                  <c:v>-36.622</c:v>
                </c:pt>
                <c:pt idx="3361">
                  <c:v>-36.634</c:v>
                </c:pt>
                <c:pt idx="3362">
                  <c:v>-36.527000000000001</c:v>
                </c:pt>
                <c:pt idx="3363">
                  <c:v>-36.484999999999999</c:v>
                </c:pt>
                <c:pt idx="3364">
                  <c:v>-36.564999999999998</c:v>
                </c:pt>
                <c:pt idx="3365">
                  <c:v>-36.567</c:v>
                </c:pt>
                <c:pt idx="3366">
                  <c:v>-36.552</c:v>
                </c:pt>
                <c:pt idx="3367">
                  <c:v>-36.588000000000001</c:v>
                </c:pt>
                <c:pt idx="3368">
                  <c:v>-36.515000000000001</c:v>
                </c:pt>
                <c:pt idx="3369">
                  <c:v>-36.430999999999997</c:v>
                </c:pt>
                <c:pt idx="3370">
                  <c:v>-36.463999999999999</c:v>
                </c:pt>
                <c:pt idx="3371">
                  <c:v>-36.515000000000001</c:v>
                </c:pt>
                <c:pt idx="3372">
                  <c:v>-36.468000000000004</c:v>
                </c:pt>
                <c:pt idx="3373">
                  <c:v>-36.548999999999999</c:v>
                </c:pt>
                <c:pt idx="3374">
                  <c:v>-36.476999999999997</c:v>
                </c:pt>
                <c:pt idx="3375">
                  <c:v>-36.390999999999998</c:v>
                </c:pt>
                <c:pt idx="3376">
                  <c:v>-36.375</c:v>
                </c:pt>
                <c:pt idx="3377">
                  <c:v>-36.473999999999997</c:v>
                </c:pt>
                <c:pt idx="3378">
                  <c:v>-36.429000000000002</c:v>
                </c:pt>
                <c:pt idx="3379">
                  <c:v>-36.47</c:v>
                </c:pt>
                <c:pt idx="3380">
                  <c:v>-36.463000000000001</c:v>
                </c:pt>
                <c:pt idx="3381">
                  <c:v>-36.353000000000002</c:v>
                </c:pt>
                <c:pt idx="3382">
                  <c:v>-36.320999999999998</c:v>
                </c:pt>
                <c:pt idx="3383">
                  <c:v>-36.417000000000002</c:v>
                </c:pt>
                <c:pt idx="3384">
                  <c:v>-36.401000000000003</c:v>
                </c:pt>
                <c:pt idx="3385">
                  <c:v>-36.348999999999997</c:v>
                </c:pt>
                <c:pt idx="3386">
                  <c:v>-36.442999999999998</c:v>
                </c:pt>
                <c:pt idx="3387">
                  <c:v>-36.378</c:v>
                </c:pt>
                <c:pt idx="3388">
                  <c:v>-36.252000000000002</c:v>
                </c:pt>
                <c:pt idx="3389">
                  <c:v>-36.234000000000002</c:v>
                </c:pt>
                <c:pt idx="3390">
                  <c:v>-36.262999999999998</c:v>
                </c:pt>
                <c:pt idx="3391">
                  <c:v>-36.356999999999999</c:v>
                </c:pt>
                <c:pt idx="3392">
                  <c:v>-36.340000000000003</c:v>
                </c:pt>
                <c:pt idx="3393">
                  <c:v>-36.341999999999999</c:v>
                </c:pt>
                <c:pt idx="3394">
                  <c:v>-36.341000000000001</c:v>
                </c:pt>
                <c:pt idx="3395">
                  <c:v>-36.277999999999999</c:v>
                </c:pt>
                <c:pt idx="3396">
                  <c:v>-36.209000000000003</c:v>
                </c:pt>
                <c:pt idx="3397">
                  <c:v>-36.271000000000001</c:v>
                </c:pt>
                <c:pt idx="3398">
                  <c:v>-36.313000000000002</c:v>
                </c:pt>
                <c:pt idx="3399">
                  <c:v>-36.271000000000001</c:v>
                </c:pt>
                <c:pt idx="3400">
                  <c:v>-36.188000000000002</c:v>
                </c:pt>
                <c:pt idx="3401">
                  <c:v>-36.197000000000003</c:v>
                </c:pt>
                <c:pt idx="3402">
                  <c:v>-36.265999999999998</c:v>
                </c:pt>
                <c:pt idx="3403">
                  <c:v>-36.252000000000002</c:v>
                </c:pt>
                <c:pt idx="3404">
                  <c:v>-36.177999999999997</c:v>
                </c:pt>
                <c:pt idx="3405">
                  <c:v>-36.155999999999999</c:v>
                </c:pt>
                <c:pt idx="3406">
                  <c:v>-36.238999999999997</c:v>
                </c:pt>
                <c:pt idx="3407">
                  <c:v>-36.186999999999998</c:v>
                </c:pt>
                <c:pt idx="3408">
                  <c:v>-36.134</c:v>
                </c:pt>
                <c:pt idx="3409">
                  <c:v>-36.164000000000001</c:v>
                </c:pt>
                <c:pt idx="3410">
                  <c:v>-36.198999999999998</c:v>
                </c:pt>
                <c:pt idx="3411">
                  <c:v>-36.183</c:v>
                </c:pt>
                <c:pt idx="3412">
                  <c:v>-36.137999999999998</c:v>
                </c:pt>
                <c:pt idx="3413">
                  <c:v>-36.061</c:v>
                </c:pt>
                <c:pt idx="3414">
                  <c:v>-36.116999999999997</c:v>
                </c:pt>
                <c:pt idx="3415">
                  <c:v>-36.162999999999997</c:v>
                </c:pt>
                <c:pt idx="3416">
                  <c:v>-36.115000000000002</c:v>
                </c:pt>
                <c:pt idx="3417">
                  <c:v>-36.06</c:v>
                </c:pt>
                <c:pt idx="3418">
                  <c:v>-36.121000000000002</c:v>
                </c:pt>
                <c:pt idx="3419">
                  <c:v>-36.107999999999997</c:v>
                </c:pt>
                <c:pt idx="3420">
                  <c:v>-36.045000000000002</c:v>
                </c:pt>
                <c:pt idx="3421">
                  <c:v>-36.024999999999999</c:v>
                </c:pt>
                <c:pt idx="3422">
                  <c:v>-36.103999999999999</c:v>
                </c:pt>
                <c:pt idx="3423">
                  <c:v>-36.052999999999997</c:v>
                </c:pt>
                <c:pt idx="3424">
                  <c:v>-35.99</c:v>
                </c:pt>
                <c:pt idx="3425">
                  <c:v>-36.015999999999998</c:v>
                </c:pt>
                <c:pt idx="3426">
                  <c:v>-36.042000000000002</c:v>
                </c:pt>
                <c:pt idx="3427">
                  <c:v>-36.04</c:v>
                </c:pt>
                <c:pt idx="3428">
                  <c:v>-35.991999999999997</c:v>
                </c:pt>
                <c:pt idx="3429">
                  <c:v>-35.942</c:v>
                </c:pt>
                <c:pt idx="3430">
                  <c:v>-36.036999999999999</c:v>
                </c:pt>
                <c:pt idx="3431">
                  <c:v>-35.991999999999997</c:v>
                </c:pt>
                <c:pt idx="3432">
                  <c:v>-35.912999999999997</c:v>
                </c:pt>
                <c:pt idx="3433">
                  <c:v>-35.893000000000001</c:v>
                </c:pt>
                <c:pt idx="3434">
                  <c:v>-35.991</c:v>
                </c:pt>
                <c:pt idx="3435">
                  <c:v>-35.966999999999999</c:v>
                </c:pt>
                <c:pt idx="3436">
                  <c:v>-35.869999999999997</c:v>
                </c:pt>
                <c:pt idx="3437">
                  <c:v>-35.844000000000001</c:v>
                </c:pt>
                <c:pt idx="3438">
                  <c:v>-35.944000000000003</c:v>
                </c:pt>
                <c:pt idx="3439">
                  <c:v>-35.917999999999999</c:v>
                </c:pt>
                <c:pt idx="3440">
                  <c:v>-35.878</c:v>
                </c:pt>
                <c:pt idx="3441">
                  <c:v>-35.951000000000001</c:v>
                </c:pt>
                <c:pt idx="3442">
                  <c:v>-35.893999999999998</c:v>
                </c:pt>
                <c:pt idx="3443">
                  <c:v>-35.802</c:v>
                </c:pt>
                <c:pt idx="3444">
                  <c:v>-35.779000000000003</c:v>
                </c:pt>
                <c:pt idx="3445">
                  <c:v>-35.89</c:v>
                </c:pt>
                <c:pt idx="3446">
                  <c:v>-35.847999999999999</c:v>
                </c:pt>
                <c:pt idx="3447">
                  <c:v>-35.853000000000002</c:v>
                </c:pt>
                <c:pt idx="3448">
                  <c:v>-35.904000000000003</c:v>
                </c:pt>
                <c:pt idx="3449">
                  <c:v>-35.838999999999999</c:v>
                </c:pt>
                <c:pt idx="3450">
                  <c:v>-35.747999999999998</c:v>
                </c:pt>
                <c:pt idx="3451">
                  <c:v>-35.774999999999999</c:v>
                </c:pt>
                <c:pt idx="3452">
                  <c:v>-35.828000000000003</c:v>
                </c:pt>
                <c:pt idx="3453">
                  <c:v>-35.756999999999998</c:v>
                </c:pt>
                <c:pt idx="3454">
                  <c:v>-35.856999999999999</c:v>
                </c:pt>
                <c:pt idx="3455">
                  <c:v>-35.817</c:v>
                </c:pt>
                <c:pt idx="3456">
                  <c:v>-35.707999999999998</c:v>
                </c:pt>
                <c:pt idx="3457">
                  <c:v>-35.680999999999997</c:v>
                </c:pt>
                <c:pt idx="3458">
                  <c:v>-35.744</c:v>
                </c:pt>
                <c:pt idx="3459">
                  <c:v>-35.783000000000001</c:v>
                </c:pt>
                <c:pt idx="3460">
                  <c:v>-35.807000000000002</c:v>
                </c:pt>
                <c:pt idx="3461">
                  <c:v>-35.713999999999999</c:v>
                </c:pt>
                <c:pt idx="3462">
                  <c:v>-35.659999999999997</c:v>
                </c:pt>
                <c:pt idx="3463">
                  <c:v>-35.713999999999999</c:v>
                </c:pt>
                <c:pt idx="3464">
                  <c:v>-35.747999999999998</c:v>
                </c:pt>
                <c:pt idx="3465">
                  <c:v>-35.659999999999997</c:v>
                </c:pt>
                <c:pt idx="3466">
                  <c:v>-35.627000000000002</c:v>
                </c:pt>
                <c:pt idx="3467">
                  <c:v>-35.767000000000003</c:v>
                </c:pt>
                <c:pt idx="3468">
                  <c:v>-35.664999999999999</c:v>
                </c:pt>
                <c:pt idx="3469">
                  <c:v>-35.557000000000002</c:v>
                </c:pt>
                <c:pt idx="3470">
                  <c:v>-35.563000000000002</c:v>
                </c:pt>
                <c:pt idx="3471">
                  <c:v>-35.607999999999997</c:v>
                </c:pt>
                <c:pt idx="3472">
                  <c:v>-35.694000000000003</c:v>
                </c:pt>
                <c:pt idx="3473">
                  <c:v>-35.646999999999998</c:v>
                </c:pt>
                <c:pt idx="3474">
                  <c:v>-35.682000000000002</c:v>
                </c:pt>
                <c:pt idx="3475">
                  <c:v>-35.667000000000002</c:v>
                </c:pt>
                <c:pt idx="3476">
                  <c:v>-35.570999999999998</c:v>
                </c:pt>
                <c:pt idx="3477">
                  <c:v>-35.503</c:v>
                </c:pt>
                <c:pt idx="3478">
                  <c:v>-35.555</c:v>
                </c:pt>
                <c:pt idx="3479">
                  <c:v>-35.563000000000002</c:v>
                </c:pt>
                <c:pt idx="3480">
                  <c:v>-35.655000000000001</c:v>
                </c:pt>
                <c:pt idx="3481">
                  <c:v>-35.585000000000001</c:v>
                </c:pt>
                <c:pt idx="3482">
                  <c:v>-35.506999999999998</c:v>
                </c:pt>
                <c:pt idx="3483">
                  <c:v>-35.491999999999997</c:v>
                </c:pt>
                <c:pt idx="3484">
                  <c:v>-35.591000000000001</c:v>
                </c:pt>
                <c:pt idx="3485">
                  <c:v>-35.536999999999999</c:v>
                </c:pt>
                <c:pt idx="3486">
                  <c:v>-35.488999999999997</c:v>
                </c:pt>
                <c:pt idx="3487">
                  <c:v>-35.566000000000003</c:v>
                </c:pt>
                <c:pt idx="3488">
                  <c:v>-35.523000000000003</c:v>
                </c:pt>
                <c:pt idx="3489">
                  <c:v>-35.457999999999998</c:v>
                </c:pt>
                <c:pt idx="3490">
                  <c:v>-35.46</c:v>
                </c:pt>
                <c:pt idx="3491">
                  <c:v>-35.527999999999999</c:v>
                </c:pt>
                <c:pt idx="3492">
                  <c:v>-35.478999999999999</c:v>
                </c:pt>
                <c:pt idx="3493">
                  <c:v>-35.427999999999997</c:v>
                </c:pt>
                <c:pt idx="3494">
                  <c:v>-35.421999999999997</c:v>
                </c:pt>
                <c:pt idx="3495">
                  <c:v>-35.488</c:v>
                </c:pt>
                <c:pt idx="3496">
                  <c:v>-35.47</c:v>
                </c:pt>
                <c:pt idx="3497">
                  <c:v>-35.399000000000001</c:v>
                </c:pt>
                <c:pt idx="3498">
                  <c:v>-35.343000000000004</c:v>
                </c:pt>
                <c:pt idx="3499">
                  <c:v>-35.363</c:v>
                </c:pt>
                <c:pt idx="3500">
                  <c:v>-35.441000000000003</c:v>
                </c:pt>
                <c:pt idx="3501">
                  <c:v>-35.374000000000002</c:v>
                </c:pt>
                <c:pt idx="3502">
                  <c:v>-35.406999999999996</c:v>
                </c:pt>
                <c:pt idx="3503">
                  <c:v>-35.411999999999999</c:v>
                </c:pt>
                <c:pt idx="3504">
                  <c:v>-35.350999999999999</c:v>
                </c:pt>
                <c:pt idx="3505">
                  <c:v>-35.302999999999997</c:v>
                </c:pt>
                <c:pt idx="3506">
                  <c:v>-35.383000000000003</c:v>
                </c:pt>
                <c:pt idx="3507">
                  <c:v>-35.365000000000002</c:v>
                </c:pt>
                <c:pt idx="3508">
                  <c:v>-35.319000000000003</c:v>
                </c:pt>
                <c:pt idx="3509">
                  <c:v>-35.283000000000001</c:v>
                </c:pt>
                <c:pt idx="3510">
                  <c:v>-35.363</c:v>
                </c:pt>
                <c:pt idx="3511">
                  <c:v>-35.372999999999998</c:v>
                </c:pt>
                <c:pt idx="3512">
                  <c:v>-35.231999999999999</c:v>
                </c:pt>
                <c:pt idx="3513">
                  <c:v>-35.18</c:v>
                </c:pt>
                <c:pt idx="3514">
                  <c:v>-35.207999999999998</c:v>
                </c:pt>
                <c:pt idx="3515">
                  <c:v>-35.308</c:v>
                </c:pt>
                <c:pt idx="3516">
                  <c:v>-35.296999999999997</c:v>
                </c:pt>
                <c:pt idx="3517">
                  <c:v>-35.305</c:v>
                </c:pt>
                <c:pt idx="3518">
                  <c:v>-35.292000000000002</c:v>
                </c:pt>
                <c:pt idx="3519">
                  <c:v>-35.228000000000002</c:v>
                </c:pt>
                <c:pt idx="3520">
                  <c:v>-35.179000000000002</c:v>
                </c:pt>
                <c:pt idx="3521">
                  <c:v>-35.26</c:v>
                </c:pt>
                <c:pt idx="3522">
                  <c:v>-35.256999999999998</c:v>
                </c:pt>
                <c:pt idx="3523">
                  <c:v>-35.183</c:v>
                </c:pt>
                <c:pt idx="3524">
                  <c:v>-35.173000000000002</c:v>
                </c:pt>
                <c:pt idx="3525">
                  <c:v>-35.250999999999998</c:v>
                </c:pt>
                <c:pt idx="3526">
                  <c:v>-35.182000000000002</c:v>
                </c:pt>
                <c:pt idx="3527">
                  <c:v>-35.118000000000002</c:v>
                </c:pt>
                <c:pt idx="3528">
                  <c:v>-35.149000000000001</c:v>
                </c:pt>
                <c:pt idx="3529">
                  <c:v>-35.207000000000001</c:v>
                </c:pt>
                <c:pt idx="3530">
                  <c:v>-35.171999999999997</c:v>
                </c:pt>
                <c:pt idx="3531">
                  <c:v>-35.097999999999999</c:v>
                </c:pt>
                <c:pt idx="3532">
                  <c:v>-35.091000000000001</c:v>
                </c:pt>
                <c:pt idx="3533">
                  <c:v>-35.168999999999997</c:v>
                </c:pt>
                <c:pt idx="3534">
                  <c:v>-35.115000000000002</c:v>
                </c:pt>
                <c:pt idx="3535">
                  <c:v>-35.075000000000003</c:v>
                </c:pt>
                <c:pt idx="3536">
                  <c:v>-35.133000000000003</c:v>
                </c:pt>
                <c:pt idx="3537">
                  <c:v>-35.119</c:v>
                </c:pt>
                <c:pt idx="3538">
                  <c:v>-35.030999999999999</c:v>
                </c:pt>
                <c:pt idx="3539">
                  <c:v>-34.997999999999998</c:v>
                </c:pt>
                <c:pt idx="3540">
                  <c:v>-35.125999999999998</c:v>
                </c:pt>
                <c:pt idx="3541">
                  <c:v>-35.057000000000002</c:v>
                </c:pt>
                <c:pt idx="3542">
                  <c:v>-34.988999999999997</c:v>
                </c:pt>
                <c:pt idx="3543">
                  <c:v>-35.054000000000002</c:v>
                </c:pt>
                <c:pt idx="3544">
                  <c:v>-35.076999999999998</c:v>
                </c:pt>
                <c:pt idx="3545">
                  <c:v>-34.987000000000002</c:v>
                </c:pt>
                <c:pt idx="3546">
                  <c:v>-34.950000000000003</c:v>
                </c:pt>
                <c:pt idx="3547">
                  <c:v>-35.052999999999997</c:v>
                </c:pt>
                <c:pt idx="3548">
                  <c:v>-34.991999999999997</c:v>
                </c:pt>
                <c:pt idx="3549">
                  <c:v>-34.984999999999999</c:v>
                </c:pt>
                <c:pt idx="3550">
                  <c:v>-35.046999999999997</c:v>
                </c:pt>
                <c:pt idx="3551">
                  <c:v>-34.93</c:v>
                </c:pt>
                <c:pt idx="3552">
                  <c:v>-34.866999999999997</c:v>
                </c:pt>
                <c:pt idx="3553">
                  <c:v>-34.936999999999998</c:v>
                </c:pt>
                <c:pt idx="3554">
                  <c:v>-34.933</c:v>
                </c:pt>
                <c:pt idx="3555">
                  <c:v>-35.012999999999998</c:v>
                </c:pt>
                <c:pt idx="3556">
                  <c:v>-34.97</c:v>
                </c:pt>
                <c:pt idx="3557">
                  <c:v>-34.868000000000002</c:v>
                </c:pt>
                <c:pt idx="3558">
                  <c:v>-34.848999999999997</c:v>
                </c:pt>
                <c:pt idx="3559">
                  <c:v>-34.957000000000001</c:v>
                </c:pt>
                <c:pt idx="3560">
                  <c:v>-34.932000000000002</c:v>
                </c:pt>
                <c:pt idx="3561">
                  <c:v>-34.856000000000002</c:v>
                </c:pt>
                <c:pt idx="3562">
                  <c:v>-34.856000000000002</c:v>
                </c:pt>
                <c:pt idx="3563">
                  <c:v>-34.957000000000001</c:v>
                </c:pt>
                <c:pt idx="3564">
                  <c:v>-34.871000000000002</c:v>
                </c:pt>
                <c:pt idx="3565">
                  <c:v>-34.747999999999998</c:v>
                </c:pt>
                <c:pt idx="3566">
                  <c:v>-34.747</c:v>
                </c:pt>
                <c:pt idx="3567">
                  <c:v>-34.777999999999999</c:v>
                </c:pt>
                <c:pt idx="3568">
                  <c:v>-34.863</c:v>
                </c:pt>
                <c:pt idx="3569">
                  <c:v>-34.844000000000001</c:v>
                </c:pt>
                <c:pt idx="3570">
                  <c:v>-34.89</c:v>
                </c:pt>
                <c:pt idx="3571">
                  <c:v>-34.828000000000003</c:v>
                </c:pt>
                <c:pt idx="3572">
                  <c:v>-34.713000000000001</c:v>
                </c:pt>
                <c:pt idx="3573">
                  <c:v>-34.701999999999998</c:v>
                </c:pt>
                <c:pt idx="3574">
                  <c:v>-34.749000000000002</c:v>
                </c:pt>
                <c:pt idx="3575">
                  <c:v>-34.817</c:v>
                </c:pt>
                <c:pt idx="3576">
                  <c:v>-34.829000000000001</c:v>
                </c:pt>
                <c:pt idx="3577">
                  <c:v>-34.735999999999997</c:v>
                </c:pt>
                <c:pt idx="3578">
                  <c:v>-34.668999999999997</c:v>
                </c:pt>
                <c:pt idx="3579">
                  <c:v>-34.750999999999998</c:v>
                </c:pt>
                <c:pt idx="3580">
                  <c:v>-34.773000000000003</c:v>
                </c:pt>
                <c:pt idx="3581">
                  <c:v>-34.706000000000003</c:v>
                </c:pt>
                <c:pt idx="3582">
                  <c:v>-34.667999999999999</c:v>
                </c:pt>
                <c:pt idx="3583">
                  <c:v>-34.750999999999998</c:v>
                </c:pt>
                <c:pt idx="3584">
                  <c:v>-34.753999999999998</c:v>
                </c:pt>
                <c:pt idx="3585">
                  <c:v>-34.624000000000002</c:v>
                </c:pt>
                <c:pt idx="3586">
                  <c:v>-34.567</c:v>
                </c:pt>
                <c:pt idx="3587">
                  <c:v>-34.598999999999997</c:v>
                </c:pt>
                <c:pt idx="3588">
                  <c:v>-34.679000000000002</c:v>
                </c:pt>
                <c:pt idx="3589">
                  <c:v>-34.695999999999998</c:v>
                </c:pt>
                <c:pt idx="3590">
                  <c:v>-34.661000000000001</c:v>
                </c:pt>
                <c:pt idx="3591">
                  <c:v>-34.703000000000003</c:v>
                </c:pt>
                <c:pt idx="3592">
                  <c:v>-34.628999999999998</c:v>
                </c:pt>
                <c:pt idx="3593">
                  <c:v>-34.540999999999997</c:v>
                </c:pt>
                <c:pt idx="3594">
                  <c:v>-34.551000000000002</c:v>
                </c:pt>
                <c:pt idx="3595">
                  <c:v>-34.637</c:v>
                </c:pt>
                <c:pt idx="3596">
                  <c:v>-34.557000000000002</c:v>
                </c:pt>
                <c:pt idx="3597">
                  <c:v>-34.616999999999997</c:v>
                </c:pt>
                <c:pt idx="3598">
                  <c:v>-34.628</c:v>
                </c:pt>
                <c:pt idx="3599">
                  <c:v>-34.506</c:v>
                </c:pt>
                <c:pt idx="3600">
                  <c:v>-34.427999999999997</c:v>
                </c:pt>
                <c:pt idx="3601">
                  <c:v>-34.453000000000003</c:v>
                </c:pt>
                <c:pt idx="3602">
                  <c:v>-34.533999999999999</c:v>
                </c:pt>
                <c:pt idx="3603">
                  <c:v>-34.563000000000002</c:v>
                </c:pt>
                <c:pt idx="3604">
                  <c:v>-34.582999999999998</c:v>
                </c:pt>
                <c:pt idx="3605">
                  <c:v>-34.54</c:v>
                </c:pt>
                <c:pt idx="3606">
                  <c:v>-34.46</c:v>
                </c:pt>
                <c:pt idx="3607">
                  <c:v>-34.423000000000002</c:v>
                </c:pt>
                <c:pt idx="3608">
                  <c:v>-34.503</c:v>
                </c:pt>
                <c:pt idx="3609">
                  <c:v>-34.512</c:v>
                </c:pt>
                <c:pt idx="3610">
                  <c:v>-34.450000000000003</c:v>
                </c:pt>
                <c:pt idx="3611">
                  <c:v>-34.402000000000001</c:v>
                </c:pt>
                <c:pt idx="3612">
                  <c:v>-34.494</c:v>
                </c:pt>
                <c:pt idx="3613">
                  <c:v>-34.456000000000003</c:v>
                </c:pt>
                <c:pt idx="3614">
                  <c:v>-34.384</c:v>
                </c:pt>
                <c:pt idx="3615">
                  <c:v>-34.354999999999997</c:v>
                </c:pt>
                <c:pt idx="3616">
                  <c:v>-34.43</c:v>
                </c:pt>
                <c:pt idx="3617">
                  <c:v>-34.454000000000001</c:v>
                </c:pt>
                <c:pt idx="3618">
                  <c:v>-34.36</c:v>
                </c:pt>
                <c:pt idx="3619">
                  <c:v>-34.308</c:v>
                </c:pt>
                <c:pt idx="3620">
                  <c:v>-34.368000000000002</c:v>
                </c:pt>
                <c:pt idx="3621">
                  <c:v>-34.421999999999997</c:v>
                </c:pt>
                <c:pt idx="3622">
                  <c:v>-34.338999999999999</c:v>
                </c:pt>
                <c:pt idx="3623">
                  <c:v>-34.287999999999997</c:v>
                </c:pt>
                <c:pt idx="3624">
                  <c:v>-34.35</c:v>
                </c:pt>
                <c:pt idx="3625">
                  <c:v>-34.387999999999998</c:v>
                </c:pt>
                <c:pt idx="3626">
                  <c:v>-34.311</c:v>
                </c:pt>
                <c:pt idx="3627">
                  <c:v>-34.246000000000002</c:v>
                </c:pt>
                <c:pt idx="3628">
                  <c:v>-34.253999999999998</c:v>
                </c:pt>
                <c:pt idx="3629">
                  <c:v>-34.350999999999999</c:v>
                </c:pt>
                <c:pt idx="3630">
                  <c:v>-34.308</c:v>
                </c:pt>
                <c:pt idx="3631">
                  <c:v>-34.234000000000002</c:v>
                </c:pt>
                <c:pt idx="3632">
                  <c:v>-34.223999999999997</c:v>
                </c:pt>
                <c:pt idx="3633">
                  <c:v>-34.287999999999997</c:v>
                </c:pt>
                <c:pt idx="3634">
                  <c:v>-34.305</c:v>
                </c:pt>
                <c:pt idx="3635">
                  <c:v>-34.249000000000002</c:v>
                </c:pt>
                <c:pt idx="3636">
                  <c:v>-34.177999999999997</c:v>
                </c:pt>
                <c:pt idx="3637">
                  <c:v>-34.204000000000001</c:v>
                </c:pt>
                <c:pt idx="3638">
                  <c:v>-34.244</c:v>
                </c:pt>
                <c:pt idx="3639">
                  <c:v>-34.244999999999997</c:v>
                </c:pt>
                <c:pt idx="3640">
                  <c:v>-34.216999999999999</c:v>
                </c:pt>
                <c:pt idx="3641">
                  <c:v>-34.167999999999999</c:v>
                </c:pt>
                <c:pt idx="3642">
                  <c:v>-34.191000000000003</c:v>
                </c:pt>
                <c:pt idx="3643">
                  <c:v>-34.235999999999997</c:v>
                </c:pt>
                <c:pt idx="3644">
                  <c:v>-34.167999999999999</c:v>
                </c:pt>
                <c:pt idx="3645">
                  <c:v>-34.087000000000003</c:v>
                </c:pt>
                <c:pt idx="3646">
                  <c:v>-34.119999999999997</c:v>
                </c:pt>
                <c:pt idx="3647">
                  <c:v>-34.192999999999998</c:v>
                </c:pt>
                <c:pt idx="3648">
                  <c:v>-34.122</c:v>
                </c:pt>
                <c:pt idx="3649">
                  <c:v>-34.081000000000003</c:v>
                </c:pt>
                <c:pt idx="3650">
                  <c:v>-34.204000000000001</c:v>
                </c:pt>
                <c:pt idx="3651">
                  <c:v>-34.104999999999997</c:v>
                </c:pt>
                <c:pt idx="3652">
                  <c:v>-34.036999999999999</c:v>
                </c:pt>
                <c:pt idx="3653">
                  <c:v>-34.058999999999997</c:v>
                </c:pt>
                <c:pt idx="3654">
                  <c:v>-34.094999999999999</c:v>
                </c:pt>
                <c:pt idx="3655">
                  <c:v>-34.093000000000004</c:v>
                </c:pt>
                <c:pt idx="3656">
                  <c:v>-34.152000000000001</c:v>
                </c:pt>
                <c:pt idx="3657">
                  <c:v>-34.063000000000002</c:v>
                </c:pt>
                <c:pt idx="3658">
                  <c:v>-33.988</c:v>
                </c:pt>
                <c:pt idx="3659">
                  <c:v>-33.997</c:v>
                </c:pt>
                <c:pt idx="3660">
                  <c:v>-34.069000000000003</c:v>
                </c:pt>
                <c:pt idx="3661">
                  <c:v>-34</c:v>
                </c:pt>
                <c:pt idx="3662">
                  <c:v>-34.078000000000003</c:v>
                </c:pt>
                <c:pt idx="3663">
                  <c:v>-34.073</c:v>
                </c:pt>
                <c:pt idx="3664">
                  <c:v>-33.945999999999998</c:v>
                </c:pt>
                <c:pt idx="3665">
                  <c:v>-33.881</c:v>
                </c:pt>
                <c:pt idx="3666">
                  <c:v>-33.908000000000001</c:v>
                </c:pt>
                <c:pt idx="3667">
                  <c:v>-33.963999999999999</c:v>
                </c:pt>
                <c:pt idx="3668">
                  <c:v>-34.040999999999997</c:v>
                </c:pt>
                <c:pt idx="3669">
                  <c:v>-33.994999999999997</c:v>
                </c:pt>
                <c:pt idx="3670">
                  <c:v>-33.929000000000002</c:v>
                </c:pt>
                <c:pt idx="3671">
                  <c:v>-33.893000000000001</c:v>
                </c:pt>
                <c:pt idx="3672">
                  <c:v>-33.968000000000004</c:v>
                </c:pt>
                <c:pt idx="3673">
                  <c:v>-33.927999999999997</c:v>
                </c:pt>
                <c:pt idx="3674">
                  <c:v>-33.863</c:v>
                </c:pt>
                <c:pt idx="3675">
                  <c:v>-33.853999999999999</c:v>
                </c:pt>
                <c:pt idx="3676">
                  <c:v>-33.917999999999999</c:v>
                </c:pt>
                <c:pt idx="3677">
                  <c:v>-33.947000000000003</c:v>
                </c:pt>
                <c:pt idx="3678">
                  <c:v>-33.893999999999998</c:v>
                </c:pt>
                <c:pt idx="3679">
                  <c:v>-33.783999999999999</c:v>
                </c:pt>
                <c:pt idx="3680">
                  <c:v>-33.784999999999997</c:v>
                </c:pt>
                <c:pt idx="3681">
                  <c:v>-33.847000000000001</c:v>
                </c:pt>
                <c:pt idx="3682">
                  <c:v>-33.896000000000001</c:v>
                </c:pt>
                <c:pt idx="3683">
                  <c:v>-33.9</c:v>
                </c:pt>
                <c:pt idx="3684">
                  <c:v>-33.814999999999998</c:v>
                </c:pt>
                <c:pt idx="3685">
                  <c:v>-33.761000000000003</c:v>
                </c:pt>
                <c:pt idx="3686">
                  <c:v>-33.786000000000001</c:v>
                </c:pt>
                <c:pt idx="3687">
                  <c:v>-33.875999999999998</c:v>
                </c:pt>
                <c:pt idx="3688">
                  <c:v>-33.814</c:v>
                </c:pt>
                <c:pt idx="3689">
                  <c:v>-33.747999999999998</c:v>
                </c:pt>
                <c:pt idx="3690">
                  <c:v>-33.756999999999998</c:v>
                </c:pt>
                <c:pt idx="3691">
                  <c:v>-33.853000000000002</c:v>
                </c:pt>
                <c:pt idx="3692">
                  <c:v>-33.79</c:v>
                </c:pt>
                <c:pt idx="3693">
                  <c:v>-33.686999999999998</c:v>
                </c:pt>
                <c:pt idx="3694">
                  <c:v>-33.676000000000002</c:v>
                </c:pt>
                <c:pt idx="3695">
                  <c:v>-33.729999999999997</c:v>
                </c:pt>
                <c:pt idx="3696">
                  <c:v>-33.768000000000001</c:v>
                </c:pt>
                <c:pt idx="3697">
                  <c:v>-33.780999999999999</c:v>
                </c:pt>
                <c:pt idx="3698">
                  <c:v>-33.734000000000002</c:v>
                </c:pt>
                <c:pt idx="3699">
                  <c:v>-33.661000000000001</c:v>
                </c:pt>
                <c:pt idx="3700">
                  <c:v>-33.677999999999997</c:v>
                </c:pt>
                <c:pt idx="3701">
                  <c:v>-33.752000000000002</c:v>
                </c:pt>
                <c:pt idx="3702">
                  <c:v>-33.68</c:v>
                </c:pt>
                <c:pt idx="3703">
                  <c:v>-33.616999999999997</c:v>
                </c:pt>
                <c:pt idx="3704">
                  <c:v>-33.643999999999998</c:v>
                </c:pt>
                <c:pt idx="3705">
                  <c:v>-33.712000000000003</c:v>
                </c:pt>
                <c:pt idx="3706">
                  <c:v>-33.685000000000002</c:v>
                </c:pt>
                <c:pt idx="3707">
                  <c:v>-33.603000000000002</c:v>
                </c:pt>
                <c:pt idx="3708">
                  <c:v>-33.606999999999999</c:v>
                </c:pt>
                <c:pt idx="3709">
                  <c:v>-33.674999999999997</c:v>
                </c:pt>
                <c:pt idx="3710">
                  <c:v>-33.627000000000002</c:v>
                </c:pt>
                <c:pt idx="3711">
                  <c:v>-33.576999999999998</c:v>
                </c:pt>
                <c:pt idx="3712">
                  <c:v>-33.584000000000003</c:v>
                </c:pt>
                <c:pt idx="3713">
                  <c:v>-33.637999999999998</c:v>
                </c:pt>
                <c:pt idx="3714">
                  <c:v>-33.567999999999998</c:v>
                </c:pt>
                <c:pt idx="3715">
                  <c:v>-33.524000000000001</c:v>
                </c:pt>
                <c:pt idx="3716">
                  <c:v>-33.542999999999999</c:v>
                </c:pt>
                <c:pt idx="3717">
                  <c:v>-33.634999999999998</c:v>
                </c:pt>
                <c:pt idx="3718">
                  <c:v>-33.57</c:v>
                </c:pt>
                <c:pt idx="3719">
                  <c:v>-33.481999999999999</c:v>
                </c:pt>
                <c:pt idx="3720">
                  <c:v>-33.476999999999997</c:v>
                </c:pt>
                <c:pt idx="3721">
                  <c:v>-33.581000000000003</c:v>
                </c:pt>
                <c:pt idx="3722">
                  <c:v>-33.537999999999997</c:v>
                </c:pt>
                <c:pt idx="3723">
                  <c:v>-33.491999999999997</c:v>
                </c:pt>
                <c:pt idx="3724">
                  <c:v>-33.555</c:v>
                </c:pt>
                <c:pt idx="3725">
                  <c:v>-33.503</c:v>
                </c:pt>
                <c:pt idx="3726">
                  <c:v>-33.444000000000003</c:v>
                </c:pt>
                <c:pt idx="3727">
                  <c:v>-33.442999999999998</c:v>
                </c:pt>
                <c:pt idx="3728">
                  <c:v>-33.54</c:v>
                </c:pt>
                <c:pt idx="3729">
                  <c:v>-33.491999999999997</c:v>
                </c:pt>
                <c:pt idx="3730">
                  <c:v>-33.377000000000002</c:v>
                </c:pt>
                <c:pt idx="3731">
                  <c:v>-33.365000000000002</c:v>
                </c:pt>
                <c:pt idx="3732">
                  <c:v>-33.429000000000002</c:v>
                </c:pt>
                <c:pt idx="3733">
                  <c:v>-33.435000000000002</c:v>
                </c:pt>
                <c:pt idx="3734">
                  <c:v>-33.512</c:v>
                </c:pt>
                <c:pt idx="3735">
                  <c:v>-33.417999999999999</c:v>
                </c:pt>
                <c:pt idx="3736">
                  <c:v>-33.338000000000001</c:v>
                </c:pt>
                <c:pt idx="3737">
                  <c:v>-33.335000000000001</c:v>
                </c:pt>
                <c:pt idx="3738">
                  <c:v>-33.43</c:v>
                </c:pt>
                <c:pt idx="3739">
                  <c:v>-33.366</c:v>
                </c:pt>
                <c:pt idx="3740">
                  <c:v>-33.378</c:v>
                </c:pt>
                <c:pt idx="3741">
                  <c:v>-33.427999999999997</c:v>
                </c:pt>
                <c:pt idx="3742">
                  <c:v>-33.323999999999998</c:v>
                </c:pt>
                <c:pt idx="3743">
                  <c:v>-33.281999999999996</c:v>
                </c:pt>
                <c:pt idx="3744">
                  <c:v>-33.29</c:v>
                </c:pt>
                <c:pt idx="3745">
                  <c:v>-33.381</c:v>
                </c:pt>
                <c:pt idx="3746">
                  <c:v>-33.317</c:v>
                </c:pt>
                <c:pt idx="3747">
                  <c:v>-33.267000000000003</c:v>
                </c:pt>
                <c:pt idx="3748">
                  <c:v>-33.354999999999997</c:v>
                </c:pt>
                <c:pt idx="3749">
                  <c:v>-33.311</c:v>
                </c:pt>
                <c:pt idx="3750">
                  <c:v>-33.268999999999998</c:v>
                </c:pt>
                <c:pt idx="3751">
                  <c:v>-33.246000000000002</c:v>
                </c:pt>
                <c:pt idx="3752">
                  <c:v>-33.313000000000002</c:v>
                </c:pt>
                <c:pt idx="3753">
                  <c:v>-33.265999999999998</c:v>
                </c:pt>
                <c:pt idx="3754">
                  <c:v>-33.206000000000003</c:v>
                </c:pt>
                <c:pt idx="3755">
                  <c:v>-33.22</c:v>
                </c:pt>
                <c:pt idx="3756">
                  <c:v>-33.276000000000003</c:v>
                </c:pt>
                <c:pt idx="3757">
                  <c:v>-33.234000000000002</c:v>
                </c:pt>
                <c:pt idx="3758">
                  <c:v>-33.180999999999997</c:v>
                </c:pt>
                <c:pt idx="3759">
                  <c:v>-33.164000000000001</c:v>
                </c:pt>
                <c:pt idx="3760">
                  <c:v>-33.268999999999998</c:v>
                </c:pt>
                <c:pt idx="3761">
                  <c:v>-33.173999999999999</c:v>
                </c:pt>
                <c:pt idx="3762">
                  <c:v>-33.125</c:v>
                </c:pt>
                <c:pt idx="3763">
                  <c:v>-33.206000000000003</c:v>
                </c:pt>
                <c:pt idx="3764">
                  <c:v>-33.222000000000001</c:v>
                </c:pt>
                <c:pt idx="3765">
                  <c:v>-33.116</c:v>
                </c:pt>
                <c:pt idx="3766">
                  <c:v>-33.073</c:v>
                </c:pt>
                <c:pt idx="3767">
                  <c:v>-33.161999999999999</c:v>
                </c:pt>
                <c:pt idx="3768">
                  <c:v>-33.109000000000002</c:v>
                </c:pt>
                <c:pt idx="3769">
                  <c:v>-33.207000000000001</c:v>
                </c:pt>
                <c:pt idx="3770">
                  <c:v>-33.164000000000001</c:v>
                </c:pt>
                <c:pt idx="3771">
                  <c:v>-33.073</c:v>
                </c:pt>
                <c:pt idx="3772">
                  <c:v>-33.029000000000003</c:v>
                </c:pt>
                <c:pt idx="3773">
                  <c:v>-33.134999999999998</c:v>
                </c:pt>
                <c:pt idx="3774">
                  <c:v>-33.128999999999998</c:v>
                </c:pt>
                <c:pt idx="3775">
                  <c:v>-33.042000000000002</c:v>
                </c:pt>
                <c:pt idx="3776">
                  <c:v>-33.027999999999999</c:v>
                </c:pt>
                <c:pt idx="3777">
                  <c:v>-33.148000000000003</c:v>
                </c:pt>
                <c:pt idx="3778">
                  <c:v>-33.075000000000003</c:v>
                </c:pt>
                <c:pt idx="3779">
                  <c:v>-32.944000000000003</c:v>
                </c:pt>
                <c:pt idx="3780">
                  <c:v>-32.947000000000003</c:v>
                </c:pt>
                <c:pt idx="3781">
                  <c:v>-32.982999999999997</c:v>
                </c:pt>
                <c:pt idx="3782">
                  <c:v>-33.064</c:v>
                </c:pt>
                <c:pt idx="3783">
                  <c:v>-33.024999999999999</c:v>
                </c:pt>
                <c:pt idx="3784">
                  <c:v>-33.07</c:v>
                </c:pt>
                <c:pt idx="3785">
                  <c:v>-33.024000000000001</c:v>
                </c:pt>
                <c:pt idx="3786">
                  <c:v>-32.929000000000002</c:v>
                </c:pt>
                <c:pt idx="3787">
                  <c:v>-32.896999999999998</c:v>
                </c:pt>
                <c:pt idx="3788">
                  <c:v>-32.969000000000001</c:v>
                </c:pt>
                <c:pt idx="3789">
                  <c:v>-32.963000000000001</c:v>
                </c:pt>
                <c:pt idx="3790">
                  <c:v>-32.972000000000001</c:v>
                </c:pt>
                <c:pt idx="3791">
                  <c:v>-33.017000000000003</c:v>
                </c:pt>
                <c:pt idx="3792">
                  <c:v>-32.926000000000002</c:v>
                </c:pt>
                <c:pt idx="3793">
                  <c:v>-32.845999999999997</c:v>
                </c:pt>
                <c:pt idx="3794">
                  <c:v>-32.866999999999997</c:v>
                </c:pt>
                <c:pt idx="3795">
                  <c:v>-32.917999999999999</c:v>
                </c:pt>
                <c:pt idx="3796">
                  <c:v>-32.869</c:v>
                </c:pt>
                <c:pt idx="3797">
                  <c:v>-32.960999999999999</c:v>
                </c:pt>
                <c:pt idx="3798">
                  <c:v>-32.9</c:v>
                </c:pt>
                <c:pt idx="3799">
                  <c:v>-32.82</c:v>
                </c:pt>
                <c:pt idx="3800">
                  <c:v>-32.807000000000002</c:v>
                </c:pt>
                <c:pt idx="3801">
                  <c:v>-32.917999999999999</c:v>
                </c:pt>
                <c:pt idx="3802">
                  <c:v>-32.848999999999997</c:v>
                </c:pt>
                <c:pt idx="3803">
                  <c:v>-32.79</c:v>
                </c:pt>
                <c:pt idx="3804">
                  <c:v>-32.817</c:v>
                </c:pt>
                <c:pt idx="3805">
                  <c:v>-32.893000000000001</c:v>
                </c:pt>
                <c:pt idx="3806">
                  <c:v>-32.773000000000003</c:v>
                </c:pt>
                <c:pt idx="3807">
                  <c:v>-32.686999999999998</c:v>
                </c:pt>
                <c:pt idx="3808">
                  <c:v>-32.710999999999999</c:v>
                </c:pt>
                <c:pt idx="3809">
                  <c:v>-32.78</c:v>
                </c:pt>
                <c:pt idx="3810">
                  <c:v>-32.817</c:v>
                </c:pt>
                <c:pt idx="3811">
                  <c:v>-32.847000000000001</c:v>
                </c:pt>
                <c:pt idx="3812">
                  <c:v>-32.771000000000001</c:v>
                </c:pt>
                <c:pt idx="3813">
                  <c:v>-32.691000000000003</c:v>
                </c:pt>
                <c:pt idx="3814">
                  <c:v>-32.713000000000001</c:v>
                </c:pt>
                <c:pt idx="3815">
                  <c:v>-32.784999999999997</c:v>
                </c:pt>
                <c:pt idx="3816">
                  <c:v>-32.765999999999998</c:v>
                </c:pt>
                <c:pt idx="3817">
                  <c:v>-32.664999999999999</c:v>
                </c:pt>
                <c:pt idx="3818">
                  <c:v>-32.648000000000003</c:v>
                </c:pt>
                <c:pt idx="3819">
                  <c:v>-32.771000000000001</c:v>
                </c:pt>
                <c:pt idx="3820">
                  <c:v>-32.685000000000002</c:v>
                </c:pt>
                <c:pt idx="3821">
                  <c:v>-32.627000000000002</c:v>
                </c:pt>
                <c:pt idx="3822">
                  <c:v>-32.667999999999999</c:v>
                </c:pt>
                <c:pt idx="3823">
                  <c:v>-32.728999999999999</c:v>
                </c:pt>
                <c:pt idx="3824">
                  <c:v>-32.628999999999998</c:v>
                </c:pt>
                <c:pt idx="3825">
                  <c:v>-32.588000000000001</c:v>
                </c:pt>
                <c:pt idx="3826">
                  <c:v>-32.691000000000003</c:v>
                </c:pt>
                <c:pt idx="3827">
                  <c:v>-32.652000000000001</c:v>
                </c:pt>
                <c:pt idx="3828">
                  <c:v>-32.57</c:v>
                </c:pt>
                <c:pt idx="3829">
                  <c:v>-32.593000000000004</c:v>
                </c:pt>
                <c:pt idx="3830">
                  <c:v>-32.658999999999999</c:v>
                </c:pt>
                <c:pt idx="3831">
                  <c:v>-32.588000000000001</c:v>
                </c:pt>
                <c:pt idx="3832">
                  <c:v>-32.561999999999998</c:v>
                </c:pt>
                <c:pt idx="3833">
                  <c:v>-32.652000000000001</c:v>
                </c:pt>
                <c:pt idx="3834">
                  <c:v>-32.616999999999997</c:v>
                </c:pt>
                <c:pt idx="3835">
                  <c:v>-32.488999999999997</c:v>
                </c:pt>
                <c:pt idx="3836">
                  <c:v>-32.462000000000003</c:v>
                </c:pt>
                <c:pt idx="3837">
                  <c:v>-32.488</c:v>
                </c:pt>
                <c:pt idx="3838">
                  <c:v>-32.576000000000001</c:v>
                </c:pt>
                <c:pt idx="3839">
                  <c:v>-32.555</c:v>
                </c:pt>
                <c:pt idx="3840">
                  <c:v>-32.606000000000002</c:v>
                </c:pt>
                <c:pt idx="3841">
                  <c:v>-32.548000000000002</c:v>
                </c:pt>
                <c:pt idx="3842">
                  <c:v>-32.44</c:v>
                </c:pt>
                <c:pt idx="3843">
                  <c:v>-32.412999999999997</c:v>
                </c:pt>
                <c:pt idx="3844">
                  <c:v>-32.475999999999999</c:v>
                </c:pt>
                <c:pt idx="3845">
                  <c:v>-32.518000000000001</c:v>
                </c:pt>
                <c:pt idx="3846">
                  <c:v>-32.555</c:v>
                </c:pt>
                <c:pt idx="3847">
                  <c:v>-32.463000000000001</c:v>
                </c:pt>
                <c:pt idx="3848">
                  <c:v>-32.390999999999998</c:v>
                </c:pt>
                <c:pt idx="3849">
                  <c:v>-32.42</c:v>
                </c:pt>
                <c:pt idx="3850">
                  <c:v>-32.491</c:v>
                </c:pt>
                <c:pt idx="3851">
                  <c:v>-32.396000000000001</c:v>
                </c:pt>
                <c:pt idx="3852">
                  <c:v>-32.389000000000003</c:v>
                </c:pt>
                <c:pt idx="3853">
                  <c:v>-32.500999999999998</c:v>
                </c:pt>
                <c:pt idx="3854">
                  <c:v>-32.395000000000003</c:v>
                </c:pt>
                <c:pt idx="3855">
                  <c:v>-32.314999999999998</c:v>
                </c:pt>
                <c:pt idx="3856">
                  <c:v>-32.334000000000003</c:v>
                </c:pt>
                <c:pt idx="3857">
                  <c:v>-32.360999999999997</c:v>
                </c:pt>
                <c:pt idx="3858">
                  <c:v>-32.445</c:v>
                </c:pt>
                <c:pt idx="3859">
                  <c:v>-32.375999999999998</c:v>
                </c:pt>
                <c:pt idx="3860">
                  <c:v>-32.29</c:v>
                </c:pt>
                <c:pt idx="3861">
                  <c:v>-32.274999999999999</c:v>
                </c:pt>
                <c:pt idx="3862">
                  <c:v>-32.335999999999999</c:v>
                </c:pt>
                <c:pt idx="3863">
                  <c:v>-32.371000000000002</c:v>
                </c:pt>
                <c:pt idx="3864">
                  <c:v>-32.323</c:v>
                </c:pt>
                <c:pt idx="3865">
                  <c:v>-32.26</c:v>
                </c:pt>
                <c:pt idx="3866">
                  <c:v>-32.29</c:v>
                </c:pt>
                <c:pt idx="3867">
                  <c:v>-32.331000000000003</c:v>
                </c:pt>
                <c:pt idx="3868">
                  <c:v>-32.274000000000001</c:v>
                </c:pt>
                <c:pt idx="3869">
                  <c:v>-32.218000000000004</c:v>
                </c:pt>
                <c:pt idx="3870">
                  <c:v>-32.237000000000002</c:v>
                </c:pt>
                <c:pt idx="3871">
                  <c:v>-32.323</c:v>
                </c:pt>
                <c:pt idx="3872">
                  <c:v>-32.295000000000002</c:v>
                </c:pt>
                <c:pt idx="3873">
                  <c:v>-32.162999999999997</c:v>
                </c:pt>
                <c:pt idx="3874">
                  <c:v>-32.140999999999998</c:v>
                </c:pt>
                <c:pt idx="3875">
                  <c:v>-32.164999999999999</c:v>
                </c:pt>
                <c:pt idx="3876">
                  <c:v>-32.283999999999999</c:v>
                </c:pt>
                <c:pt idx="3877">
                  <c:v>-32.235999999999997</c:v>
                </c:pt>
                <c:pt idx="3878">
                  <c:v>-32.173999999999999</c:v>
                </c:pt>
                <c:pt idx="3879">
                  <c:v>-32.262</c:v>
                </c:pt>
                <c:pt idx="3880">
                  <c:v>-32.201000000000001</c:v>
                </c:pt>
                <c:pt idx="3881">
                  <c:v>-32.125999999999998</c:v>
                </c:pt>
                <c:pt idx="3882">
                  <c:v>-32.103000000000002</c:v>
                </c:pt>
                <c:pt idx="3883">
                  <c:v>-32.234999999999999</c:v>
                </c:pt>
                <c:pt idx="3884">
                  <c:v>-32.161000000000001</c:v>
                </c:pt>
                <c:pt idx="3885">
                  <c:v>-32.082000000000001</c:v>
                </c:pt>
                <c:pt idx="3886">
                  <c:v>-32.075000000000003</c:v>
                </c:pt>
                <c:pt idx="3887">
                  <c:v>-32.170999999999999</c:v>
                </c:pt>
                <c:pt idx="3888">
                  <c:v>-32.093000000000004</c:v>
                </c:pt>
                <c:pt idx="3889">
                  <c:v>-32.116999999999997</c:v>
                </c:pt>
                <c:pt idx="3890">
                  <c:v>-32.159999999999997</c:v>
                </c:pt>
                <c:pt idx="3891">
                  <c:v>-32.078000000000003</c:v>
                </c:pt>
                <c:pt idx="3892">
                  <c:v>-32.008000000000003</c:v>
                </c:pt>
                <c:pt idx="3893">
                  <c:v>-32.058</c:v>
                </c:pt>
                <c:pt idx="3894">
                  <c:v>-32.097999999999999</c:v>
                </c:pt>
                <c:pt idx="3895">
                  <c:v>-32.027000000000001</c:v>
                </c:pt>
                <c:pt idx="3896">
                  <c:v>-32.033999999999999</c:v>
                </c:pt>
                <c:pt idx="3897">
                  <c:v>-32.109000000000002</c:v>
                </c:pt>
                <c:pt idx="3898">
                  <c:v>-32.055999999999997</c:v>
                </c:pt>
                <c:pt idx="3899">
                  <c:v>-31.934999999999999</c:v>
                </c:pt>
                <c:pt idx="3900">
                  <c:v>-31.917000000000002</c:v>
                </c:pt>
                <c:pt idx="3901">
                  <c:v>-31.95</c:v>
                </c:pt>
                <c:pt idx="3902">
                  <c:v>-32.042999999999999</c:v>
                </c:pt>
                <c:pt idx="3903">
                  <c:v>-32.018999999999998</c:v>
                </c:pt>
                <c:pt idx="3904">
                  <c:v>-31.954000000000001</c:v>
                </c:pt>
                <c:pt idx="3905">
                  <c:v>-31.946000000000002</c:v>
                </c:pt>
                <c:pt idx="3906">
                  <c:v>-32.003999999999998</c:v>
                </c:pt>
                <c:pt idx="3907">
                  <c:v>-31.94</c:v>
                </c:pt>
                <c:pt idx="3908">
                  <c:v>-31.861000000000001</c:v>
                </c:pt>
                <c:pt idx="3909">
                  <c:v>-31.856000000000002</c:v>
                </c:pt>
                <c:pt idx="3910">
                  <c:v>-31.962</c:v>
                </c:pt>
                <c:pt idx="3911">
                  <c:v>-31.902999999999999</c:v>
                </c:pt>
                <c:pt idx="3912">
                  <c:v>-31.861000000000001</c:v>
                </c:pt>
                <c:pt idx="3913">
                  <c:v>-31.945</c:v>
                </c:pt>
                <c:pt idx="3914">
                  <c:v>-31.951000000000001</c:v>
                </c:pt>
                <c:pt idx="3915">
                  <c:v>-31.85</c:v>
                </c:pt>
                <c:pt idx="3916">
                  <c:v>-31.798999999999999</c:v>
                </c:pt>
                <c:pt idx="3917">
                  <c:v>-31.863</c:v>
                </c:pt>
                <c:pt idx="3918">
                  <c:v>-31.850999999999999</c:v>
                </c:pt>
                <c:pt idx="3919">
                  <c:v>-31.888999999999999</c:v>
                </c:pt>
                <c:pt idx="3920">
                  <c:v>-31.922999999999998</c:v>
                </c:pt>
                <c:pt idx="3921">
                  <c:v>-31.823</c:v>
                </c:pt>
                <c:pt idx="3922">
                  <c:v>-31.742999999999999</c:v>
                </c:pt>
                <c:pt idx="3923">
                  <c:v>-31.777000000000001</c:v>
                </c:pt>
                <c:pt idx="3924">
                  <c:v>-31.783999999999999</c:v>
                </c:pt>
                <c:pt idx="3925">
                  <c:v>-31.881</c:v>
                </c:pt>
                <c:pt idx="3926">
                  <c:v>-31.832000000000001</c:v>
                </c:pt>
                <c:pt idx="3927">
                  <c:v>-31.741</c:v>
                </c:pt>
                <c:pt idx="3928">
                  <c:v>-31.71</c:v>
                </c:pt>
                <c:pt idx="3929">
                  <c:v>-31.826000000000001</c:v>
                </c:pt>
                <c:pt idx="3930">
                  <c:v>-31.771999999999998</c:v>
                </c:pt>
                <c:pt idx="3931">
                  <c:v>-31.707000000000001</c:v>
                </c:pt>
                <c:pt idx="3932">
                  <c:v>-31.693999999999999</c:v>
                </c:pt>
                <c:pt idx="3933">
                  <c:v>-31.82</c:v>
                </c:pt>
                <c:pt idx="3934">
                  <c:v>-31.734999999999999</c:v>
                </c:pt>
                <c:pt idx="3935">
                  <c:v>-31.635000000000002</c:v>
                </c:pt>
                <c:pt idx="3936">
                  <c:v>-31.648</c:v>
                </c:pt>
                <c:pt idx="3937">
                  <c:v>-31.675000000000001</c:v>
                </c:pt>
                <c:pt idx="3938">
                  <c:v>-31.780999999999999</c:v>
                </c:pt>
                <c:pt idx="3939">
                  <c:v>-31.74</c:v>
                </c:pt>
                <c:pt idx="3940">
                  <c:v>-31.617000000000001</c:v>
                </c:pt>
                <c:pt idx="3941">
                  <c:v>-31.584</c:v>
                </c:pt>
                <c:pt idx="3942">
                  <c:v>-31.67</c:v>
                </c:pt>
                <c:pt idx="3943">
                  <c:v>-31.632999999999999</c:v>
                </c:pt>
                <c:pt idx="3944">
                  <c:v>-31.712</c:v>
                </c:pt>
                <c:pt idx="3945">
                  <c:v>-31.686</c:v>
                </c:pt>
                <c:pt idx="3946">
                  <c:v>-31.584</c:v>
                </c:pt>
                <c:pt idx="3947">
                  <c:v>-31.544</c:v>
                </c:pt>
                <c:pt idx="3948">
                  <c:v>-31.623000000000001</c:v>
                </c:pt>
                <c:pt idx="3949">
                  <c:v>-31.606000000000002</c:v>
                </c:pt>
                <c:pt idx="3950">
                  <c:v>-31.638999999999999</c:v>
                </c:pt>
                <c:pt idx="3951">
                  <c:v>-31.638000000000002</c:v>
                </c:pt>
                <c:pt idx="3952">
                  <c:v>-31.542000000000002</c:v>
                </c:pt>
                <c:pt idx="3953">
                  <c:v>-31.501999999999999</c:v>
                </c:pt>
                <c:pt idx="3954">
                  <c:v>-31.544</c:v>
                </c:pt>
                <c:pt idx="3955">
                  <c:v>-31.588000000000001</c:v>
                </c:pt>
                <c:pt idx="3956">
                  <c:v>-31.515000000000001</c:v>
                </c:pt>
                <c:pt idx="3957">
                  <c:v>-31.56</c:v>
                </c:pt>
                <c:pt idx="3958">
                  <c:v>-31.579000000000001</c:v>
                </c:pt>
                <c:pt idx="3959">
                  <c:v>-31.495000000000001</c:v>
                </c:pt>
                <c:pt idx="3960">
                  <c:v>-31.443000000000001</c:v>
                </c:pt>
                <c:pt idx="3961">
                  <c:v>-31.474</c:v>
                </c:pt>
                <c:pt idx="3962">
                  <c:v>-31.552</c:v>
                </c:pt>
                <c:pt idx="3963">
                  <c:v>-31.512</c:v>
                </c:pt>
                <c:pt idx="3964">
                  <c:v>-31.417000000000002</c:v>
                </c:pt>
                <c:pt idx="3965">
                  <c:v>-31.378</c:v>
                </c:pt>
                <c:pt idx="3966">
                  <c:v>-31.45</c:v>
                </c:pt>
                <c:pt idx="3967">
                  <c:v>-31.440999999999999</c:v>
                </c:pt>
                <c:pt idx="3968">
                  <c:v>-31.507999999999999</c:v>
                </c:pt>
                <c:pt idx="3969">
                  <c:v>-31.481000000000002</c:v>
                </c:pt>
                <c:pt idx="3970">
                  <c:v>-31.384</c:v>
                </c:pt>
                <c:pt idx="3971">
                  <c:v>-31.318000000000001</c:v>
                </c:pt>
                <c:pt idx="3972">
                  <c:v>-31.36</c:v>
                </c:pt>
                <c:pt idx="3973">
                  <c:v>-31.423999999999999</c:v>
                </c:pt>
                <c:pt idx="3974">
                  <c:v>-31.454999999999998</c:v>
                </c:pt>
                <c:pt idx="3975">
                  <c:v>-31.385000000000002</c:v>
                </c:pt>
                <c:pt idx="3976">
                  <c:v>-31.321999999999999</c:v>
                </c:pt>
                <c:pt idx="3977">
                  <c:v>-31.373000000000001</c:v>
                </c:pt>
                <c:pt idx="3978">
                  <c:v>-31.39</c:v>
                </c:pt>
                <c:pt idx="3979">
                  <c:v>-31.323</c:v>
                </c:pt>
                <c:pt idx="3980">
                  <c:v>-31.283999999999999</c:v>
                </c:pt>
                <c:pt idx="3981">
                  <c:v>-31.37</c:v>
                </c:pt>
                <c:pt idx="3982">
                  <c:v>-31.346</c:v>
                </c:pt>
                <c:pt idx="3983">
                  <c:v>-31.262</c:v>
                </c:pt>
                <c:pt idx="3984">
                  <c:v>-31.245999999999999</c:v>
                </c:pt>
                <c:pt idx="3985">
                  <c:v>-31.366</c:v>
                </c:pt>
                <c:pt idx="3986">
                  <c:v>-31.297000000000001</c:v>
                </c:pt>
                <c:pt idx="3987">
                  <c:v>-31.204000000000001</c:v>
                </c:pt>
                <c:pt idx="3988">
                  <c:v>-31.196000000000002</c:v>
                </c:pt>
                <c:pt idx="3989">
                  <c:v>-31.263000000000002</c:v>
                </c:pt>
                <c:pt idx="3990">
                  <c:v>-31.295000000000002</c:v>
                </c:pt>
                <c:pt idx="3991">
                  <c:v>-31.323</c:v>
                </c:pt>
                <c:pt idx="3992">
                  <c:v>-31.228999999999999</c:v>
                </c:pt>
                <c:pt idx="3993">
                  <c:v>-31.155000000000001</c:v>
                </c:pt>
                <c:pt idx="3994">
                  <c:v>-31.184000000000001</c:v>
                </c:pt>
                <c:pt idx="3995">
                  <c:v>-31.228000000000002</c:v>
                </c:pt>
                <c:pt idx="3996">
                  <c:v>-31.219000000000001</c:v>
                </c:pt>
                <c:pt idx="3997">
                  <c:v>-31.263000000000002</c:v>
                </c:pt>
                <c:pt idx="3998">
                  <c:v>-31.183</c:v>
                </c:pt>
                <c:pt idx="3999">
                  <c:v>-31.11</c:v>
                </c:pt>
                <c:pt idx="4000">
                  <c:v>-31.111000000000001</c:v>
                </c:pt>
                <c:pt idx="4001">
                  <c:v>-31.193000000000001</c:v>
                </c:pt>
                <c:pt idx="4002">
                  <c:v>-31.140999999999998</c:v>
                </c:pt>
                <c:pt idx="4003">
                  <c:v>-31.18</c:v>
                </c:pt>
                <c:pt idx="4004">
                  <c:v>-31.193999999999999</c:v>
                </c:pt>
                <c:pt idx="4005">
                  <c:v>-31.08</c:v>
                </c:pt>
                <c:pt idx="4006">
                  <c:v>-31.045000000000002</c:v>
                </c:pt>
                <c:pt idx="4007">
                  <c:v>-31.138000000000002</c:v>
                </c:pt>
                <c:pt idx="4008">
                  <c:v>-31.135999999999999</c:v>
                </c:pt>
                <c:pt idx="4009">
                  <c:v>-31.041</c:v>
                </c:pt>
                <c:pt idx="4010">
                  <c:v>-31.024999999999999</c:v>
                </c:pt>
                <c:pt idx="4011">
                  <c:v>-31.12</c:v>
                </c:pt>
                <c:pt idx="4012">
                  <c:v>-31.061</c:v>
                </c:pt>
                <c:pt idx="4013">
                  <c:v>-31.044</c:v>
                </c:pt>
                <c:pt idx="4014">
                  <c:v>-31.114000000000001</c:v>
                </c:pt>
                <c:pt idx="4015">
                  <c:v>-31.053999999999998</c:v>
                </c:pt>
                <c:pt idx="4016">
                  <c:v>-30.968</c:v>
                </c:pt>
                <c:pt idx="4017">
                  <c:v>-30.949000000000002</c:v>
                </c:pt>
                <c:pt idx="4018">
                  <c:v>-31.071000000000002</c:v>
                </c:pt>
                <c:pt idx="4019">
                  <c:v>-31</c:v>
                </c:pt>
                <c:pt idx="4020">
                  <c:v>-30.952000000000002</c:v>
                </c:pt>
                <c:pt idx="4021">
                  <c:v>-31.059000000000001</c:v>
                </c:pt>
                <c:pt idx="4022">
                  <c:v>-31.021999999999998</c:v>
                </c:pt>
                <c:pt idx="4023">
                  <c:v>-30.893999999999998</c:v>
                </c:pt>
                <c:pt idx="4024">
                  <c:v>-30.864000000000001</c:v>
                </c:pt>
                <c:pt idx="4025">
                  <c:v>-30.885000000000002</c:v>
                </c:pt>
                <c:pt idx="4026">
                  <c:v>-30.978999999999999</c:v>
                </c:pt>
                <c:pt idx="4027">
                  <c:v>-30.951000000000001</c:v>
                </c:pt>
                <c:pt idx="4028">
                  <c:v>-31.015000000000001</c:v>
                </c:pt>
                <c:pt idx="4029">
                  <c:v>-30.975999999999999</c:v>
                </c:pt>
                <c:pt idx="4030">
                  <c:v>-30.867999999999999</c:v>
                </c:pt>
                <c:pt idx="4031">
                  <c:v>-30.806000000000001</c:v>
                </c:pt>
                <c:pt idx="4032">
                  <c:v>-30.832000000000001</c:v>
                </c:pt>
                <c:pt idx="4033">
                  <c:v>-30.914999999999999</c:v>
                </c:pt>
                <c:pt idx="4034">
                  <c:v>-30.917000000000002</c:v>
                </c:pt>
                <c:pt idx="4035">
                  <c:v>-30.87</c:v>
                </c:pt>
                <c:pt idx="4036">
                  <c:v>-30.928999999999998</c:v>
                </c:pt>
                <c:pt idx="4037">
                  <c:v>-30.888999999999999</c:v>
                </c:pt>
                <c:pt idx="4038">
                  <c:v>-30.791</c:v>
                </c:pt>
                <c:pt idx="4039">
                  <c:v>-30.751999999999999</c:v>
                </c:pt>
                <c:pt idx="4040">
                  <c:v>-30.838000000000001</c:v>
                </c:pt>
                <c:pt idx="4041">
                  <c:v>-30.792000000000002</c:v>
                </c:pt>
                <c:pt idx="4042">
                  <c:v>-30.893999999999998</c:v>
                </c:pt>
                <c:pt idx="4043">
                  <c:v>-30.835999999999999</c:v>
                </c:pt>
                <c:pt idx="4044">
                  <c:v>-30.733000000000001</c:v>
                </c:pt>
                <c:pt idx="4045">
                  <c:v>-30.715</c:v>
                </c:pt>
                <c:pt idx="4046">
                  <c:v>-30.797000000000001</c:v>
                </c:pt>
                <c:pt idx="4047">
                  <c:v>-30.754999999999999</c:v>
                </c:pt>
                <c:pt idx="4048">
                  <c:v>-30.837</c:v>
                </c:pt>
                <c:pt idx="4049">
                  <c:v>-30.791</c:v>
                </c:pt>
                <c:pt idx="4050">
                  <c:v>-30.689</c:v>
                </c:pt>
                <c:pt idx="4051">
                  <c:v>-30.667000000000002</c:v>
                </c:pt>
                <c:pt idx="4052">
                  <c:v>-30.779</c:v>
                </c:pt>
                <c:pt idx="4053">
                  <c:v>-30.718</c:v>
                </c:pt>
                <c:pt idx="4054">
                  <c:v>-30.67</c:v>
                </c:pt>
                <c:pt idx="4055">
                  <c:v>-30.751000000000001</c:v>
                </c:pt>
                <c:pt idx="4056">
                  <c:v>-30.75</c:v>
                </c:pt>
                <c:pt idx="4057">
                  <c:v>-30.652000000000001</c:v>
                </c:pt>
                <c:pt idx="4058">
                  <c:v>-30.585000000000001</c:v>
                </c:pt>
                <c:pt idx="4059">
                  <c:v>-30.661999999999999</c:v>
                </c:pt>
                <c:pt idx="4060">
                  <c:v>-30.646000000000001</c:v>
                </c:pt>
                <c:pt idx="4061">
                  <c:v>-30.713000000000001</c:v>
                </c:pt>
                <c:pt idx="4062">
                  <c:v>-30.68</c:v>
                </c:pt>
                <c:pt idx="4063">
                  <c:v>-30.58</c:v>
                </c:pt>
                <c:pt idx="4064">
                  <c:v>-30.55</c:v>
                </c:pt>
                <c:pt idx="4065">
                  <c:v>-30.61</c:v>
                </c:pt>
                <c:pt idx="4066">
                  <c:v>-30.611000000000001</c:v>
                </c:pt>
                <c:pt idx="4067">
                  <c:v>-30.672000000000001</c:v>
                </c:pt>
                <c:pt idx="4068">
                  <c:v>-30.652999999999999</c:v>
                </c:pt>
                <c:pt idx="4069">
                  <c:v>-30.548999999999999</c:v>
                </c:pt>
                <c:pt idx="4070">
                  <c:v>-30.474</c:v>
                </c:pt>
                <c:pt idx="4071">
                  <c:v>-30.512</c:v>
                </c:pt>
                <c:pt idx="4072">
                  <c:v>-30.548999999999999</c:v>
                </c:pt>
                <c:pt idx="4073">
                  <c:v>-30.623999999999999</c:v>
                </c:pt>
                <c:pt idx="4074">
                  <c:v>-30.532</c:v>
                </c:pt>
                <c:pt idx="4075">
                  <c:v>-30.468</c:v>
                </c:pt>
                <c:pt idx="4076">
                  <c:v>-30.465</c:v>
                </c:pt>
                <c:pt idx="4077">
                  <c:v>-30.585000000000001</c:v>
                </c:pt>
                <c:pt idx="4078">
                  <c:v>-30.492999999999999</c:v>
                </c:pt>
                <c:pt idx="4079">
                  <c:v>-30.425000000000001</c:v>
                </c:pt>
                <c:pt idx="4080">
                  <c:v>-30.442</c:v>
                </c:pt>
                <c:pt idx="4081">
                  <c:v>-30.509</c:v>
                </c:pt>
                <c:pt idx="4082">
                  <c:v>-30.437999999999999</c:v>
                </c:pt>
                <c:pt idx="4083">
                  <c:v>-30.481999999999999</c:v>
                </c:pt>
                <c:pt idx="4084">
                  <c:v>-30.53</c:v>
                </c:pt>
                <c:pt idx="4085">
                  <c:v>-30.417999999999999</c:v>
                </c:pt>
                <c:pt idx="4086">
                  <c:v>-30.324000000000002</c:v>
                </c:pt>
                <c:pt idx="4087">
                  <c:v>-30.344999999999999</c:v>
                </c:pt>
                <c:pt idx="4088">
                  <c:v>-30.413</c:v>
                </c:pt>
                <c:pt idx="4089">
                  <c:v>-30.439</c:v>
                </c:pt>
                <c:pt idx="4090">
                  <c:v>-30.459</c:v>
                </c:pt>
                <c:pt idx="4091">
                  <c:v>-30.452999999999999</c:v>
                </c:pt>
                <c:pt idx="4092">
                  <c:v>-30.384</c:v>
                </c:pt>
                <c:pt idx="4093">
                  <c:v>-30.306000000000001</c:v>
                </c:pt>
                <c:pt idx="4094">
                  <c:v>-30.321000000000002</c:v>
                </c:pt>
                <c:pt idx="4095">
                  <c:v>-30.423999999999999</c:v>
                </c:pt>
                <c:pt idx="4096">
                  <c:v>-30.350999999999999</c:v>
                </c:pt>
                <c:pt idx="4097">
                  <c:v>-30.291</c:v>
                </c:pt>
                <c:pt idx="4098">
                  <c:v>-30.285</c:v>
                </c:pt>
                <c:pt idx="4099">
                  <c:v>-30.431999999999999</c:v>
                </c:pt>
                <c:pt idx="4100">
                  <c:v>-30.318000000000001</c:v>
                </c:pt>
                <c:pt idx="4101">
                  <c:v>-30.196000000000002</c:v>
                </c:pt>
                <c:pt idx="4102">
                  <c:v>-30.199000000000002</c:v>
                </c:pt>
                <c:pt idx="4103">
                  <c:v>-30.244</c:v>
                </c:pt>
                <c:pt idx="4104">
                  <c:v>-30.33</c:v>
                </c:pt>
                <c:pt idx="4105">
                  <c:v>-30.308</c:v>
                </c:pt>
                <c:pt idx="4106">
                  <c:v>-30.227</c:v>
                </c:pt>
                <c:pt idx="4107">
                  <c:v>-30.216000000000001</c:v>
                </c:pt>
                <c:pt idx="4108">
                  <c:v>-30.285</c:v>
                </c:pt>
                <c:pt idx="4109">
                  <c:v>-30.219000000000001</c:v>
                </c:pt>
                <c:pt idx="4110">
                  <c:v>-30.170999999999999</c:v>
                </c:pt>
                <c:pt idx="4111">
                  <c:v>-30.152999999999999</c:v>
                </c:pt>
                <c:pt idx="4112">
                  <c:v>-30.288</c:v>
                </c:pt>
                <c:pt idx="4113">
                  <c:v>-30.202000000000002</c:v>
                </c:pt>
                <c:pt idx="4114">
                  <c:v>-30.093</c:v>
                </c:pt>
                <c:pt idx="4115">
                  <c:v>-30.088999999999999</c:v>
                </c:pt>
                <c:pt idx="4116">
                  <c:v>-30.123999999999999</c:v>
                </c:pt>
                <c:pt idx="4117">
                  <c:v>-30.221</c:v>
                </c:pt>
                <c:pt idx="4118">
                  <c:v>-30.193000000000001</c:v>
                </c:pt>
                <c:pt idx="4119">
                  <c:v>-30.117999999999999</c:v>
                </c:pt>
                <c:pt idx="4120">
                  <c:v>-30.068000000000001</c:v>
                </c:pt>
                <c:pt idx="4121">
                  <c:v>-30.128</c:v>
                </c:pt>
                <c:pt idx="4122">
                  <c:v>-30.129000000000001</c:v>
                </c:pt>
                <c:pt idx="4123">
                  <c:v>-30.1</c:v>
                </c:pt>
                <c:pt idx="4124">
                  <c:v>-30.08</c:v>
                </c:pt>
                <c:pt idx="4125">
                  <c:v>-30.053999999999998</c:v>
                </c:pt>
                <c:pt idx="4126">
                  <c:v>-30.123000000000001</c:v>
                </c:pt>
                <c:pt idx="4127">
                  <c:v>-30.097999999999999</c:v>
                </c:pt>
                <c:pt idx="4128">
                  <c:v>-30.024000000000001</c:v>
                </c:pt>
                <c:pt idx="4129">
                  <c:v>-30.001999999999999</c:v>
                </c:pt>
                <c:pt idx="4130">
                  <c:v>-30.056000000000001</c:v>
                </c:pt>
                <c:pt idx="4131">
                  <c:v>-30.102</c:v>
                </c:pt>
                <c:pt idx="4132">
                  <c:v>-30.04</c:v>
                </c:pt>
                <c:pt idx="4133">
                  <c:v>-29.983000000000001</c:v>
                </c:pt>
                <c:pt idx="4134">
                  <c:v>-30.045999999999999</c:v>
                </c:pt>
                <c:pt idx="4135">
                  <c:v>-30.041</c:v>
                </c:pt>
                <c:pt idx="4136">
                  <c:v>-29.99</c:v>
                </c:pt>
                <c:pt idx="4137">
                  <c:v>-29.954999999999998</c:v>
                </c:pt>
                <c:pt idx="4138">
                  <c:v>-30.050999999999998</c:v>
                </c:pt>
                <c:pt idx="4139">
                  <c:v>-29.983000000000001</c:v>
                </c:pt>
                <c:pt idx="4140">
                  <c:v>-29.907</c:v>
                </c:pt>
                <c:pt idx="4141">
                  <c:v>-29.902999999999999</c:v>
                </c:pt>
                <c:pt idx="4142">
                  <c:v>-30</c:v>
                </c:pt>
                <c:pt idx="4143">
                  <c:v>-29.975000000000001</c:v>
                </c:pt>
                <c:pt idx="4144">
                  <c:v>-29.905000000000001</c:v>
                </c:pt>
                <c:pt idx="4145">
                  <c:v>-29.908000000000001</c:v>
                </c:pt>
                <c:pt idx="4146">
                  <c:v>-29.954000000000001</c:v>
                </c:pt>
                <c:pt idx="4147">
                  <c:v>-29.977</c:v>
                </c:pt>
                <c:pt idx="4148">
                  <c:v>-29.908999999999999</c:v>
                </c:pt>
                <c:pt idx="4149">
                  <c:v>-29.837</c:v>
                </c:pt>
                <c:pt idx="4150">
                  <c:v>-29.837</c:v>
                </c:pt>
                <c:pt idx="4151">
                  <c:v>-29.895</c:v>
                </c:pt>
                <c:pt idx="4152">
                  <c:v>-29.882000000000001</c:v>
                </c:pt>
                <c:pt idx="4153">
                  <c:v>-29.942</c:v>
                </c:pt>
                <c:pt idx="4154">
                  <c:v>-29.879000000000001</c:v>
                </c:pt>
                <c:pt idx="4155">
                  <c:v>-29.78</c:v>
                </c:pt>
                <c:pt idx="4156">
                  <c:v>-29.774000000000001</c:v>
                </c:pt>
                <c:pt idx="4157">
                  <c:v>-29.835000000000001</c:v>
                </c:pt>
                <c:pt idx="4158">
                  <c:v>-29.846</c:v>
                </c:pt>
                <c:pt idx="4159">
                  <c:v>-29.902999999999999</c:v>
                </c:pt>
                <c:pt idx="4160">
                  <c:v>-29.818000000000001</c:v>
                </c:pt>
                <c:pt idx="4161">
                  <c:v>-29.742999999999999</c:v>
                </c:pt>
                <c:pt idx="4162">
                  <c:v>-29.757000000000001</c:v>
                </c:pt>
                <c:pt idx="4163">
                  <c:v>-29.814</c:v>
                </c:pt>
                <c:pt idx="4164">
                  <c:v>-29.734999999999999</c:v>
                </c:pt>
                <c:pt idx="4165">
                  <c:v>-29.786999999999999</c:v>
                </c:pt>
                <c:pt idx="4166">
                  <c:v>-29.815999999999999</c:v>
                </c:pt>
                <c:pt idx="4167">
                  <c:v>-29.741</c:v>
                </c:pt>
                <c:pt idx="4168">
                  <c:v>-29.687999999999999</c:v>
                </c:pt>
                <c:pt idx="4169">
                  <c:v>-29.689</c:v>
                </c:pt>
                <c:pt idx="4170">
                  <c:v>-29.756</c:v>
                </c:pt>
                <c:pt idx="4171">
                  <c:v>-29.702999999999999</c:v>
                </c:pt>
                <c:pt idx="4172">
                  <c:v>-29.696000000000002</c:v>
                </c:pt>
                <c:pt idx="4173">
                  <c:v>-29.765999999999998</c:v>
                </c:pt>
                <c:pt idx="4174">
                  <c:v>-29.718</c:v>
                </c:pt>
                <c:pt idx="4175">
                  <c:v>-29.597999999999999</c:v>
                </c:pt>
                <c:pt idx="4176">
                  <c:v>-29.58</c:v>
                </c:pt>
                <c:pt idx="4177">
                  <c:v>-29.623000000000001</c:v>
                </c:pt>
                <c:pt idx="4178">
                  <c:v>-29.713999999999999</c:v>
                </c:pt>
                <c:pt idx="4179">
                  <c:v>-29.699000000000002</c:v>
                </c:pt>
                <c:pt idx="4180">
                  <c:v>-29.617999999999999</c:v>
                </c:pt>
                <c:pt idx="4181">
                  <c:v>-29.57</c:v>
                </c:pt>
                <c:pt idx="4182">
                  <c:v>-29.622</c:v>
                </c:pt>
                <c:pt idx="4183">
                  <c:v>-29.646999999999998</c:v>
                </c:pt>
                <c:pt idx="4184">
                  <c:v>-29.605</c:v>
                </c:pt>
                <c:pt idx="4185">
                  <c:v>-29.559000000000001</c:v>
                </c:pt>
                <c:pt idx="4186">
                  <c:v>-29.553000000000001</c:v>
                </c:pt>
                <c:pt idx="4187">
                  <c:v>-29.622</c:v>
                </c:pt>
                <c:pt idx="4188">
                  <c:v>-29.556000000000001</c:v>
                </c:pt>
                <c:pt idx="4189">
                  <c:v>-29.518999999999998</c:v>
                </c:pt>
                <c:pt idx="4190">
                  <c:v>-29.582999999999998</c:v>
                </c:pt>
                <c:pt idx="4191">
                  <c:v>-29.597000000000001</c:v>
                </c:pt>
                <c:pt idx="4192">
                  <c:v>-29.501000000000001</c:v>
                </c:pt>
                <c:pt idx="4193">
                  <c:v>-29.478000000000002</c:v>
                </c:pt>
                <c:pt idx="4194">
                  <c:v>-29.483000000000001</c:v>
                </c:pt>
                <c:pt idx="4195">
                  <c:v>-29.550999999999998</c:v>
                </c:pt>
                <c:pt idx="4196">
                  <c:v>-29.494</c:v>
                </c:pt>
                <c:pt idx="4197">
                  <c:v>-29.466000000000001</c:v>
                </c:pt>
                <c:pt idx="4198">
                  <c:v>-29.545999999999999</c:v>
                </c:pt>
                <c:pt idx="4199">
                  <c:v>-29.513000000000002</c:v>
                </c:pt>
                <c:pt idx="4200">
                  <c:v>-29.408000000000001</c:v>
                </c:pt>
                <c:pt idx="4201">
                  <c:v>-29.391999999999999</c:v>
                </c:pt>
                <c:pt idx="4202">
                  <c:v>-29.497</c:v>
                </c:pt>
                <c:pt idx="4203">
                  <c:v>-29.457999999999998</c:v>
                </c:pt>
                <c:pt idx="4204">
                  <c:v>-29.4</c:v>
                </c:pt>
                <c:pt idx="4205">
                  <c:v>-29.466999999999999</c:v>
                </c:pt>
                <c:pt idx="4206">
                  <c:v>-29.460999999999999</c:v>
                </c:pt>
                <c:pt idx="4207">
                  <c:v>-29.376000000000001</c:v>
                </c:pt>
                <c:pt idx="4208">
                  <c:v>-29.34</c:v>
                </c:pt>
                <c:pt idx="4209">
                  <c:v>-29.423999999999999</c:v>
                </c:pt>
                <c:pt idx="4210">
                  <c:v>-29.422000000000001</c:v>
                </c:pt>
                <c:pt idx="4211">
                  <c:v>-29.332999999999998</c:v>
                </c:pt>
                <c:pt idx="4212">
                  <c:v>-29.309000000000001</c:v>
                </c:pt>
                <c:pt idx="4213">
                  <c:v>-29.434000000000001</c:v>
                </c:pt>
                <c:pt idx="4214">
                  <c:v>-29.344000000000001</c:v>
                </c:pt>
                <c:pt idx="4215">
                  <c:v>-29.289000000000001</c:v>
                </c:pt>
                <c:pt idx="4216">
                  <c:v>-29.332000000000001</c:v>
                </c:pt>
                <c:pt idx="4217">
                  <c:v>-29.379000000000001</c:v>
                </c:pt>
                <c:pt idx="4218">
                  <c:v>-29.276</c:v>
                </c:pt>
                <c:pt idx="4219">
                  <c:v>-29.244</c:v>
                </c:pt>
                <c:pt idx="4220">
                  <c:v>-29.332000000000001</c:v>
                </c:pt>
                <c:pt idx="4221">
                  <c:v>-29.292999999999999</c:v>
                </c:pt>
                <c:pt idx="4222">
                  <c:v>-29.244</c:v>
                </c:pt>
                <c:pt idx="4223">
                  <c:v>-29.358000000000001</c:v>
                </c:pt>
                <c:pt idx="4224">
                  <c:v>-29.300999999999998</c:v>
                </c:pt>
                <c:pt idx="4225">
                  <c:v>-29.186</c:v>
                </c:pt>
                <c:pt idx="4226">
                  <c:v>-29.166</c:v>
                </c:pt>
                <c:pt idx="4227">
                  <c:v>-29.198</c:v>
                </c:pt>
                <c:pt idx="4228">
                  <c:v>-29.29</c:v>
                </c:pt>
                <c:pt idx="4229">
                  <c:v>-29.286000000000001</c:v>
                </c:pt>
                <c:pt idx="4230">
                  <c:v>-29.207000000000001</c:v>
                </c:pt>
                <c:pt idx="4231">
                  <c:v>-29.152000000000001</c:v>
                </c:pt>
                <c:pt idx="4232">
                  <c:v>-29.218</c:v>
                </c:pt>
                <c:pt idx="4233">
                  <c:v>-29.207000000000001</c:v>
                </c:pt>
                <c:pt idx="4234">
                  <c:v>-29.209</c:v>
                </c:pt>
                <c:pt idx="4235">
                  <c:v>-29.161999999999999</c:v>
                </c:pt>
                <c:pt idx="4236">
                  <c:v>-29.103999999999999</c:v>
                </c:pt>
                <c:pt idx="4237">
                  <c:v>-29.148</c:v>
                </c:pt>
                <c:pt idx="4238">
                  <c:v>-29.196999999999999</c:v>
                </c:pt>
                <c:pt idx="4239">
                  <c:v>-29.120999999999999</c:v>
                </c:pt>
                <c:pt idx="4240">
                  <c:v>-29.071999999999999</c:v>
                </c:pt>
                <c:pt idx="4241">
                  <c:v>-29.126999999999999</c:v>
                </c:pt>
                <c:pt idx="4242">
                  <c:v>-29.158000000000001</c:v>
                </c:pt>
                <c:pt idx="4243">
                  <c:v>-29.073</c:v>
                </c:pt>
                <c:pt idx="4244">
                  <c:v>-29.041</c:v>
                </c:pt>
                <c:pt idx="4245">
                  <c:v>-29.155999999999999</c:v>
                </c:pt>
                <c:pt idx="4246">
                  <c:v>-29.126000000000001</c:v>
                </c:pt>
                <c:pt idx="4247">
                  <c:v>-29.001999999999999</c:v>
                </c:pt>
                <c:pt idx="4248">
                  <c:v>-28.978000000000002</c:v>
                </c:pt>
                <c:pt idx="4249">
                  <c:v>-29.010999999999999</c:v>
                </c:pt>
                <c:pt idx="4250">
                  <c:v>-29.097999999999999</c:v>
                </c:pt>
                <c:pt idx="4251">
                  <c:v>-29.091000000000001</c:v>
                </c:pt>
                <c:pt idx="4252">
                  <c:v>-29.024999999999999</c:v>
                </c:pt>
                <c:pt idx="4253">
                  <c:v>-28.97</c:v>
                </c:pt>
                <c:pt idx="4254">
                  <c:v>-29.036000000000001</c:v>
                </c:pt>
                <c:pt idx="4255">
                  <c:v>-29.036000000000001</c:v>
                </c:pt>
                <c:pt idx="4256">
                  <c:v>-28.977</c:v>
                </c:pt>
                <c:pt idx="4257">
                  <c:v>-28.939</c:v>
                </c:pt>
                <c:pt idx="4258">
                  <c:v>-28.998000000000001</c:v>
                </c:pt>
                <c:pt idx="4259">
                  <c:v>-29.003</c:v>
                </c:pt>
                <c:pt idx="4260">
                  <c:v>-28.936</c:v>
                </c:pt>
                <c:pt idx="4261">
                  <c:v>-28.896999999999998</c:v>
                </c:pt>
                <c:pt idx="4262">
                  <c:v>-28.962</c:v>
                </c:pt>
                <c:pt idx="4263">
                  <c:v>-28.972000000000001</c:v>
                </c:pt>
                <c:pt idx="4264">
                  <c:v>-28.925999999999998</c:v>
                </c:pt>
                <c:pt idx="4265">
                  <c:v>-28.882999999999999</c:v>
                </c:pt>
                <c:pt idx="4266">
                  <c:v>-28.853000000000002</c:v>
                </c:pt>
                <c:pt idx="4267">
                  <c:v>-28.943000000000001</c:v>
                </c:pt>
                <c:pt idx="4268">
                  <c:v>-28.928000000000001</c:v>
                </c:pt>
                <c:pt idx="4269">
                  <c:v>-28.846</c:v>
                </c:pt>
                <c:pt idx="4270">
                  <c:v>-28.815999999999999</c:v>
                </c:pt>
                <c:pt idx="4271">
                  <c:v>-28.87</c:v>
                </c:pt>
                <c:pt idx="4272">
                  <c:v>-28.908000000000001</c:v>
                </c:pt>
                <c:pt idx="4273">
                  <c:v>-28.832999999999998</c:v>
                </c:pt>
                <c:pt idx="4274">
                  <c:v>-28.782</c:v>
                </c:pt>
                <c:pt idx="4275">
                  <c:v>-28.852</c:v>
                </c:pt>
                <c:pt idx="4276">
                  <c:v>-28.850999999999999</c:v>
                </c:pt>
                <c:pt idx="4277">
                  <c:v>-28.849</c:v>
                </c:pt>
                <c:pt idx="4278">
                  <c:v>-28.771999999999998</c:v>
                </c:pt>
                <c:pt idx="4279">
                  <c:v>-28.736999999999998</c:v>
                </c:pt>
                <c:pt idx="4280">
                  <c:v>-28.812000000000001</c:v>
                </c:pt>
                <c:pt idx="4281">
                  <c:v>-28.821999999999999</c:v>
                </c:pt>
                <c:pt idx="4282">
                  <c:v>-28.786000000000001</c:v>
                </c:pt>
                <c:pt idx="4283">
                  <c:v>-28.709</c:v>
                </c:pt>
                <c:pt idx="4284">
                  <c:v>-28.704999999999998</c:v>
                </c:pt>
                <c:pt idx="4285">
                  <c:v>-28.782</c:v>
                </c:pt>
                <c:pt idx="4286">
                  <c:v>-28.788</c:v>
                </c:pt>
                <c:pt idx="4287">
                  <c:v>-28.681999999999999</c:v>
                </c:pt>
                <c:pt idx="4288">
                  <c:v>-28.638999999999999</c:v>
                </c:pt>
                <c:pt idx="4289">
                  <c:v>-28.687000000000001</c:v>
                </c:pt>
                <c:pt idx="4290">
                  <c:v>-28.689</c:v>
                </c:pt>
                <c:pt idx="4291">
                  <c:v>-28.773</c:v>
                </c:pt>
                <c:pt idx="4292">
                  <c:v>-28.731000000000002</c:v>
                </c:pt>
                <c:pt idx="4293">
                  <c:v>-28.629000000000001</c:v>
                </c:pt>
                <c:pt idx="4294">
                  <c:v>-28.603000000000002</c:v>
                </c:pt>
                <c:pt idx="4295">
                  <c:v>-28.699000000000002</c:v>
                </c:pt>
                <c:pt idx="4296">
                  <c:v>-28.658000000000001</c:v>
                </c:pt>
                <c:pt idx="4297">
                  <c:v>-28.603000000000002</c:v>
                </c:pt>
                <c:pt idx="4298">
                  <c:v>-28.652000000000001</c:v>
                </c:pt>
                <c:pt idx="4299">
                  <c:v>-28.721</c:v>
                </c:pt>
                <c:pt idx="4300">
                  <c:v>-28.606999999999999</c:v>
                </c:pt>
                <c:pt idx="4301">
                  <c:v>-28.515000000000001</c:v>
                </c:pt>
                <c:pt idx="4302">
                  <c:v>-28.552</c:v>
                </c:pt>
                <c:pt idx="4303">
                  <c:v>-28.58</c:v>
                </c:pt>
                <c:pt idx="4304">
                  <c:v>-28.669</c:v>
                </c:pt>
                <c:pt idx="4305">
                  <c:v>-28.588999999999999</c:v>
                </c:pt>
                <c:pt idx="4306">
                  <c:v>-28.526</c:v>
                </c:pt>
                <c:pt idx="4307">
                  <c:v>-28.596</c:v>
                </c:pt>
                <c:pt idx="4308">
                  <c:v>-28.581</c:v>
                </c:pt>
                <c:pt idx="4309">
                  <c:v>-28.518000000000001</c:v>
                </c:pt>
                <c:pt idx="4310">
                  <c:v>-28.484000000000002</c:v>
                </c:pt>
                <c:pt idx="4311">
                  <c:v>-28.559000000000001</c:v>
                </c:pt>
                <c:pt idx="4312">
                  <c:v>-28.535</c:v>
                </c:pt>
                <c:pt idx="4313">
                  <c:v>-28.474</c:v>
                </c:pt>
                <c:pt idx="4314">
                  <c:v>-28.448</c:v>
                </c:pt>
                <c:pt idx="4315">
                  <c:v>-28.54</c:v>
                </c:pt>
                <c:pt idx="4316">
                  <c:v>-28.492999999999999</c:v>
                </c:pt>
                <c:pt idx="4317">
                  <c:v>-28.43</c:v>
                </c:pt>
                <c:pt idx="4318">
                  <c:v>-28.419</c:v>
                </c:pt>
                <c:pt idx="4319">
                  <c:v>-28.498999999999999</c:v>
                </c:pt>
                <c:pt idx="4320">
                  <c:v>-28.509</c:v>
                </c:pt>
                <c:pt idx="4321">
                  <c:v>-28.393999999999998</c:v>
                </c:pt>
                <c:pt idx="4322">
                  <c:v>-28.356000000000002</c:v>
                </c:pt>
                <c:pt idx="4323">
                  <c:v>-28.431000000000001</c:v>
                </c:pt>
                <c:pt idx="4324">
                  <c:v>-28.379000000000001</c:v>
                </c:pt>
                <c:pt idx="4325">
                  <c:v>-28.466000000000001</c:v>
                </c:pt>
                <c:pt idx="4326">
                  <c:v>-28.452999999999999</c:v>
                </c:pt>
                <c:pt idx="4327">
                  <c:v>-28.361000000000001</c:v>
                </c:pt>
                <c:pt idx="4328">
                  <c:v>-28.31</c:v>
                </c:pt>
                <c:pt idx="4329">
                  <c:v>-28.384</c:v>
                </c:pt>
                <c:pt idx="4330">
                  <c:v>-28.373000000000001</c:v>
                </c:pt>
                <c:pt idx="4331">
                  <c:v>-28.31</c:v>
                </c:pt>
                <c:pt idx="4332">
                  <c:v>-28.303000000000001</c:v>
                </c:pt>
                <c:pt idx="4333">
                  <c:v>-28.427</c:v>
                </c:pt>
                <c:pt idx="4334">
                  <c:v>-28.309000000000001</c:v>
                </c:pt>
                <c:pt idx="4335">
                  <c:v>-28.22</c:v>
                </c:pt>
                <c:pt idx="4336">
                  <c:v>-28.239000000000001</c:v>
                </c:pt>
                <c:pt idx="4337">
                  <c:v>-28.268000000000001</c:v>
                </c:pt>
                <c:pt idx="4338">
                  <c:v>-28.359000000000002</c:v>
                </c:pt>
                <c:pt idx="4339">
                  <c:v>-28.315000000000001</c:v>
                </c:pt>
                <c:pt idx="4340">
                  <c:v>-28.241</c:v>
                </c:pt>
                <c:pt idx="4341">
                  <c:v>-28.207999999999998</c:v>
                </c:pt>
                <c:pt idx="4342">
                  <c:v>-28.251000000000001</c:v>
                </c:pt>
                <c:pt idx="4343">
                  <c:v>-28.356000000000002</c:v>
                </c:pt>
                <c:pt idx="4344">
                  <c:v>-28.242999999999999</c:v>
                </c:pt>
                <c:pt idx="4345">
                  <c:v>-28.131</c:v>
                </c:pt>
                <c:pt idx="4346">
                  <c:v>-28.167000000000002</c:v>
                </c:pt>
                <c:pt idx="4347">
                  <c:v>-28.195</c:v>
                </c:pt>
                <c:pt idx="4348">
                  <c:v>-28.25</c:v>
                </c:pt>
                <c:pt idx="4349">
                  <c:v>-28.22</c:v>
                </c:pt>
                <c:pt idx="4350">
                  <c:v>-28.262</c:v>
                </c:pt>
                <c:pt idx="4351">
                  <c:v>-28.26</c:v>
                </c:pt>
                <c:pt idx="4352">
                  <c:v>-28.170999999999999</c:v>
                </c:pt>
                <c:pt idx="4353">
                  <c:v>-28.067</c:v>
                </c:pt>
                <c:pt idx="4354">
                  <c:v>-28.106999999999999</c:v>
                </c:pt>
                <c:pt idx="4355">
                  <c:v>-28.132000000000001</c:v>
                </c:pt>
                <c:pt idx="4356">
                  <c:v>-28.198</c:v>
                </c:pt>
                <c:pt idx="4357">
                  <c:v>-28.146999999999998</c:v>
                </c:pt>
                <c:pt idx="4358">
                  <c:v>-28.106999999999999</c:v>
                </c:pt>
                <c:pt idx="4359">
                  <c:v>-28.184999999999999</c:v>
                </c:pt>
                <c:pt idx="4360">
                  <c:v>-28.138999999999999</c:v>
                </c:pt>
                <c:pt idx="4361">
                  <c:v>-28.044</c:v>
                </c:pt>
                <c:pt idx="4362">
                  <c:v>-28.027000000000001</c:v>
                </c:pt>
                <c:pt idx="4363">
                  <c:v>-28.076000000000001</c:v>
                </c:pt>
                <c:pt idx="4364">
                  <c:v>-28.096</c:v>
                </c:pt>
                <c:pt idx="4365">
                  <c:v>-28.164999999999999</c:v>
                </c:pt>
                <c:pt idx="4366">
                  <c:v>-28.07</c:v>
                </c:pt>
                <c:pt idx="4367">
                  <c:v>-27.975999999999999</c:v>
                </c:pt>
                <c:pt idx="4368">
                  <c:v>-27.997</c:v>
                </c:pt>
                <c:pt idx="4369">
                  <c:v>-28.021000000000001</c:v>
                </c:pt>
                <c:pt idx="4370">
                  <c:v>-28.073</c:v>
                </c:pt>
                <c:pt idx="4371">
                  <c:v>-28.094000000000001</c:v>
                </c:pt>
                <c:pt idx="4372">
                  <c:v>-27.995999999999999</c:v>
                </c:pt>
                <c:pt idx="4373">
                  <c:v>-27.946000000000002</c:v>
                </c:pt>
                <c:pt idx="4374">
                  <c:v>-27.974</c:v>
                </c:pt>
                <c:pt idx="4375">
                  <c:v>-28.023</c:v>
                </c:pt>
                <c:pt idx="4376">
                  <c:v>-27.972999999999999</c:v>
                </c:pt>
                <c:pt idx="4377">
                  <c:v>-27.957999999999998</c:v>
                </c:pt>
                <c:pt idx="4378">
                  <c:v>-28.016999999999999</c:v>
                </c:pt>
                <c:pt idx="4379">
                  <c:v>-27.946000000000002</c:v>
                </c:pt>
                <c:pt idx="4380">
                  <c:v>-27.888999999999999</c:v>
                </c:pt>
                <c:pt idx="4381">
                  <c:v>-27.876999999999999</c:v>
                </c:pt>
                <c:pt idx="4382">
                  <c:v>-28.012</c:v>
                </c:pt>
                <c:pt idx="4383">
                  <c:v>-27.911999999999999</c:v>
                </c:pt>
                <c:pt idx="4384">
                  <c:v>-27.843</c:v>
                </c:pt>
                <c:pt idx="4385">
                  <c:v>-27.893999999999998</c:v>
                </c:pt>
                <c:pt idx="4386">
                  <c:v>-27.905999999999999</c:v>
                </c:pt>
                <c:pt idx="4387">
                  <c:v>-27.847000000000001</c:v>
                </c:pt>
                <c:pt idx="4388">
                  <c:v>-27.914000000000001</c:v>
                </c:pt>
                <c:pt idx="4389">
                  <c:v>-27.934000000000001</c:v>
                </c:pt>
                <c:pt idx="4390">
                  <c:v>-27.809000000000001</c:v>
                </c:pt>
                <c:pt idx="4391">
                  <c:v>-27.759</c:v>
                </c:pt>
                <c:pt idx="4392">
                  <c:v>-27.795999999999999</c:v>
                </c:pt>
                <c:pt idx="4393">
                  <c:v>-27.859000000000002</c:v>
                </c:pt>
                <c:pt idx="4394">
                  <c:v>-27.878</c:v>
                </c:pt>
                <c:pt idx="4395">
                  <c:v>-27.797000000000001</c:v>
                </c:pt>
                <c:pt idx="4396">
                  <c:v>-27.763999999999999</c:v>
                </c:pt>
                <c:pt idx="4397">
                  <c:v>-27.844999999999999</c:v>
                </c:pt>
                <c:pt idx="4398">
                  <c:v>-27.8</c:v>
                </c:pt>
                <c:pt idx="4399">
                  <c:v>-27.747</c:v>
                </c:pt>
                <c:pt idx="4400">
                  <c:v>-27.728000000000002</c:v>
                </c:pt>
                <c:pt idx="4401">
                  <c:v>-27.792000000000002</c:v>
                </c:pt>
                <c:pt idx="4402">
                  <c:v>-27.776</c:v>
                </c:pt>
                <c:pt idx="4403">
                  <c:v>-27.751000000000001</c:v>
                </c:pt>
                <c:pt idx="4404">
                  <c:v>-27.684000000000001</c:v>
                </c:pt>
                <c:pt idx="4405">
                  <c:v>-27.701000000000001</c:v>
                </c:pt>
                <c:pt idx="4406">
                  <c:v>-27.768999999999998</c:v>
                </c:pt>
                <c:pt idx="4407">
                  <c:v>-27.719000000000001</c:v>
                </c:pt>
                <c:pt idx="4408">
                  <c:v>-27.664000000000001</c:v>
                </c:pt>
                <c:pt idx="4409">
                  <c:v>-27.651</c:v>
                </c:pt>
                <c:pt idx="4410">
                  <c:v>-27.727</c:v>
                </c:pt>
                <c:pt idx="4411">
                  <c:v>-27.728000000000002</c:v>
                </c:pt>
                <c:pt idx="4412">
                  <c:v>-27.620999999999999</c:v>
                </c:pt>
                <c:pt idx="4413">
                  <c:v>-27.596</c:v>
                </c:pt>
                <c:pt idx="4414">
                  <c:v>-27.661999999999999</c:v>
                </c:pt>
                <c:pt idx="4415">
                  <c:v>-27.666</c:v>
                </c:pt>
                <c:pt idx="4416">
                  <c:v>-27.61</c:v>
                </c:pt>
                <c:pt idx="4417">
                  <c:v>-27.661999999999999</c:v>
                </c:pt>
                <c:pt idx="4418">
                  <c:v>-27.706</c:v>
                </c:pt>
                <c:pt idx="4419">
                  <c:v>-27.61</c:v>
                </c:pt>
                <c:pt idx="4420">
                  <c:v>-27.509</c:v>
                </c:pt>
                <c:pt idx="4421">
                  <c:v>-27.530999999999999</c:v>
                </c:pt>
                <c:pt idx="4422">
                  <c:v>-27.584</c:v>
                </c:pt>
                <c:pt idx="4423">
                  <c:v>-27.629000000000001</c:v>
                </c:pt>
                <c:pt idx="4424">
                  <c:v>-27.574000000000002</c:v>
                </c:pt>
                <c:pt idx="4425">
                  <c:v>-27.588000000000001</c:v>
                </c:pt>
                <c:pt idx="4426">
                  <c:v>-27.626000000000001</c:v>
                </c:pt>
                <c:pt idx="4427">
                  <c:v>-27.529</c:v>
                </c:pt>
                <c:pt idx="4428">
                  <c:v>-27.456</c:v>
                </c:pt>
                <c:pt idx="4429">
                  <c:v>-27.492000000000001</c:v>
                </c:pt>
                <c:pt idx="4430">
                  <c:v>-27.5</c:v>
                </c:pt>
                <c:pt idx="4431">
                  <c:v>-27.582999999999998</c:v>
                </c:pt>
                <c:pt idx="4432">
                  <c:v>-27.567</c:v>
                </c:pt>
                <c:pt idx="4433">
                  <c:v>-27.454000000000001</c:v>
                </c:pt>
                <c:pt idx="4434">
                  <c:v>-27.408000000000001</c:v>
                </c:pt>
                <c:pt idx="4435">
                  <c:v>-27.452000000000002</c:v>
                </c:pt>
                <c:pt idx="4436">
                  <c:v>-27.471</c:v>
                </c:pt>
                <c:pt idx="4437">
                  <c:v>-27.521000000000001</c:v>
                </c:pt>
                <c:pt idx="4438">
                  <c:v>-27.521000000000001</c:v>
                </c:pt>
                <c:pt idx="4439">
                  <c:v>-27.408999999999999</c:v>
                </c:pt>
                <c:pt idx="4440">
                  <c:v>-27.372</c:v>
                </c:pt>
                <c:pt idx="4441">
                  <c:v>-27.423999999999999</c:v>
                </c:pt>
                <c:pt idx="4442">
                  <c:v>-27.427</c:v>
                </c:pt>
                <c:pt idx="4443">
                  <c:v>-27.370999999999999</c:v>
                </c:pt>
                <c:pt idx="4444">
                  <c:v>-27.471</c:v>
                </c:pt>
                <c:pt idx="4445">
                  <c:v>-27.398</c:v>
                </c:pt>
                <c:pt idx="4446">
                  <c:v>-27.335999999999999</c:v>
                </c:pt>
                <c:pt idx="4447">
                  <c:v>-27.315000000000001</c:v>
                </c:pt>
                <c:pt idx="4448">
                  <c:v>-27.457999999999998</c:v>
                </c:pt>
                <c:pt idx="4449">
                  <c:v>-27.361000000000001</c:v>
                </c:pt>
                <c:pt idx="4450">
                  <c:v>-27.273</c:v>
                </c:pt>
                <c:pt idx="4451">
                  <c:v>-27.288</c:v>
                </c:pt>
                <c:pt idx="4452">
                  <c:v>-27.337</c:v>
                </c:pt>
                <c:pt idx="4453">
                  <c:v>-27.338000000000001</c:v>
                </c:pt>
                <c:pt idx="4454">
                  <c:v>-27.396000000000001</c:v>
                </c:pt>
                <c:pt idx="4455">
                  <c:v>-27.32</c:v>
                </c:pt>
                <c:pt idx="4456">
                  <c:v>-27.231999999999999</c:v>
                </c:pt>
                <c:pt idx="4457">
                  <c:v>-27.231999999999999</c:v>
                </c:pt>
                <c:pt idx="4458">
                  <c:v>-27.297999999999998</c:v>
                </c:pt>
                <c:pt idx="4459">
                  <c:v>-27.266999999999999</c:v>
                </c:pt>
                <c:pt idx="4460">
                  <c:v>-27.350999999999999</c:v>
                </c:pt>
                <c:pt idx="4461">
                  <c:v>-27.29</c:v>
                </c:pt>
                <c:pt idx="4462">
                  <c:v>-27.183</c:v>
                </c:pt>
                <c:pt idx="4463">
                  <c:v>-27.151</c:v>
                </c:pt>
                <c:pt idx="4464">
                  <c:v>-27.193000000000001</c:v>
                </c:pt>
                <c:pt idx="4465">
                  <c:v>-27.271999999999998</c:v>
                </c:pt>
                <c:pt idx="4466">
                  <c:v>-27.265999999999998</c:v>
                </c:pt>
                <c:pt idx="4467">
                  <c:v>-27.196000000000002</c:v>
                </c:pt>
                <c:pt idx="4468">
                  <c:v>-27.158999999999999</c:v>
                </c:pt>
                <c:pt idx="4469">
                  <c:v>-27.238</c:v>
                </c:pt>
                <c:pt idx="4470">
                  <c:v>-27.209</c:v>
                </c:pt>
                <c:pt idx="4471">
                  <c:v>-27.132000000000001</c:v>
                </c:pt>
                <c:pt idx="4472">
                  <c:v>-27.099</c:v>
                </c:pt>
                <c:pt idx="4473">
                  <c:v>-27.187999999999999</c:v>
                </c:pt>
                <c:pt idx="4474">
                  <c:v>-27.19</c:v>
                </c:pt>
                <c:pt idx="4475">
                  <c:v>-27.09</c:v>
                </c:pt>
                <c:pt idx="4476">
                  <c:v>-27.064</c:v>
                </c:pt>
                <c:pt idx="4477">
                  <c:v>-27.183</c:v>
                </c:pt>
                <c:pt idx="4478">
                  <c:v>-27.105</c:v>
                </c:pt>
                <c:pt idx="4479">
                  <c:v>-27.048999999999999</c:v>
                </c:pt>
                <c:pt idx="4480">
                  <c:v>-27.119</c:v>
                </c:pt>
                <c:pt idx="4481">
                  <c:v>-27.146000000000001</c:v>
                </c:pt>
                <c:pt idx="4482">
                  <c:v>-27.041</c:v>
                </c:pt>
                <c:pt idx="4483">
                  <c:v>-26.971</c:v>
                </c:pt>
                <c:pt idx="4484">
                  <c:v>-27.007999999999999</c:v>
                </c:pt>
                <c:pt idx="4485">
                  <c:v>-27.062000000000001</c:v>
                </c:pt>
                <c:pt idx="4486">
                  <c:v>-27.109000000000002</c:v>
                </c:pt>
                <c:pt idx="4487">
                  <c:v>-27.007999999999999</c:v>
                </c:pt>
                <c:pt idx="4488">
                  <c:v>-26.966000000000001</c:v>
                </c:pt>
                <c:pt idx="4489">
                  <c:v>-27.041</c:v>
                </c:pt>
                <c:pt idx="4490">
                  <c:v>-27.06</c:v>
                </c:pt>
                <c:pt idx="4491">
                  <c:v>-26.978999999999999</c:v>
                </c:pt>
                <c:pt idx="4492">
                  <c:v>-26.91</c:v>
                </c:pt>
                <c:pt idx="4493">
                  <c:v>-26.952999999999999</c:v>
                </c:pt>
                <c:pt idx="4494">
                  <c:v>-26.992000000000001</c:v>
                </c:pt>
                <c:pt idx="4495">
                  <c:v>-26.963999999999999</c:v>
                </c:pt>
                <c:pt idx="4496">
                  <c:v>-27.003</c:v>
                </c:pt>
                <c:pt idx="4497">
                  <c:v>-26.981999999999999</c:v>
                </c:pt>
                <c:pt idx="4498">
                  <c:v>-26.905000000000001</c:v>
                </c:pt>
                <c:pt idx="4499">
                  <c:v>-26.850999999999999</c:v>
                </c:pt>
                <c:pt idx="4500">
                  <c:v>-26.978999999999999</c:v>
                </c:pt>
                <c:pt idx="4501">
                  <c:v>-26.925000000000001</c:v>
                </c:pt>
                <c:pt idx="4502">
                  <c:v>-26.850999999999999</c:v>
                </c:pt>
                <c:pt idx="4503">
                  <c:v>-26.885000000000002</c:v>
                </c:pt>
                <c:pt idx="4504">
                  <c:v>-26.949000000000002</c:v>
                </c:pt>
                <c:pt idx="4505">
                  <c:v>-26.84</c:v>
                </c:pt>
                <c:pt idx="4506">
                  <c:v>-26.803000000000001</c:v>
                </c:pt>
                <c:pt idx="4507">
                  <c:v>-26.902000000000001</c:v>
                </c:pt>
                <c:pt idx="4508">
                  <c:v>-26.844000000000001</c:v>
                </c:pt>
                <c:pt idx="4509">
                  <c:v>-26.802</c:v>
                </c:pt>
                <c:pt idx="4510">
                  <c:v>-26.922000000000001</c:v>
                </c:pt>
                <c:pt idx="4511">
                  <c:v>-26.864999999999998</c:v>
                </c:pt>
                <c:pt idx="4512">
                  <c:v>-26.76</c:v>
                </c:pt>
                <c:pt idx="4513">
                  <c:v>-26.722999999999999</c:v>
                </c:pt>
                <c:pt idx="4514">
                  <c:v>-26.745999999999999</c:v>
                </c:pt>
                <c:pt idx="4515">
                  <c:v>-26.82</c:v>
                </c:pt>
                <c:pt idx="4516">
                  <c:v>-26.821000000000002</c:v>
                </c:pt>
                <c:pt idx="4517">
                  <c:v>-26.798999999999999</c:v>
                </c:pt>
                <c:pt idx="4518">
                  <c:v>-26.795000000000002</c:v>
                </c:pt>
                <c:pt idx="4519">
                  <c:v>-26.753</c:v>
                </c:pt>
                <c:pt idx="4520">
                  <c:v>-26.695</c:v>
                </c:pt>
                <c:pt idx="4521">
                  <c:v>-26.713000000000001</c:v>
                </c:pt>
                <c:pt idx="4522">
                  <c:v>-26.754999999999999</c:v>
                </c:pt>
                <c:pt idx="4523">
                  <c:v>-26.731999999999999</c:v>
                </c:pt>
                <c:pt idx="4524">
                  <c:v>-26.667000000000002</c:v>
                </c:pt>
                <c:pt idx="4525">
                  <c:v>-26.65</c:v>
                </c:pt>
                <c:pt idx="4526">
                  <c:v>-26.738</c:v>
                </c:pt>
                <c:pt idx="4527">
                  <c:v>-26.699000000000002</c:v>
                </c:pt>
                <c:pt idx="4528">
                  <c:v>-26.623000000000001</c:v>
                </c:pt>
                <c:pt idx="4529">
                  <c:v>-26.606999999999999</c:v>
                </c:pt>
                <c:pt idx="4530">
                  <c:v>-26.681999999999999</c:v>
                </c:pt>
                <c:pt idx="4531">
                  <c:v>-26.702999999999999</c:v>
                </c:pt>
                <c:pt idx="4532">
                  <c:v>-26.613</c:v>
                </c:pt>
                <c:pt idx="4533">
                  <c:v>-26.556999999999999</c:v>
                </c:pt>
                <c:pt idx="4534">
                  <c:v>-26.617999999999999</c:v>
                </c:pt>
                <c:pt idx="4535">
                  <c:v>-26.62</c:v>
                </c:pt>
                <c:pt idx="4536">
                  <c:v>-26.582000000000001</c:v>
                </c:pt>
                <c:pt idx="4537">
                  <c:v>-26.66</c:v>
                </c:pt>
                <c:pt idx="4538">
                  <c:v>-26.617999999999999</c:v>
                </c:pt>
                <c:pt idx="4539">
                  <c:v>-26.544</c:v>
                </c:pt>
                <c:pt idx="4540">
                  <c:v>-26.518999999999998</c:v>
                </c:pt>
                <c:pt idx="4541">
                  <c:v>-26.613</c:v>
                </c:pt>
                <c:pt idx="4542">
                  <c:v>-26.6</c:v>
                </c:pt>
                <c:pt idx="4543">
                  <c:v>-26.521999999999998</c:v>
                </c:pt>
                <c:pt idx="4544">
                  <c:v>-26.489000000000001</c:v>
                </c:pt>
                <c:pt idx="4545">
                  <c:v>-26.587</c:v>
                </c:pt>
                <c:pt idx="4546">
                  <c:v>-26.562999999999999</c:v>
                </c:pt>
                <c:pt idx="4547">
                  <c:v>-26.478999999999999</c:v>
                </c:pt>
                <c:pt idx="4548">
                  <c:v>-26.454999999999998</c:v>
                </c:pt>
                <c:pt idx="4549">
                  <c:v>-26.582999999999998</c:v>
                </c:pt>
                <c:pt idx="4550">
                  <c:v>-26.513999999999999</c:v>
                </c:pt>
                <c:pt idx="4551">
                  <c:v>-26.422000000000001</c:v>
                </c:pt>
                <c:pt idx="4552">
                  <c:v>-26.419</c:v>
                </c:pt>
                <c:pt idx="4553">
                  <c:v>-26.492000000000001</c:v>
                </c:pt>
                <c:pt idx="4554">
                  <c:v>-26.442</c:v>
                </c:pt>
                <c:pt idx="4555">
                  <c:v>-26.533999999999999</c:v>
                </c:pt>
                <c:pt idx="4556">
                  <c:v>-26.486000000000001</c:v>
                </c:pt>
                <c:pt idx="4557">
                  <c:v>-26.387</c:v>
                </c:pt>
                <c:pt idx="4558">
                  <c:v>-26.364000000000001</c:v>
                </c:pt>
                <c:pt idx="4559">
                  <c:v>-26.419</c:v>
                </c:pt>
                <c:pt idx="4560">
                  <c:v>-26.402999999999999</c:v>
                </c:pt>
                <c:pt idx="4561">
                  <c:v>-26.484999999999999</c:v>
                </c:pt>
                <c:pt idx="4562">
                  <c:v>-26.425999999999998</c:v>
                </c:pt>
                <c:pt idx="4563">
                  <c:v>-26.329000000000001</c:v>
                </c:pt>
                <c:pt idx="4564">
                  <c:v>-26.312000000000001</c:v>
                </c:pt>
                <c:pt idx="4565">
                  <c:v>-26.405999999999999</c:v>
                </c:pt>
                <c:pt idx="4566">
                  <c:v>-26.344999999999999</c:v>
                </c:pt>
                <c:pt idx="4567">
                  <c:v>-26.318999999999999</c:v>
                </c:pt>
                <c:pt idx="4568">
                  <c:v>-26.398</c:v>
                </c:pt>
                <c:pt idx="4569">
                  <c:v>-26.36</c:v>
                </c:pt>
                <c:pt idx="4570">
                  <c:v>-26.31</c:v>
                </c:pt>
                <c:pt idx="4571">
                  <c:v>-26.263999999999999</c:v>
                </c:pt>
                <c:pt idx="4572">
                  <c:v>-26.298999999999999</c:v>
                </c:pt>
                <c:pt idx="4573">
                  <c:v>-26.385000000000002</c:v>
                </c:pt>
                <c:pt idx="4574">
                  <c:v>-26.343</c:v>
                </c:pt>
                <c:pt idx="4575">
                  <c:v>-26.225000000000001</c:v>
                </c:pt>
                <c:pt idx="4576">
                  <c:v>-26.198</c:v>
                </c:pt>
                <c:pt idx="4577">
                  <c:v>-26.224</c:v>
                </c:pt>
                <c:pt idx="4578">
                  <c:v>-26.295000000000002</c:v>
                </c:pt>
                <c:pt idx="4579">
                  <c:v>-26.283000000000001</c:v>
                </c:pt>
                <c:pt idx="4580">
                  <c:v>-26.268000000000001</c:v>
                </c:pt>
                <c:pt idx="4581">
                  <c:v>-26.257000000000001</c:v>
                </c:pt>
                <c:pt idx="4582">
                  <c:v>-26.236999999999998</c:v>
                </c:pt>
                <c:pt idx="4583">
                  <c:v>-26.178000000000001</c:v>
                </c:pt>
                <c:pt idx="4584">
                  <c:v>-26.158999999999999</c:v>
                </c:pt>
                <c:pt idx="4585">
                  <c:v>-26.219000000000001</c:v>
                </c:pt>
                <c:pt idx="4586">
                  <c:v>-26.207999999999998</c:v>
                </c:pt>
                <c:pt idx="4587">
                  <c:v>-26.216999999999999</c:v>
                </c:pt>
                <c:pt idx="4588">
                  <c:v>-26.152000000000001</c:v>
                </c:pt>
                <c:pt idx="4589">
                  <c:v>-26.087</c:v>
                </c:pt>
                <c:pt idx="4590">
                  <c:v>-26.12</c:v>
                </c:pt>
                <c:pt idx="4591">
                  <c:v>-26.190999999999999</c:v>
                </c:pt>
                <c:pt idx="4592">
                  <c:v>-26.126000000000001</c:v>
                </c:pt>
                <c:pt idx="4593">
                  <c:v>-26.096</c:v>
                </c:pt>
                <c:pt idx="4594">
                  <c:v>-26.192</c:v>
                </c:pt>
                <c:pt idx="4595">
                  <c:v>-26.113</c:v>
                </c:pt>
                <c:pt idx="4596">
                  <c:v>-26.053999999999998</c:v>
                </c:pt>
                <c:pt idx="4597">
                  <c:v>-26.047999999999998</c:v>
                </c:pt>
                <c:pt idx="4598">
                  <c:v>-26.172999999999998</c:v>
                </c:pt>
                <c:pt idx="4599">
                  <c:v>-26.079000000000001</c:v>
                </c:pt>
                <c:pt idx="4600">
                  <c:v>-26.015999999999998</c:v>
                </c:pt>
                <c:pt idx="4601">
                  <c:v>-26.047000000000001</c:v>
                </c:pt>
                <c:pt idx="4602">
                  <c:v>-26.102</c:v>
                </c:pt>
                <c:pt idx="4603">
                  <c:v>-26.021000000000001</c:v>
                </c:pt>
                <c:pt idx="4604">
                  <c:v>-26.007000000000001</c:v>
                </c:pt>
                <c:pt idx="4605">
                  <c:v>-26.132000000000001</c:v>
                </c:pt>
                <c:pt idx="4606">
                  <c:v>-26.062000000000001</c:v>
                </c:pt>
                <c:pt idx="4607">
                  <c:v>-25.94</c:v>
                </c:pt>
                <c:pt idx="4608">
                  <c:v>-25.937000000000001</c:v>
                </c:pt>
                <c:pt idx="4609">
                  <c:v>-25.954999999999998</c:v>
                </c:pt>
                <c:pt idx="4610">
                  <c:v>-26.050999999999998</c:v>
                </c:pt>
                <c:pt idx="4611">
                  <c:v>-26.021000000000001</c:v>
                </c:pt>
                <c:pt idx="4612">
                  <c:v>-25.952999999999999</c:v>
                </c:pt>
                <c:pt idx="4613">
                  <c:v>-25.974</c:v>
                </c:pt>
                <c:pt idx="4614">
                  <c:v>-26.018000000000001</c:v>
                </c:pt>
                <c:pt idx="4615">
                  <c:v>-25.927</c:v>
                </c:pt>
                <c:pt idx="4616">
                  <c:v>-25.881</c:v>
                </c:pt>
                <c:pt idx="4617">
                  <c:v>-25.902000000000001</c:v>
                </c:pt>
                <c:pt idx="4618">
                  <c:v>-25.960999999999999</c:v>
                </c:pt>
                <c:pt idx="4619">
                  <c:v>-25.919</c:v>
                </c:pt>
                <c:pt idx="4620">
                  <c:v>-25.888000000000002</c:v>
                </c:pt>
                <c:pt idx="4621">
                  <c:v>-25.96</c:v>
                </c:pt>
                <c:pt idx="4622">
                  <c:v>-25.923999999999999</c:v>
                </c:pt>
                <c:pt idx="4623">
                  <c:v>-25.821999999999999</c:v>
                </c:pt>
                <c:pt idx="4624">
                  <c:v>-25.768000000000001</c:v>
                </c:pt>
                <c:pt idx="4625">
                  <c:v>-25.811</c:v>
                </c:pt>
                <c:pt idx="4626">
                  <c:v>-25.911000000000001</c:v>
                </c:pt>
                <c:pt idx="4627">
                  <c:v>-25.888999999999999</c:v>
                </c:pt>
                <c:pt idx="4628">
                  <c:v>-25.82</c:v>
                </c:pt>
                <c:pt idx="4629">
                  <c:v>-25.827000000000002</c:v>
                </c:pt>
                <c:pt idx="4630">
                  <c:v>-25.882999999999999</c:v>
                </c:pt>
                <c:pt idx="4631">
                  <c:v>-25.812999999999999</c:v>
                </c:pt>
                <c:pt idx="4632">
                  <c:v>-25.751000000000001</c:v>
                </c:pt>
                <c:pt idx="4633">
                  <c:v>-25.738</c:v>
                </c:pt>
                <c:pt idx="4634">
                  <c:v>-25.841999999999999</c:v>
                </c:pt>
                <c:pt idx="4635">
                  <c:v>-25.779</c:v>
                </c:pt>
                <c:pt idx="4636">
                  <c:v>-25.728000000000002</c:v>
                </c:pt>
                <c:pt idx="4637">
                  <c:v>-25.78</c:v>
                </c:pt>
                <c:pt idx="4638">
                  <c:v>-25.818000000000001</c:v>
                </c:pt>
                <c:pt idx="4639">
                  <c:v>-25.704000000000001</c:v>
                </c:pt>
                <c:pt idx="4640">
                  <c:v>-25.667999999999999</c:v>
                </c:pt>
                <c:pt idx="4641">
                  <c:v>-25.713000000000001</c:v>
                </c:pt>
                <c:pt idx="4642">
                  <c:v>-25.731000000000002</c:v>
                </c:pt>
                <c:pt idx="4643">
                  <c:v>-25.686</c:v>
                </c:pt>
                <c:pt idx="4644">
                  <c:v>-25.783999999999999</c:v>
                </c:pt>
                <c:pt idx="4645">
                  <c:v>-25.713999999999999</c:v>
                </c:pt>
                <c:pt idx="4646">
                  <c:v>-25.611999999999998</c:v>
                </c:pt>
                <c:pt idx="4647">
                  <c:v>-25.600999999999999</c:v>
                </c:pt>
                <c:pt idx="4648">
                  <c:v>-25.661999999999999</c:v>
                </c:pt>
                <c:pt idx="4649">
                  <c:v>-25.689</c:v>
                </c:pt>
                <c:pt idx="4650">
                  <c:v>-25.724</c:v>
                </c:pt>
                <c:pt idx="4651">
                  <c:v>-25.638999999999999</c:v>
                </c:pt>
                <c:pt idx="4652">
                  <c:v>-25.585000000000001</c:v>
                </c:pt>
                <c:pt idx="4653">
                  <c:v>-25.597999999999999</c:v>
                </c:pt>
                <c:pt idx="4654">
                  <c:v>-25.7</c:v>
                </c:pt>
                <c:pt idx="4655">
                  <c:v>-25.579000000000001</c:v>
                </c:pt>
                <c:pt idx="4656">
                  <c:v>-25.529</c:v>
                </c:pt>
                <c:pt idx="4657">
                  <c:v>-25.616</c:v>
                </c:pt>
                <c:pt idx="4658">
                  <c:v>-25.596</c:v>
                </c:pt>
                <c:pt idx="4659">
                  <c:v>-25.542999999999999</c:v>
                </c:pt>
                <c:pt idx="4660">
                  <c:v>-25.626999999999999</c:v>
                </c:pt>
                <c:pt idx="4661">
                  <c:v>-25.608000000000001</c:v>
                </c:pt>
                <c:pt idx="4662">
                  <c:v>-25.491</c:v>
                </c:pt>
                <c:pt idx="4663">
                  <c:v>-25.463000000000001</c:v>
                </c:pt>
                <c:pt idx="4664">
                  <c:v>-25.518000000000001</c:v>
                </c:pt>
                <c:pt idx="4665">
                  <c:v>-25.562999999999999</c:v>
                </c:pt>
                <c:pt idx="4666">
                  <c:v>-25.585000000000001</c:v>
                </c:pt>
                <c:pt idx="4667">
                  <c:v>-25.492999999999999</c:v>
                </c:pt>
                <c:pt idx="4668">
                  <c:v>-25.445</c:v>
                </c:pt>
                <c:pt idx="4669">
                  <c:v>-25.472000000000001</c:v>
                </c:pt>
                <c:pt idx="4670">
                  <c:v>-25.577000000000002</c:v>
                </c:pt>
                <c:pt idx="4671">
                  <c:v>-25.466999999999999</c:v>
                </c:pt>
                <c:pt idx="4672">
                  <c:v>-25.350999999999999</c:v>
                </c:pt>
                <c:pt idx="4673">
                  <c:v>-25.375</c:v>
                </c:pt>
                <c:pt idx="4674">
                  <c:v>-25.404</c:v>
                </c:pt>
                <c:pt idx="4675">
                  <c:v>-25.484000000000002</c:v>
                </c:pt>
                <c:pt idx="4676">
                  <c:v>-25.446000000000002</c:v>
                </c:pt>
                <c:pt idx="4677">
                  <c:v>-25.346</c:v>
                </c:pt>
                <c:pt idx="4678">
                  <c:v>-25.317</c:v>
                </c:pt>
                <c:pt idx="4679">
                  <c:v>-25.376000000000001</c:v>
                </c:pt>
                <c:pt idx="4680">
                  <c:v>-25.417999999999999</c:v>
                </c:pt>
                <c:pt idx="4681">
                  <c:v>-25.32</c:v>
                </c:pt>
                <c:pt idx="4682">
                  <c:v>-25.280999999999999</c:v>
                </c:pt>
                <c:pt idx="4683">
                  <c:v>-25.373000000000001</c:v>
                </c:pt>
                <c:pt idx="4684">
                  <c:v>-25.350999999999999</c:v>
                </c:pt>
                <c:pt idx="4685">
                  <c:v>-25.292000000000002</c:v>
                </c:pt>
                <c:pt idx="4686">
                  <c:v>-25.292000000000002</c:v>
                </c:pt>
                <c:pt idx="4687">
                  <c:v>-25.393000000000001</c:v>
                </c:pt>
                <c:pt idx="4688">
                  <c:v>-25.309000000000001</c:v>
                </c:pt>
                <c:pt idx="4689">
                  <c:v>-25.222999999999999</c:v>
                </c:pt>
                <c:pt idx="4690">
                  <c:v>-25.241</c:v>
                </c:pt>
                <c:pt idx="4691">
                  <c:v>-25.276</c:v>
                </c:pt>
                <c:pt idx="4692">
                  <c:v>-25.273</c:v>
                </c:pt>
                <c:pt idx="4693">
                  <c:v>-25.344999999999999</c:v>
                </c:pt>
                <c:pt idx="4694">
                  <c:v>-25.271999999999998</c:v>
                </c:pt>
                <c:pt idx="4695">
                  <c:v>-25.190999999999999</c:v>
                </c:pt>
                <c:pt idx="4696">
                  <c:v>-25.189</c:v>
                </c:pt>
                <c:pt idx="4697">
                  <c:v>-25.238</c:v>
                </c:pt>
                <c:pt idx="4698">
                  <c:v>-25.218</c:v>
                </c:pt>
                <c:pt idx="4699">
                  <c:v>-25.295999999999999</c:v>
                </c:pt>
                <c:pt idx="4700">
                  <c:v>-25.227</c:v>
                </c:pt>
                <c:pt idx="4701">
                  <c:v>-25.135000000000002</c:v>
                </c:pt>
                <c:pt idx="4702">
                  <c:v>-25.135000000000002</c:v>
                </c:pt>
                <c:pt idx="4703">
                  <c:v>-25.183</c:v>
                </c:pt>
                <c:pt idx="4704">
                  <c:v>-25.172999999999998</c:v>
                </c:pt>
                <c:pt idx="4705">
                  <c:v>-25.254000000000001</c:v>
                </c:pt>
                <c:pt idx="4706">
                  <c:v>-25.184000000000001</c:v>
                </c:pt>
                <c:pt idx="4707">
                  <c:v>-25.084</c:v>
                </c:pt>
                <c:pt idx="4708">
                  <c:v>-25.082000000000001</c:v>
                </c:pt>
                <c:pt idx="4709">
                  <c:v>-25.138999999999999</c:v>
                </c:pt>
                <c:pt idx="4710">
                  <c:v>-25.100999999999999</c:v>
                </c:pt>
                <c:pt idx="4711">
                  <c:v>-25.198</c:v>
                </c:pt>
                <c:pt idx="4712">
                  <c:v>-25.15</c:v>
                </c:pt>
                <c:pt idx="4713">
                  <c:v>-25.048999999999999</c:v>
                </c:pt>
                <c:pt idx="4714">
                  <c:v>-25.023</c:v>
                </c:pt>
                <c:pt idx="4715">
                  <c:v>-25.067</c:v>
                </c:pt>
                <c:pt idx="4716">
                  <c:v>-25.062999999999999</c:v>
                </c:pt>
                <c:pt idx="4717">
                  <c:v>-25.132999999999999</c:v>
                </c:pt>
                <c:pt idx="4718">
                  <c:v>-25.079000000000001</c:v>
                </c:pt>
                <c:pt idx="4719">
                  <c:v>-25.007999999999999</c:v>
                </c:pt>
                <c:pt idx="4720">
                  <c:v>-24.984000000000002</c:v>
                </c:pt>
                <c:pt idx="4721">
                  <c:v>-25.067</c:v>
                </c:pt>
                <c:pt idx="4722">
                  <c:v>-25.035</c:v>
                </c:pt>
                <c:pt idx="4723">
                  <c:v>-24.957000000000001</c:v>
                </c:pt>
                <c:pt idx="4724">
                  <c:v>-24.937999999999999</c:v>
                </c:pt>
                <c:pt idx="4725">
                  <c:v>-25.033000000000001</c:v>
                </c:pt>
                <c:pt idx="4726">
                  <c:v>-24.984000000000002</c:v>
                </c:pt>
                <c:pt idx="4727">
                  <c:v>-24.922999999999998</c:v>
                </c:pt>
                <c:pt idx="4728">
                  <c:v>-24.925999999999998</c:v>
                </c:pt>
                <c:pt idx="4729">
                  <c:v>-25.027000000000001</c:v>
                </c:pt>
                <c:pt idx="4730">
                  <c:v>-24.946000000000002</c:v>
                </c:pt>
                <c:pt idx="4731">
                  <c:v>-24.875</c:v>
                </c:pt>
                <c:pt idx="4732">
                  <c:v>-24.884</c:v>
                </c:pt>
                <c:pt idx="4733">
                  <c:v>-24.928999999999998</c:v>
                </c:pt>
                <c:pt idx="4734">
                  <c:v>-24.885000000000002</c:v>
                </c:pt>
                <c:pt idx="4735">
                  <c:v>-24.916</c:v>
                </c:pt>
                <c:pt idx="4736">
                  <c:v>-24.936</c:v>
                </c:pt>
                <c:pt idx="4737">
                  <c:v>-24.884</c:v>
                </c:pt>
                <c:pt idx="4738">
                  <c:v>-24.837</c:v>
                </c:pt>
                <c:pt idx="4739">
                  <c:v>-24.827999999999999</c:v>
                </c:pt>
                <c:pt idx="4740">
                  <c:v>-24.977</c:v>
                </c:pt>
                <c:pt idx="4741">
                  <c:v>-24.879000000000001</c:v>
                </c:pt>
                <c:pt idx="4742">
                  <c:v>-24.783000000000001</c:v>
                </c:pt>
                <c:pt idx="4743">
                  <c:v>-24.791</c:v>
                </c:pt>
                <c:pt idx="4744">
                  <c:v>-24.814</c:v>
                </c:pt>
                <c:pt idx="4745">
                  <c:v>-24.901</c:v>
                </c:pt>
                <c:pt idx="4746">
                  <c:v>-24.88</c:v>
                </c:pt>
                <c:pt idx="4747">
                  <c:v>-24.794</c:v>
                </c:pt>
                <c:pt idx="4748">
                  <c:v>-24.768000000000001</c:v>
                </c:pt>
                <c:pt idx="4749">
                  <c:v>-24.837</c:v>
                </c:pt>
                <c:pt idx="4750">
                  <c:v>-24.856000000000002</c:v>
                </c:pt>
                <c:pt idx="4751">
                  <c:v>-24.747</c:v>
                </c:pt>
                <c:pt idx="4752">
                  <c:v>-24.710999999999999</c:v>
                </c:pt>
                <c:pt idx="4753">
                  <c:v>-24.783999999999999</c:v>
                </c:pt>
                <c:pt idx="4754">
                  <c:v>-24.754999999999999</c:v>
                </c:pt>
                <c:pt idx="4755">
                  <c:v>-24.719000000000001</c:v>
                </c:pt>
                <c:pt idx="4756">
                  <c:v>-24.79</c:v>
                </c:pt>
                <c:pt idx="4757">
                  <c:v>-24.748000000000001</c:v>
                </c:pt>
                <c:pt idx="4758">
                  <c:v>-24.713000000000001</c:v>
                </c:pt>
                <c:pt idx="4759">
                  <c:v>-24.670999999999999</c:v>
                </c:pt>
                <c:pt idx="4760">
                  <c:v>-24.739000000000001</c:v>
                </c:pt>
                <c:pt idx="4761">
                  <c:v>-24.707999999999998</c:v>
                </c:pt>
                <c:pt idx="4762">
                  <c:v>-24.65</c:v>
                </c:pt>
                <c:pt idx="4763">
                  <c:v>-24.646000000000001</c:v>
                </c:pt>
                <c:pt idx="4764">
                  <c:v>-24.695</c:v>
                </c:pt>
                <c:pt idx="4765">
                  <c:v>-24.765999999999998</c:v>
                </c:pt>
                <c:pt idx="4766">
                  <c:v>-24.65</c:v>
                </c:pt>
                <c:pt idx="4767">
                  <c:v>-24.562000000000001</c:v>
                </c:pt>
                <c:pt idx="4768">
                  <c:v>-24.593</c:v>
                </c:pt>
                <c:pt idx="4769">
                  <c:v>-24.623000000000001</c:v>
                </c:pt>
                <c:pt idx="4770">
                  <c:v>-24.670999999999999</c:v>
                </c:pt>
                <c:pt idx="4771">
                  <c:v>-24.643999999999998</c:v>
                </c:pt>
                <c:pt idx="4772">
                  <c:v>-24.638000000000002</c:v>
                </c:pt>
                <c:pt idx="4773">
                  <c:v>-24.640999999999998</c:v>
                </c:pt>
                <c:pt idx="4774">
                  <c:v>-24.582000000000001</c:v>
                </c:pt>
                <c:pt idx="4775">
                  <c:v>-24.538</c:v>
                </c:pt>
                <c:pt idx="4776">
                  <c:v>-24.553000000000001</c:v>
                </c:pt>
                <c:pt idx="4777">
                  <c:v>-24.664000000000001</c:v>
                </c:pt>
                <c:pt idx="4778">
                  <c:v>-24.587</c:v>
                </c:pt>
                <c:pt idx="4779">
                  <c:v>-24.5</c:v>
                </c:pt>
                <c:pt idx="4780">
                  <c:v>-24.495000000000001</c:v>
                </c:pt>
                <c:pt idx="4781">
                  <c:v>-24.553000000000001</c:v>
                </c:pt>
                <c:pt idx="4782">
                  <c:v>-24.521000000000001</c:v>
                </c:pt>
                <c:pt idx="4783">
                  <c:v>-24.594000000000001</c:v>
                </c:pt>
                <c:pt idx="4784">
                  <c:v>-24.562999999999999</c:v>
                </c:pt>
                <c:pt idx="4785">
                  <c:v>-24.466999999999999</c:v>
                </c:pt>
                <c:pt idx="4786">
                  <c:v>-24.446000000000002</c:v>
                </c:pt>
                <c:pt idx="4787">
                  <c:v>-24.49</c:v>
                </c:pt>
                <c:pt idx="4788">
                  <c:v>-24.486999999999998</c:v>
                </c:pt>
                <c:pt idx="4789">
                  <c:v>-24.443999999999999</c:v>
                </c:pt>
                <c:pt idx="4790">
                  <c:v>-24.497</c:v>
                </c:pt>
                <c:pt idx="4791">
                  <c:v>-24.492999999999999</c:v>
                </c:pt>
                <c:pt idx="4792">
                  <c:v>-24.413</c:v>
                </c:pt>
                <c:pt idx="4793">
                  <c:v>-24.38</c:v>
                </c:pt>
                <c:pt idx="4794">
                  <c:v>-24.402999999999999</c:v>
                </c:pt>
                <c:pt idx="4795">
                  <c:v>-24.44</c:v>
                </c:pt>
                <c:pt idx="4796">
                  <c:v>-24.390999999999998</c:v>
                </c:pt>
                <c:pt idx="4797">
                  <c:v>-24.373000000000001</c:v>
                </c:pt>
                <c:pt idx="4798">
                  <c:v>-24.44</c:v>
                </c:pt>
                <c:pt idx="4799">
                  <c:v>-24.401</c:v>
                </c:pt>
                <c:pt idx="4800">
                  <c:v>-24.338000000000001</c:v>
                </c:pt>
                <c:pt idx="4801">
                  <c:v>-24.308</c:v>
                </c:pt>
                <c:pt idx="4802">
                  <c:v>-24.439</c:v>
                </c:pt>
                <c:pt idx="4803">
                  <c:v>-24.366</c:v>
                </c:pt>
                <c:pt idx="4804">
                  <c:v>-24.294</c:v>
                </c:pt>
                <c:pt idx="4805">
                  <c:v>-24.318999999999999</c:v>
                </c:pt>
                <c:pt idx="4806">
                  <c:v>-24.39</c:v>
                </c:pt>
                <c:pt idx="4807">
                  <c:v>-24.286999999999999</c:v>
                </c:pt>
                <c:pt idx="4808">
                  <c:v>-24.257000000000001</c:v>
                </c:pt>
                <c:pt idx="4809">
                  <c:v>-24.346</c:v>
                </c:pt>
                <c:pt idx="4810">
                  <c:v>-24.317</c:v>
                </c:pt>
                <c:pt idx="4811">
                  <c:v>-24.25</c:v>
                </c:pt>
                <c:pt idx="4812">
                  <c:v>-24.238</c:v>
                </c:pt>
                <c:pt idx="4813">
                  <c:v>-24.311</c:v>
                </c:pt>
                <c:pt idx="4814">
                  <c:v>-24.349</c:v>
                </c:pt>
                <c:pt idx="4815">
                  <c:v>-24.22</c:v>
                </c:pt>
                <c:pt idx="4816">
                  <c:v>-24.170999999999999</c:v>
                </c:pt>
                <c:pt idx="4817">
                  <c:v>-24.207999999999998</c:v>
                </c:pt>
                <c:pt idx="4818">
                  <c:v>-24.236999999999998</c:v>
                </c:pt>
                <c:pt idx="4819">
                  <c:v>-24.302</c:v>
                </c:pt>
                <c:pt idx="4820">
                  <c:v>-24.233000000000001</c:v>
                </c:pt>
                <c:pt idx="4821">
                  <c:v>-24.155999999999999</c:v>
                </c:pt>
                <c:pt idx="4822">
                  <c:v>-24.155999999999999</c:v>
                </c:pt>
                <c:pt idx="4823">
                  <c:v>-24.298999999999999</c:v>
                </c:pt>
                <c:pt idx="4824">
                  <c:v>-24.196000000000002</c:v>
                </c:pt>
                <c:pt idx="4825">
                  <c:v>-24.099</c:v>
                </c:pt>
                <c:pt idx="4826">
                  <c:v>-24.13</c:v>
                </c:pt>
                <c:pt idx="4827">
                  <c:v>-24.126000000000001</c:v>
                </c:pt>
                <c:pt idx="4828">
                  <c:v>-24.210999999999999</c:v>
                </c:pt>
                <c:pt idx="4829">
                  <c:v>-24.206</c:v>
                </c:pt>
                <c:pt idx="4830">
                  <c:v>-24.1</c:v>
                </c:pt>
                <c:pt idx="4831">
                  <c:v>-24.053000000000001</c:v>
                </c:pt>
                <c:pt idx="4832">
                  <c:v>-24.113</c:v>
                </c:pt>
                <c:pt idx="4833">
                  <c:v>-24.093</c:v>
                </c:pt>
                <c:pt idx="4834">
                  <c:v>-24.113</c:v>
                </c:pt>
                <c:pt idx="4835">
                  <c:v>-24.148</c:v>
                </c:pt>
                <c:pt idx="4836">
                  <c:v>-24.08</c:v>
                </c:pt>
                <c:pt idx="4837">
                  <c:v>-24.004999999999999</c:v>
                </c:pt>
                <c:pt idx="4838">
                  <c:v>-24.013000000000002</c:v>
                </c:pt>
                <c:pt idx="4839">
                  <c:v>-24.058</c:v>
                </c:pt>
                <c:pt idx="4840">
                  <c:v>-24.039000000000001</c:v>
                </c:pt>
                <c:pt idx="4841">
                  <c:v>-24.084</c:v>
                </c:pt>
                <c:pt idx="4842">
                  <c:v>-24.055</c:v>
                </c:pt>
                <c:pt idx="4843">
                  <c:v>-23.975000000000001</c:v>
                </c:pt>
                <c:pt idx="4844">
                  <c:v>-23.95</c:v>
                </c:pt>
                <c:pt idx="4845">
                  <c:v>-24.001000000000001</c:v>
                </c:pt>
                <c:pt idx="4846">
                  <c:v>-24.047000000000001</c:v>
                </c:pt>
                <c:pt idx="4847">
                  <c:v>-23.949000000000002</c:v>
                </c:pt>
                <c:pt idx="4848">
                  <c:v>-23.91</c:v>
                </c:pt>
                <c:pt idx="4849">
                  <c:v>-23.963000000000001</c:v>
                </c:pt>
                <c:pt idx="4850">
                  <c:v>-23.966999999999999</c:v>
                </c:pt>
                <c:pt idx="4851">
                  <c:v>-23.922999999999998</c:v>
                </c:pt>
                <c:pt idx="4852">
                  <c:v>-23.965</c:v>
                </c:pt>
                <c:pt idx="4853">
                  <c:v>-23.972999999999999</c:v>
                </c:pt>
                <c:pt idx="4854">
                  <c:v>-23.881</c:v>
                </c:pt>
                <c:pt idx="4855">
                  <c:v>-23.855</c:v>
                </c:pt>
                <c:pt idx="4856">
                  <c:v>-23.923999999999999</c:v>
                </c:pt>
                <c:pt idx="4857">
                  <c:v>-23.937999999999999</c:v>
                </c:pt>
                <c:pt idx="4858">
                  <c:v>-23.847999999999999</c:v>
                </c:pt>
                <c:pt idx="4859">
                  <c:v>-23.824999999999999</c:v>
                </c:pt>
                <c:pt idx="4860">
                  <c:v>-23.960999999999999</c:v>
                </c:pt>
                <c:pt idx="4861">
                  <c:v>-23.856999999999999</c:v>
                </c:pt>
                <c:pt idx="4862">
                  <c:v>-23.792000000000002</c:v>
                </c:pt>
                <c:pt idx="4863">
                  <c:v>-23.83</c:v>
                </c:pt>
                <c:pt idx="4864">
                  <c:v>-23.847999999999999</c:v>
                </c:pt>
                <c:pt idx="4865">
                  <c:v>-23.785</c:v>
                </c:pt>
                <c:pt idx="4866">
                  <c:v>-23.861000000000001</c:v>
                </c:pt>
                <c:pt idx="4867">
                  <c:v>-23.815000000000001</c:v>
                </c:pt>
                <c:pt idx="4868">
                  <c:v>-23.771999999999998</c:v>
                </c:pt>
                <c:pt idx="4869">
                  <c:v>-23.751999999999999</c:v>
                </c:pt>
                <c:pt idx="4870">
                  <c:v>-23.846</c:v>
                </c:pt>
                <c:pt idx="4871">
                  <c:v>-23.780999999999999</c:v>
                </c:pt>
                <c:pt idx="4872">
                  <c:v>-23.710999999999999</c:v>
                </c:pt>
                <c:pt idx="4873">
                  <c:v>-23.687999999999999</c:v>
                </c:pt>
                <c:pt idx="4874">
                  <c:v>-23.794</c:v>
                </c:pt>
                <c:pt idx="4875">
                  <c:v>-23.715</c:v>
                </c:pt>
                <c:pt idx="4876">
                  <c:v>-23.677</c:v>
                </c:pt>
                <c:pt idx="4877">
                  <c:v>-23.797000000000001</c:v>
                </c:pt>
                <c:pt idx="4878">
                  <c:v>-23.753</c:v>
                </c:pt>
                <c:pt idx="4879">
                  <c:v>-23.651</c:v>
                </c:pt>
                <c:pt idx="4880">
                  <c:v>-23.637</c:v>
                </c:pt>
                <c:pt idx="4881">
                  <c:v>-23.681999999999999</c:v>
                </c:pt>
                <c:pt idx="4882">
                  <c:v>-23.693999999999999</c:v>
                </c:pt>
                <c:pt idx="4883">
                  <c:v>-23.760999999999999</c:v>
                </c:pt>
                <c:pt idx="4884">
                  <c:v>-23.693999999999999</c:v>
                </c:pt>
                <c:pt idx="4885">
                  <c:v>-23.59</c:v>
                </c:pt>
                <c:pt idx="4886">
                  <c:v>-23.593</c:v>
                </c:pt>
                <c:pt idx="4887">
                  <c:v>-23.626999999999999</c:v>
                </c:pt>
                <c:pt idx="4888">
                  <c:v>-23.678000000000001</c:v>
                </c:pt>
                <c:pt idx="4889">
                  <c:v>-23.704999999999998</c:v>
                </c:pt>
                <c:pt idx="4890">
                  <c:v>-23.616</c:v>
                </c:pt>
                <c:pt idx="4891">
                  <c:v>-23.547999999999998</c:v>
                </c:pt>
                <c:pt idx="4892">
                  <c:v>-23.568999999999999</c:v>
                </c:pt>
                <c:pt idx="4893">
                  <c:v>-23.602</c:v>
                </c:pt>
                <c:pt idx="4894">
                  <c:v>-23.545999999999999</c:v>
                </c:pt>
                <c:pt idx="4895">
                  <c:v>-23.631</c:v>
                </c:pt>
                <c:pt idx="4896">
                  <c:v>-23.603999999999999</c:v>
                </c:pt>
                <c:pt idx="4897">
                  <c:v>-23.513000000000002</c:v>
                </c:pt>
                <c:pt idx="4898">
                  <c:v>-23.481000000000002</c:v>
                </c:pt>
                <c:pt idx="4899">
                  <c:v>-23.588999999999999</c:v>
                </c:pt>
                <c:pt idx="4900">
                  <c:v>-23.545000000000002</c:v>
                </c:pt>
                <c:pt idx="4901">
                  <c:v>-23.475999999999999</c:v>
                </c:pt>
                <c:pt idx="4902">
                  <c:v>-23.472000000000001</c:v>
                </c:pt>
                <c:pt idx="4903">
                  <c:v>-23.616</c:v>
                </c:pt>
                <c:pt idx="4904">
                  <c:v>-23.494</c:v>
                </c:pt>
                <c:pt idx="4905">
                  <c:v>-23.402999999999999</c:v>
                </c:pt>
                <c:pt idx="4906">
                  <c:v>-23.423999999999999</c:v>
                </c:pt>
                <c:pt idx="4907">
                  <c:v>-23.448</c:v>
                </c:pt>
                <c:pt idx="4908">
                  <c:v>-23.521000000000001</c:v>
                </c:pt>
                <c:pt idx="4909">
                  <c:v>-23.478000000000002</c:v>
                </c:pt>
                <c:pt idx="4910">
                  <c:v>-23.413</c:v>
                </c:pt>
                <c:pt idx="4911">
                  <c:v>-23.385999999999999</c:v>
                </c:pt>
                <c:pt idx="4912">
                  <c:v>-23.457999999999998</c:v>
                </c:pt>
                <c:pt idx="4913">
                  <c:v>-23.428000000000001</c:v>
                </c:pt>
                <c:pt idx="4914">
                  <c:v>-23.372</c:v>
                </c:pt>
                <c:pt idx="4915">
                  <c:v>-23.34</c:v>
                </c:pt>
                <c:pt idx="4916">
                  <c:v>-23.401</c:v>
                </c:pt>
                <c:pt idx="4917">
                  <c:v>-23.373999999999999</c:v>
                </c:pt>
                <c:pt idx="4918">
                  <c:v>-23.335000000000001</c:v>
                </c:pt>
                <c:pt idx="4919">
                  <c:v>-23.302</c:v>
                </c:pt>
                <c:pt idx="4920">
                  <c:v>-23.353000000000002</c:v>
                </c:pt>
                <c:pt idx="4921">
                  <c:v>-23.338000000000001</c:v>
                </c:pt>
                <c:pt idx="4922">
                  <c:v>-23.295999999999999</c:v>
                </c:pt>
                <c:pt idx="4923">
                  <c:v>-23.265000000000001</c:v>
                </c:pt>
                <c:pt idx="4924">
                  <c:v>-23.29</c:v>
                </c:pt>
                <c:pt idx="4925">
                  <c:v>-23.306000000000001</c:v>
                </c:pt>
                <c:pt idx="4926">
                  <c:v>-23.305</c:v>
                </c:pt>
                <c:pt idx="4927">
                  <c:v>-23.266999999999999</c:v>
                </c:pt>
                <c:pt idx="4928">
                  <c:v>-23.216999999999999</c:v>
                </c:pt>
                <c:pt idx="4929">
                  <c:v>-23.225999999999999</c:v>
                </c:pt>
                <c:pt idx="4930">
                  <c:v>-23.277000000000001</c:v>
                </c:pt>
                <c:pt idx="4931">
                  <c:v>-23.29</c:v>
                </c:pt>
                <c:pt idx="4932">
                  <c:v>-23.233000000000001</c:v>
                </c:pt>
                <c:pt idx="4933">
                  <c:v>-23.178000000000001</c:v>
                </c:pt>
                <c:pt idx="4934">
                  <c:v>-23.199000000000002</c:v>
                </c:pt>
                <c:pt idx="4935">
                  <c:v>-23.315999999999999</c:v>
                </c:pt>
                <c:pt idx="4936">
                  <c:v>-23.22</c:v>
                </c:pt>
                <c:pt idx="4937">
                  <c:v>-23.151</c:v>
                </c:pt>
                <c:pt idx="4938">
                  <c:v>-23.164000000000001</c:v>
                </c:pt>
                <c:pt idx="4939">
                  <c:v>-23.193000000000001</c:v>
                </c:pt>
                <c:pt idx="4940">
                  <c:v>-23.22</c:v>
                </c:pt>
                <c:pt idx="4941">
                  <c:v>-23.260999999999999</c:v>
                </c:pt>
                <c:pt idx="4942">
                  <c:v>-23.193999999999999</c:v>
                </c:pt>
                <c:pt idx="4943">
                  <c:v>-23.09</c:v>
                </c:pt>
                <c:pt idx="4944">
                  <c:v>-23.106000000000002</c:v>
                </c:pt>
                <c:pt idx="4945">
                  <c:v>-23.134</c:v>
                </c:pt>
                <c:pt idx="4946">
                  <c:v>-23.204999999999998</c:v>
                </c:pt>
                <c:pt idx="4947">
                  <c:v>-23.198</c:v>
                </c:pt>
                <c:pt idx="4948">
                  <c:v>-23.097000000000001</c:v>
                </c:pt>
                <c:pt idx="4949">
                  <c:v>-23.065999999999999</c:v>
                </c:pt>
                <c:pt idx="4950">
                  <c:v>-23.097999999999999</c:v>
                </c:pt>
                <c:pt idx="4951">
                  <c:v>-23.134</c:v>
                </c:pt>
                <c:pt idx="4952">
                  <c:v>-23.071000000000002</c:v>
                </c:pt>
                <c:pt idx="4953">
                  <c:v>-23.036000000000001</c:v>
                </c:pt>
                <c:pt idx="4954">
                  <c:v>-23.100999999999999</c:v>
                </c:pt>
                <c:pt idx="4955">
                  <c:v>-23.085000000000001</c:v>
                </c:pt>
                <c:pt idx="4956">
                  <c:v>-23.05</c:v>
                </c:pt>
                <c:pt idx="4957">
                  <c:v>-23.01</c:v>
                </c:pt>
                <c:pt idx="4958">
                  <c:v>-22.986000000000001</c:v>
                </c:pt>
                <c:pt idx="4959">
                  <c:v>-23.053999999999998</c:v>
                </c:pt>
                <c:pt idx="4960">
                  <c:v>-23.091999999999999</c:v>
                </c:pt>
                <c:pt idx="4961">
                  <c:v>-22.972999999999999</c:v>
                </c:pt>
                <c:pt idx="4962">
                  <c:v>-22.928999999999998</c:v>
                </c:pt>
                <c:pt idx="4963">
                  <c:v>-22.971</c:v>
                </c:pt>
                <c:pt idx="4964">
                  <c:v>-22.968</c:v>
                </c:pt>
                <c:pt idx="4965">
                  <c:v>-23.073</c:v>
                </c:pt>
                <c:pt idx="4966">
                  <c:v>-23.015999999999998</c:v>
                </c:pt>
                <c:pt idx="4967">
                  <c:v>-22.908000000000001</c:v>
                </c:pt>
                <c:pt idx="4968">
                  <c:v>-22.896000000000001</c:v>
                </c:pt>
                <c:pt idx="4969">
                  <c:v>-22.951000000000001</c:v>
                </c:pt>
                <c:pt idx="4970">
                  <c:v>-22.927</c:v>
                </c:pt>
                <c:pt idx="4971">
                  <c:v>-23.012</c:v>
                </c:pt>
                <c:pt idx="4972">
                  <c:v>-22.97</c:v>
                </c:pt>
                <c:pt idx="4973">
                  <c:v>-22.867999999999999</c:v>
                </c:pt>
                <c:pt idx="4974">
                  <c:v>-22.853000000000002</c:v>
                </c:pt>
                <c:pt idx="4975">
                  <c:v>-22.898</c:v>
                </c:pt>
                <c:pt idx="4976">
                  <c:v>-22.893999999999998</c:v>
                </c:pt>
                <c:pt idx="4977">
                  <c:v>-22.863</c:v>
                </c:pt>
                <c:pt idx="4978">
                  <c:v>-22.908000000000001</c:v>
                </c:pt>
                <c:pt idx="4979">
                  <c:v>-22.890999999999998</c:v>
                </c:pt>
                <c:pt idx="4980">
                  <c:v>-22.811</c:v>
                </c:pt>
                <c:pt idx="4981">
                  <c:v>-22.780999999999999</c:v>
                </c:pt>
                <c:pt idx="4982">
                  <c:v>-22.847999999999999</c:v>
                </c:pt>
                <c:pt idx="4983">
                  <c:v>-22.870999999999999</c:v>
                </c:pt>
                <c:pt idx="4984">
                  <c:v>-22.788</c:v>
                </c:pt>
                <c:pt idx="4985">
                  <c:v>-22.741</c:v>
                </c:pt>
                <c:pt idx="4986">
                  <c:v>-22.789000000000001</c:v>
                </c:pt>
                <c:pt idx="4987">
                  <c:v>-22.838999999999999</c:v>
                </c:pt>
                <c:pt idx="4988">
                  <c:v>-22.754000000000001</c:v>
                </c:pt>
                <c:pt idx="4989">
                  <c:v>-22.715</c:v>
                </c:pt>
                <c:pt idx="4990">
                  <c:v>-22.788</c:v>
                </c:pt>
                <c:pt idx="4991">
                  <c:v>-22.789000000000001</c:v>
                </c:pt>
                <c:pt idx="4992">
                  <c:v>-22.707999999999998</c:v>
                </c:pt>
                <c:pt idx="4993">
                  <c:v>-22.684000000000001</c:v>
                </c:pt>
                <c:pt idx="4994">
                  <c:v>-22.831</c:v>
                </c:pt>
                <c:pt idx="4995">
                  <c:v>-22.728999999999999</c:v>
                </c:pt>
                <c:pt idx="4996">
                  <c:v>-22.640999999999998</c:v>
                </c:pt>
                <c:pt idx="4997">
                  <c:v>-22.648</c:v>
                </c:pt>
                <c:pt idx="4998">
                  <c:v>-22.692</c:v>
                </c:pt>
                <c:pt idx="4999">
                  <c:v>-22.768999999999998</c:v>
                </c:pt>
                <c:pt idx="5000">
                  <c:v>-22.733000000000001</c:v>
                </c:pt>
                <c:pt idx="5001">
                  <c:v>-22.638000000000002</c:v>
                </c:pt>
                <c:pt idx="5002">
                  <c:v>-22.61</c:v>
                </c:pt>
                <c:pt idx="5003">
                  <c:v>-22.693000000000001</c:v>
                </c:pt>
                <c:pt idx="5004">
                  <c:v>-22.670999999999999</c:v>
                </c:pt>
                <c:pt idx="5005">
                  <c:v>-22.596</c:v>
                </c:pt>
                <c:pt idx="5006">
                  <c:v>-22.597000000000001</c:v>
                </c:pt>
                <c:pt idx="5007">
                  <c:v>-22.698</c:v>
                </c:pt>
                <c:pt idx="5008">
                  <c:v>-22.643999999999998</c:v>
                </c:pt>
                <c:pt idx="5009">
                  <c:v>-22.545999999999999</c:v>
                </c:pt>
                <c:pt idx="5010">
                  <c:v>-22.541</c:v>
                </c:pt>
                <c:pt idx="5011">
                  <c:v>-22.628</c:v>
                </c:pt>
                <c:pt idx="5012">
                  <c:v>-22.559000000000001</c:v>
                </c:pt>
                <c:pt idx="5013">
                  <c:v>-22.548999999999999</c:v>
                </c:pt>
                <c:pt idx="5014">
                  <c:v>-22.637</c:v>
                </c:pt>
                <c:pt idx="5015">
                  <c:v>-22.538</c:v>
                </c:pt>
                <c:pt idx="5016">
                  <c:v>-22.495000000000001</c:v>
                </c:pt>
                <c:pt idx="5017">
                  <c:v>-22.518000000000001</c:v>
                </c:pt>
                <c:pt idx="5018">
                  <c:v>-22.6</c:v>
                </c:pt>
                <c:pt idx="5019">
                  <c:v>-22.529</c:v>
                </c:pt>
                <c:pt idx="5020">
                  <c:v>-22.456</c:v>
                </c:pt>
                <c:pt idx="5021">
                  <c:v>-22.478000000000002</c:v>
                </c:pt>
                <c:pt idx="5022">
                  <c:v>-22.538</c:v>
                </c:pt>
                <c:pt idx="5023">
                  <c:v>-22.454000000000001</c:v>
                </c:pt>
                <c:pt idx="5024">
                  <c:v>-22.425999999999998</c:v>
                </c:pt>
                <c:pt idx="5025">
                  <c:v>-22.545000000000002</c:v>
                </c:pt>
                <c:pt idx="5026">
                  <c:v>-22.465</c:v>
                </c:pt>
                <c:pt idx="5027">
                  <c:v>-22.396000000000001</c:v>
                </c:pt>
                <c:pt idx="5028">
                  <c:v>-22.402000000000001</c:v>
                </c:pt>
                <c:pt idx="5029">
                  <c:v>-22.494</c:v>
                </c:pt>
                <c:pt idx="5030">
                  <c:v>-22.398</c:v>
                </c:pt>
                <c:pt idx="5031">
                  <c:v>-22.361999999999998</c:v>
                </c:pt>
                <c:pt idx="5032">
                  <c:v>-22.45</c:v>
                </c:pt>
                <c:pt idx="5033">
                  <c:v>-22.43</c:v>
                </c:pt>
                <c:pt idx="5034">
                  <c:v>-22.353999999999999</c:v>
                </c:pt>
                <c:pt idx="5035">
                  <c:v>-22.329000000000001</c:v>
                </c:pt>
                <c:pt idx="5036">
                  <c:v>-22.414999999999999</c:v>
                </c:pt>
                <c:pt idx="5037">
                  <c:v>-22.41</c:v>
                </c:pt>
                <c:pt idx="5038">
                  <c:v>-22.31</c:v>
                </c:pt>
                <c:pt idx="5039">
                  <c:v>-22.285</c:v>
                </c:pt>
                <c:pt idx="5040">
                  <c:v>-22.361999999999998</c:v>
                </c:pt>
                <c:pt idx="5041">
                  <c:v>-22.329000000000001</c:v>
                </c:pt>
                <c:pt idx="5042">
                  <c:v>-22.297000000000001</c:v>
                </c:pt>
                <c:pt idx="5043">
                  <c:v>-22.369</c:v>
                </c:pt>
                <c:pt idx="5044">
                  <c:v>-22.318000000000001</c:v>
                </c:pt>
                <c:pt idx="5045">
                  <c:v>-22.274999999999999</c:v>
                </c:pt>
                <c:pt idx="5046">
                  <c:v>-22.236000000000001</c:v>
                </c:pt>
                <c:pt idx="5047">
                  <c:v>-22.302</c:v>
                </c:pt>
                <c:pt idx="5048">
                  <c:v>-22.29</c:v>
                </c:pt>
                <c:pt idx="5049">
                  <c:v>-22.248999999999999</c:v>
                </c:pt>
                <c:pt idx="5050">
                  <c:v>-22.207999999999998</c:v>
                </c:pt>
                <c:pt idx="5051">
                  <c:v>-22.210999999999999</c:v>
                </c:pt>
                <c:pt idx="5052">
                  <c:v>-22.27</c:v>
                </c:pt>
                <c:pt idx="5053">
                  <c:v>-22.309000000000001</c:v>
                </c:pt>
                <c:pt idx="5054">
                  <c:v>-22.183</c:v>
                </c:pt>
                <c:pt idx="5055">
                  <c:v>-22.137</c:v>
                </c:pt>
                <c:pt idx="5056">
                  <c:v>-22.181000000000001</c:v>
                </c:pt>
                <c:pt idx="5057">
                  <c:v>-22.193000000000001</c:v>
                </c:pt>
                <c:pt idx="5058">
                  <c:v>-22.268000000000001</c:v>
                </c:pt>
                <c:pt idx="5059">
                  <c:v>-22.219000000000001</c:v>
                </c:pt>
                <c:pt idx="5060">
                  <c:v>-22.131</c:v>
                </c:pt>
                <c:pt idx="5061">
                  <c:v>-22.105</c:v>
                </c:pt>
                <c:pt idx="5062">
                  <c:v>-22.189</c:v>
                </c:pt>
                <c:pt idx="5063">
                  <c:v>-22.178000000000001</c:v>
                </c:pt>
                <c:pt idx="5064">
                  <c:v>-22.108000000000001</c:v>
                </c:pt>
                <c:pt idx="5065">
                  <c:v>-22.085000000000001</c:v>
                </c:pt>
                <c:pt idx="5066">
                  <c:v>-22.154</c:v>
                </c:pt>
                <c:pt idx="5067">
                  <c:v>-22.106000000000002</c:v>
                </c:pt>
                <c:pt idx="5068">
                  <c:v>-22.08</c:v>
                </c:pt>
                <c:pt idx="5069">
                  <c:v>-22.044</c:v>
                </c:pt>
                <c:pt idx="5070">
                  <c:v>-22.100999999999999</c:v>
                </c:pt>
                <c:pt idx="5071">
                  <c:v>-22.08</c:v>
                </c:pt>
                <c:pt idx="5072">
                  <c:v>-22.024000000000001</c:v>
                </c:pt>
                <c:pt idx="5073">
                  <c:v>-21.991</c:v>
                </c:pt>
                <c:pt idx="5074">
                  <c:v>-22.036000000000001</c:v>
                </c:pt>
                <c:pt idx="5075">
                  <c:v>-22.082999999999998</c:v>
                </c:pt>
                <c:pt idx="5076">
                  <c:v>-22.035</c:v>
                </c:pt>
                <c:pt idx="5077">
                  <c:v>-21.972999999999999</c:v>
                </c:pt>
                <c:pt idx="5078">
                  <c:v>-21.975999999999999</c:v>
                </c:pt>
                <c:pt idx="5079">
                  <c:v>-22.085000000000001</c:v>
                </c:pt>
                <c:pt idx="5080">
                  <c:v>-22.033999999999999</c:v>
                </c:pt>
                <c:pt idx="5081">
                  <c:v>-21.934000000000001</c:v>
                </c:pt>
                <c:pt idx="5082">
                  <c:v>-21.927</c:v>
                </c:pt>
                <c:pt idx="5083">
                  <c:v>-21.99</c:v>
                </c:pt>
                <c:pt idx="5084">
                  <c:v>-21.962</c:v>
                </c:pt>
                <c:pt idx="5085">
                  <c:v>-22.024000000000001</c:v>
                </c:pt>
                <c:pt idx="5086">
                  <c:v>-21.995000000000001</c:v>
                </c:pt>
                <c:pt idx="5087">
                  <c:v>-21.901</c:v>
                </c:pt>
                <c:pt idx="5088">
                  <c:v>-21.876000000000001</c:v>
                </c:pt>
                <c:pt idx="5089">
                  <c:v>-21.984000000000002</c:v>
                </c:pt>
                <c:pt idx="5090">
                  <c:v>-21.946000000000002</c:v>
                </c:pt>
                <c:pt idx="5091">
                  <c:v>-21.866</c:v>
                </c:pt>
                <c:pt idx="5092">
                  <c:v>-21.844999999999999</c:v>
                </c:pt>
                <c:pt idx="5093">
                  <c:v>-21.963999999999999</c:v>
                </c:pt>
                <c:pt idx="5094">
                  <c:v>-21.891999999999999</c:v>
                </c:pt>
                <c:pt idx="5095">
                  <c:v>-21.818000000000001</c:v>
                </c:pt>
                <c:pt idx="5096">
                  <c:v>-21.824999999999999</c:v>
                </c:pt>
                <c:pt idx="5097">
                  <c:v>-21.916</c:v>
                </c:pt>
                <c:pt idx="5098">
                  <c:v>-21.83</c:v>
                </c:pt>
                <c:pt idx="5099">
                  <c:v>-21.791</c:v>
                </c:pt>
                <c:pt idx="5100">
                  <c:v>-21.876000000000001</c:v>
                </c:pt>
                <c:pt idx="5101">
                  <c:v>-21.873000000000001</c:v>
                </c:pt>
                <c:pt idx="5102">
                  <c:v>-21.774000000000001</c:v>
                </c:pt>
                <c:pt idx="5103">
                  <c:v>-21.748000000000001</c:v>
                </c:pt>
                <c:pt idx="5104">
                  <c:v>-21.815000000000001</c:v>
                </c:pt>
                <c:pt idx="5105">
                  <c:v>-21.776</c:v>
                </c:pt>
                <c:pt idx="5106">
                  <c:v>-21.795000000000002</c:v>
                </c:pt>
                <c:pt idx="5107">
                  <c:v>-21.847000000000001</c:v>
                </c:pt>
                <c:pt idx="5108">
                  <c:v>-21.75</c:v>
                </c:pt>
                <c:pt idx="5109">
                  <c:v>-21.707000000000001</c:v>
                </c:pt>
                <c:pt idx="5110">
                  <c:v>-21.718</c:v>
                </c:pt>
                <c:pt idx="5111">
                  <c:v>-21.768999999999998</c:v>
                </c:pt>
                <c:pt idx="5112">
                  <c:v>-21.710999999999999</c:v>
                </c:pt>
                <c:pt idx="5113">
                  <c:v>-21.678999999999998</c:v>
                </c:pt>
                <c:pt idx="5114">
                  <c:v>-21.739000000000001</c:v>
                </c:pt>
                <c:pt idx="5115">
                  <c:v>-21.704999999999998</c:v>
                </c:pt>
                <c:pt idx="5116">
                  <c:v>-21.664000000000001</c:v>
                </c:pt>
                <c:pt idx="5117">
                  <c:v>-21.632000000000001</c:v>
                </c:pt>
                <c:pt idx="5118">
                  <c:v>-21.707999999999998</c:v>
                </c:pt>
                <c:pt idx="5119">
                  <c:v>-21.683</c:v>
                </c:pt>
                <c:pt idx="5120">
                  <c:v>-21.6</c:v>
                </c:pt>
                <c:pt idx="5121">
                  <c:v>-21.585000000000001</c:v>
                </c:pt>
                <c:pt idx="5122">
                  <c:v>-21.704000000000001</c:v>
                </c:pt>
                <c:pt idx="5123">
                  <c:v>-21.641999999999999</c:v>
                </c:pt>
                <c:pt idx="5124">
                  <c:v>-21.57</c:v>
                </c:pt>
                <c:pt idx="5125">
                  <c:v>-21.553999999999998</c:v>
                </c:pt>
                <c:pt idx="5126">
                  <c:v>-21.652999999999999</c:v>
                </c:pt>
                <c:pt idx="5127">
                  <c:v>-21.57</c:v>
                </c:pt>
                <c:pt idx="5128">
                  <c:v>-21.524999999999999</c:v>
                </c:pt>
                <c:pt idx="5129">
                  <c:v>-21.635999999999999</c:v>
                </c:pt>
                <c:pt idx="5130">
                  <c:v>-21.6</c:v>
                </c:pt>
                <c:pt idx="5131">
                  <c:v>-21.5</c:v>
                </c:pt>
                <c:pt idx="5132">
                  <c:v>-21.486999999999998</c:v>
                </c:pt>
                <c:pt idx="5133">
                  <c:v>-21.553999999999998</c:v>
                </c:pt>
                <c:pt idx="5134">
                  <c:v>-21.518999999999998</c:v>
                </c:pt>
                <c:pt idx="5135">
                  <c:v>-21.562999999999999</c:v>
                </c:pt>
                <c:pt idx="5136">
                  <c:v>-21.59</c:v>
                </c:pt>
                <c:pt idx="5137">
                  <c:v>-21.501999999999999</c:v>
                </c:pt>
                <c:pt idx="5138">
                  <c:v>-21.437999999999999</c:v>
                </c:pt>
                <c:pt idx="5139">
                  <c:v>-21.469000000000001</c:v>
                </c:pt>
                <c:pt idx="5140">
                  <c:v>-21.497</c:v>
                </c:pt>
                <c:pt idx="5141">
                  <c:v>-21.51</c:v>
                </c:pt>
                <c:pt idx="5142">
                  <c:v>-21.558</c:v>
                </c:pt>
                <c:pt idx="5143">
                  <c:v>-21.472999999999999</c:v>
                </c:pt>
                <c:pt idx="5144">
                  <c:v>-21.388999999999999</c:v>
                </c:pt>
                <c:pt idx="5145">
                  <c:v>-21.407</c:v>
                </c:pt>
                <c:pt idx="5146">
                  <c:v>-21.431999999999999</c:v>
                </c:pt>
                <c:pt idx="5147">
                  <c:v>-21.506</c:v>
                </c:pt>
                <c:pt idx="5148">
                  <c:v>-21.488</c:v>
                </c:pt>
                <c:pt idx="5149">
                  <c:v>-21.396000000000001</c:v>
                </c:pt>
                <c:pt idx="5150">
                  <c:v>-21.356000000000002</c:v>
                </c:pt>
                <c:pt idx="5151">
                  <c:v>-21.379000000000001</c:v>
                </c:pt>
                <c:pt idx="5152">
                  <c:v>-21.399000000000001</c:v>
                </c:pt>
                <c:pt idx="5153">
                  <c:v>-21.4</c:v>
                </c:pt>
                <c:pt idx="5154">
                  <c:v>-21.456</c:v>
                </c:pt>
                <c:pt idx="5155">
                  <c:v>-21.376999999999999</c:v>
                </c:pt>
                <c:pt idx="5156">
                  <c:v>-21.292000000000002</c:v>
                </c:pt>
                <c:pt idx="5157">
                  <c:v>-21.303000000000001</c:v>
                </c:pt>
                <c:pt idx="5158">
                  <c:v>-21.338000000000001</c:v>
                </c:pt>
                <c:pt idx="5159">
                  <c:v>-21.37</c:v>
                </c:pt>
                <c:pt idx="5160">
                  <c:v>-21.404</c:v>
                </c:pt>
                <c:pt idx="5161">
                  <c:v>-21.308</c:v>
                </c:pt>
                <c:pt idx="5162">
                  <c:v>-21.238</c:v>
                </c:pt>
                <c:pt idx="5163">
                  <c:v>-21.273</c:v>
                </c:pt>
                <c:pt idx="5164">
                  <c:v>-21.291</c:v>
                </c:pt>
                <c:pt idx="5165">
                  <c:v>-21.303999999999998</c:v>
                </c:pt>
                <c:pt idx="5166">
                  <c:v>-21.384</c:v>
                </c:pt>
                <c:pt idx="5167">
                  <c:v>-21.276</c:v>
                </c:pt>
                <c:pt idx="5168">
                  <c:v>-21.167999999999999</c:v>
                </c:pt>
                <c:pt idx="5169">
                  <c:v>-21.190999999999999</c:v>
                </c:pt>
                <c:pt idx="5170">
                  <c:v>-21.234000000000002</c:v>
                </c:pt>
                <c:pt idx="5171">
                  <c:v>-21.29</c:v>
                </c:pt>
                <c:pt idx="5172">
                  <c:v>-21.254999999999999</c:v>
                </c:pt>
                <c:pt idx="5173">
                  <c:v>-21.21</c:v>
                </c:pt>
                <c:pt idx="5174">
                  <c:v>-21.190999999999999</c:v>
                </c:pt>
                <c:pt idx="5175">
                  <c:v>-21.238</c:v>
                </c:pt>
                <c:pt idx="5176">
                  <c:v>-21.198</c:v>
                </c:pt>
                <c:pt idx="5177">
                  <c:v>-21.117000000000001</c:v>
                </c:pt>
                <c:pt idx="5178">
                  <c:v>-21.113</c:v>
                </c:pt>
                <c:pt idx="5179">
                  <c:v>-21.225999999999999</c:v>
                </c:pt>
                <c:pt idx="5180">
                  <c:v>-21.146999999999998</c:v>
                </c:pt>
                <c:pt idx="5181">
                  <c:v>-21.096</c:v>
                </c:pt>
                <c:pt idx="5182">
                  <c:v>-21.137</c:v>
                </c:pt>
                <c:pt idx="5183">
                  <c:v>-21.212</c:v>
                </c:pt>
                <c:pt idx="5184">
                  <c:v>-21.097000000000001</c:v>
                </c:pt>
                <c:pt idx="5185">
                  <c:v>-21.032</c:v>
                </c:pt>
                <c:pt idx="5186">
                  <c:v>-21.074000000000002</c:v>
                </c:pt>
                <c:pt idx="5187">
                  <c:v>-21.071000000000002</c:v>
                </c:pt>
                <c:pt idx="5188">
                  <c:v>-21.175000000000001</c:v>
                </c:pt>
                <c:pt idx="5189">
                  <c:v>-21.126999999999999</c:v>
                </c:pt>
                <c:pt idx="5190">
                  <c:v>-21.039000000000001</c:v>
                </c:pt>
                <c:pt idx="5191">
                  <c:v>-21.007000000000001</c:v>
                </c:pt>
                <c:pt idx="5192">
                  <c:v>-21.091000000000001</c:v>
                </c:pt>
                <c:pt idx="5193">
                  <c:v>-21.067</c:v>
                </c:pt>
                <c:pt idx="5194">
                  <c:v>-21.004999999999999</c:v>
                </c:pt>
                <c:pt idx="5195">
                  <c:v>-20.988</c:v>
                </c:pt>
                <c:pt idx="5196">
                  <c:v>-21.073</c:v>
                </c:pt>
                <c:pt idx="5197">
                  <c:v>-21.100999999999999</c:v>
                </c:pt>
                <c:pt idx="5198">
                  <c:v>-20.975999999999999</c:v>
                </c:pt>
                <c:pt idx="5199">
                  <c:v>-20.911999999999999</c:v>
                </c:pt>
                <c:pt idx="5200">
                  <c:v>-20.94</c:v>
                </c:pt>
                <c:pt idx="5201">
                  <c:v>-20.986000000000001</c:v>
                </c:pt>
                <c:pt idx="5202">
                  <c:v>-21.007999999999999</c:v>
                </c:pt>
                <c:pt idx="5203">
                  <c:v>-20.963999999999999</c:v>
                </c:pt>
                <c:pt idx="5204">
                  <c:v>-20.963999999999999</c:v>
                </c:pt>
                <c:pt idx="5205">
                  <c:v>-20.99</c:v>
                </c:pt>
                <c:pt idx="5206">
                  <c:v>-20.933</c:v>
                </c:pt>
                <c:pt idx="5207">
                  <c:v>-20.876000000000001</c:v>
                </c:pt>
                <c:pt idx="5208">
                  <c:v>-20.864000000000001</c:v>
                </c:pt>
                <c:pt idx="5209">
                  <c:v>-20.983000000000001</c:v>
                </c:pt>
                <c:pt idx="5210">
                  <c:v>-20.870999999999999</c:v>
                </c:pt>
                <c:pt idx="5211">
                  <c:v>-20.831</c:v>
                </c:pt>
                <c:pt idx="5212">
                  <c:v>-20.911000000000001</c:v>
                </c:pt>
                <c:pt idx="5213">
                  <c:v>-20.890999999999998</c:v>
                </c:pt>
                <c:pt idx="5214">
                  <c:v>-20.829000000000001</c:v>
                </c:pt>
                <c:pt idx="5215">
                  <c:v>-20.823</c:v>
                </c:pt>
                <c:pt idx="5216">
                  <c:v>-20.887</c:v>
                </c:pt>
                <c:pt idx="5217">
                  <c:v>-20.850999999999999</c:v>
                </c:pt>
                <c:pt idx="5218">
                  <c:v>-20.806999999999999</c:v>
                </c:pt>
                <c:pt idx="5219">
                  <c:v>-20.779</c:v>
                </c:pt>
                <c:pt idx="5220">
                  <c:v>-20.85</c:v>
                </c:pt>
                <c:pt idx="5221">
                  <c:v>-20.824999999999999</c:v>
                </c:pt>
                <c:pt idx="5222">
                  <c:v>-20.766999999999999</c:v>
                </c:pt>
                <c:pt idx="5223">
                  <c:v>-20.738</c:v>
                </c:pt>
                <c:pt idx="5224">
                  <c:v>-20.780999999999999</c:v>
                </c:pt>
                <c:pt idx="5225">
                  <c:v>-20.797000000000001</c:v>
                </c:pt>
                <c:pt idx="5226">
                  <c:v>-20.757999999999999</c:v>
                </c:pt>
                <c:pt idx="5227">
                  <c:v>-20.719000000000001</c:v>
                </c:pt>
                <c:pt idx="5228">
                  <c:v>-20.713999999999999</c:v>
                </c:pt>
                <c:pt idx="5229">
                  <c:v>-20.763999999999999</c:v>
                </c:pt>
                <c:pt idx="5230">
                  <c:v>-20.786000000000001</c:v>
                </c:pt>
                <c:pt idx="5231">
                  <c:v>-20.684000000000001</c:v>
                </c:pt>
                <c:pt idx="5232">
                  <c:v>-20.658000000000001</c:v>
                </c:pt>
                <c:pt idx="5233">
                  <c:v>-20.69</c:v>
                </c:pt>
                <c:pt idx="5234">
                  <c:v>-20.707999999999998</c:v>
                </c:pt>
                <c:pt idx="5235">
                  <c:v>-20.655999999999999</c:v>
                </c:pt>
                <c:pt idx="5236">
                  <c:v>-20.722999999999999</c:v>
                </c:pt>
                <c:pt idx="5237">
                  <c:v>-20.710999999999999</c:v>
                </c:pt>
                <c:pt idx="5238">
                  <c:v>-20.626999999999999</c:v>
                </c:pt>
                <c:pt idx="5239">
                  <c:v>-20.599</c:v>
                </c:pt>
                <c:pt idx="5240">
                  <c:v>-20.66</c:v>
                </c:pt>
                <c:pt idx="5241">
                  <c:v>-20.681999999999999</c:v>
                </c:pt>
                <c:pt idx="5242">
                  <c:v>-20.602</c:v>
                </c:pt>
                <c:pt idx="5243">
                  <c:v>-20.57</c:v>
                </c:pt>
                <c:pt idx="5244">
                  <c:v>-20.664999999999999</c:v>
                </c:pt>
                <c:pt idx="5245">
                  <c:v>-20.632999999999999</c:v>
                </c:pt>
                <c:pt idx="5246">
                  <c:v>-20.559000000000001</c:v>
                </c:pt>
                <c:pt idx="5247">
                  <c:v>-20.532</c:v>
                </c:pt>
                <c:pt idx="5248">
                  <c:v>-20.638999999999999</c:v>
                </c:pt>
                <c:pt idx="5249">
                  <c:v>-20.58</c:v>
                </c:pt>
                <c:pt idx="5250">
                  <c:v>-20.510999999999999</c:v>
                </c:pt>
                <c:pt idx="5251">
                  <c:v>-20.495000000000001</c:v>
                </c:pt>
                <c:pt idx="5252">
                  <c:v>-20.603999999999999</c:v>
                </c:pt>
                <c:pt idx="5253">
                  <c:v>-20.527000000000001</c:v>
                </c:pt>
                <c:pt idx="5254">
                  <c:v>-20.463999999999999</c:v>
                </c:pt>
                <c:pt idx="5255">
                  <c:v>-20.474</c:v>
                </c:pt>
                <c:pt idx="5256">
                  <c:v>-20.562999999999999</c:v>
                </c:pt>
                <c:pt idx="5257">
                  <c:v>-20.460999999999999</c:v>
                </c:pt>
                <c:pt idx="5258">
                  <c:v>-20.434999999999999</c:v>
                </c:pt>
                <c:pt idx="5259">
                  <c:v>-20.533000000000001</c:v>
                </c:pt>
                <c:pt idx="5260">
                  <c:v>-20.484999999999999</c:v>
                </c:pt>
                <c:pt idx="5261">
                  <c:v>-20.416</c:v>
                </c:pt>
                <c:pt idx="5262">
                  <c:v>-20.416</c:v>
                </c:pt>
                <c:pt idx="5263">
                  <c:v>-20.532</c:v>
                </c:pt>
                <c:pt idx="5264">
                  <c:v>-20.446999999999999</c:v>
                </c:pt>
                <c:pt idx="5265">
                  <c:v>-20.353999999999999</c:v>
                </c:pt>
                <c:pt idx="5266">
                  <c:v>-20.388999999999999</c:v>
                </c:pt>
                <c:pt idx="5267">
                  <c:v>-20.401</c:v>
                </c:pt>
                <c:pt idx="5268">
                  <c:v>-20.503</c:v>
                </c:pt>
                <c:pt idx="5269">
                  <c:v>-20.437000000000001</c:v>
                </c:pt>
                <c:pt idx="5270">
                  <c:v>-20.350000000000001</c:v>
                </c:pt>
                <c:pt idx="5271">
                  <c:v>-20.331</c:v>
                </c:pt>
                <c:pt idx="5272">
                  <c:v>-20.484000000000002</c:v>
                </c:pt>
                <c:pt idx="5273">
                  <c:v>-20.375</c:v>
                </c:pt>
                <c:pt idx="5274">
                  <c:v>-20.277999999999999</c:v>
                </c:pt>
                <c:pt idx="5275">
                  <c:v>-20.276</c:v>
                </c:pt>
                <c:pt idx="5276">
                  <c:v>-20.312000000000001</c:v>
                </c:pt>
                <c:pt idx="5277">
                  <c:v>-20.318000000000001</c:v>
                </c:pt>
                <c:pt idx="5278">
                  <c:v>-20.367000000000001</c:v>
                </c:pt>
                <c:pt idx="5279">
                  <c:v>-20.294</c:v>
                </c:pt>
                <c:pt idx="5280">
                  <c:v>-20.216999999999999</c:v>
                </c:pt>
                <c:pt idx="5281">
                  <c:v>-20.219000000000001</c:v>
                </c:pt>
                <c:pt idx="5282">
                  <c:v>-20.282</c:v>
                </c:pt>
                <c:pt idx="5283">
                  <c:v>-20.251000000000001</c:v>
                </c:pt>
                <c:pt idx="5284">
                  <c:v>-20.23</c:v>
                </c:pt>
                <c:pt idx="5285">
                  <c:v>-20.27</c:v>
                </c:pt>
                <c:pt idx="5286">
                  <c:v>-20.260000000000002</c:v>
                </c:pt>
                <c:pt idx="5287">
                  <c:v>-20.172999999999998</c:v>
                </c:pt>
                <c:pt idx="5288">
                  <c:v>-20.152000000000001</c:v>
                </c:pt>
                <c:pt idx="5289">
                  <c:v>-20.225000000000001</c:v>
                </c:pt>
                <c:pt idx="5290">
                  <c:v>-20.23</c:v>
                </c:pt>
                <c:pt idx="5291">
                  <c:v>-20.163</c:v>
                </c:pt>
                <c:pt idx="5292">
                  <c:v>-20.135000000000002</c:v>
                </c:pt>
                <c:pt idx="5293">
                  <c:v>-20.193999999999999</c:v>
                </c:pt>
                <c:pt idx="5294">
                  <c:v>-20.234999999999999</c:v>
                </c:pt>
                <c:pt idx="5295">
                  <c:v>-20.145</c:v>
                </c:pt>
                <c:pt idx="5296">
                  <c:v>-20.048999999999999</c:v>
                </c:pt>
                <c:pt idx="5297">
                  <c:v>-20.074999999999999</c:v>
                </c:pt>
                <c:pt idx="5298">
                  <c:v>-20.131</c:v>
                </c:pt>
                <c:pt idx="5299">
                  <c:v>-20.155000000000001</c:v>
                </c:pt>
                <c:pt idx="5300">
                  <c:v>-20.119</c:v>
                </c:pt>
                <c:pt idx="5301">
                  <c:v>-20.102</c:v>
                </c:pt>
                <c:pt idx="5302">
                  <c:v>-20.108000000000001</c:v>
                </c:pt>
                <c:pt idx="5303">
                  <c:v>-20.091000000000001</c:v>
                </c:pt>
                <c:pt idx="5304">
                  <c:v>-20.024999999999999</c:v>
                </c:pt>
                <c:pt idx="5305">
                  <c:v>-20.007999999999999</c:v>
                </c:pt>
                <c:pt idx="5306">
                  <c:v>-20.053999999999998</c:v>
                </c:pt>
                <c:pt idx="5307">
                  <c:v>-20.07</c:v>
                </c:pt>
                <c:pt idx="5308">
                  <c:v>-20.048999999999999</c:v>
                </c:pt>
                <c:pt idx="5309">
                  <c:v>-19.992000000000001</c:v>
                </c:pt>
                <c:pt idx="5310">
                  <c:v>-19.975999999999999</c:v>
                </c:pt>
                <c:pt idx="5311">
                  <c:v>-20.003</c:v>
                </c:pt>
                <c:pt idx="5312">
                  <c:v>-20.062000000000001</c:v>
                </c:pt>
                <c:pt idx="5313">
                  <c:v>-20.009</c:v>
                </c:pt>
                <c:pt idx="5314">
                  <c:v>-19.928999999999998</c:v>
                </c:pt>
                <c:pt idx="5315">
                  <c:v>-19.927</c:v>
                </c:pt>
                <c:pt idx="5316">
                  <c:v>-19.988</c:v>
                </c:pt>
                <c:pt idx="5317">
                  <c:v>-19.96</c:v>
                </c:pt>
                <c:pt idx="5318">
                  <c:v>-19.882000000000001</c:v>
                </c:pt>
                <c:pt idx="5319">
                  <c:v>-19.826000000000001</c:v>
                </c:pt>
                <c:pt idx="5320">
                  <c:v>-19.783000000000001</c:v>
                </c:pt>
                <c:pt idx="5321">
                  <c:v>-19.648</c:v>
                </c:pt>
                <c:pt idx="5322">
                  <c:v>-19.507000000000001</c:v>
                </c:pt>
                <c:pt idx="5323">
                  <c:v>-19.451000000000001</c:v>
                </c:pt>
                <c:pt idx="5324">
                  <c:v>-19.434999999999999</c:v>
                </c:pt>
                <c:pt idx="5325">
                  <c:v>-19.308</c:v>
                </c:pt>
                <c:pt idx="5326">
                  <c:v>-19.193999999999999</c:v>
                </c:pt>
                <c:pt idx="5327">
                  <c:v>-19.170999999999999</c:v>
                </c:pt>
                <c:pt idx="5328">
                  <c:v>-19.073</c:v>
                </c:pt>
                <c:pt idx="5329">
                  <c:v>-18.946000000000002</c:v>
                </c:pt>
                <c:pt idx="5330">
                  <c:v>-18.853999999999999</c:v>
                </c:pt>
                <c:pt idx="5331">
                  <c:v>-18.777000000000001</c:v>
                </c:pt>
                <c:pt idx="5332">
                  <c:v>-18.77</c:v>
                </c:pt>
                <c:pt idx="5333">
                  <c:v>-18.632000000000001</c:v>
                </c:pt>
                <c:pt idx="5334">
                  <c:v>-18.481000000000002</c:v>
                </c:pt>
                <c:pt idx="5335">
                  <c:v>-18.43</c:v>
                </c:pt>
                <c:pt idx="5336">
                  <c:v>-18.356999999999999</c:v>
                </c:pt>
                <c:pt idx="5337">
                  <c:v>-18.274000000000001</c:v>
                </c:pt>
                <c:pt idx="5338">
                  <c:v>-18.22</c:v>
                </c:pt>
                <c:pt idx="5339">
                  <c:v>-18.131</c:v>
                </c:pt>
                <c:pt idx="5340">
                  <c:v>-17.995000000000001</c:v>
                </c:pt>
                <c:pt idx="5341">
                  <c:v>-17.896000000000001</c:v>
                </c:pt>
                <c:pt idx="5342">
                  <c:v>-17.870999999999999</c:v>
                </c:pt>
                <c:pt idx="5343">
                  <c:v>-17.843</c:v>
                </c:pt>
                <c:pt idx="5344">
                  <c:v>-17.658999999999999</c:v>
                </c:pt>
                <c:pt idx="5345">
                  <c:v>-17.501999999999999</c:v>
                </c:pt>
                <c:pt idx="5346">
                  <c:v>-17.477</c:v>
                </c:pt>
                <c:pt idx="5347">
                  <c:v>-17.385999999999999</c:v>
                </c:pt>
                <c:pt idx="5348">
                  <c:v>-17.372</c:v>
                </c:pt>
                <c:pt idx="5349">
                  <c:v>-17.242000000000001</c:v>
                </c:pt>
                <c:pt idx="5350">
                  <c:v>-17.113</c:v>
                </c:pt>
                <c:pt idx="5351">
                  <c:v>-17.027000000000001</c:v>
                </c:pt>
                <c:pt idx="5352">
                  <c:v>-16.998999999999999</c:v>
                </c:pt>
                <c:pt idx="5353">
                  <c:v>-16.890999999999998</c:v>
                </c:pt>
                <c:pt idx="5354">
                  <c:v>-16.748000000000001</c:v>
                </c:pt>
                <c:pt idx="5355">
                  <c:v>-16.670000000000002</c:v>
                </c:pt>
                <c:pt idx="5356">
                  <c:v>-16.640999999999998</c:v>
                </c:pt>
                <c:pt idx="5357">
                  <c:v>-16.617000000000001</c:v>
                </c:pt>
                <c:pt idx="5358">
                  <c:v>-16.443000000000001</c:v>
                </c:pt>
                <c:pt idx="5359">
                  <c:v>-16.294</c:v>
                </c:pt>
                <c:pt idx="5360">
                  <c:v>-16.280999999999999</c:v>
                </c:pt>
                <c:pt idx="5361">
                  <c:v>-16.193999999999999</c:v>
                </c:pt>
                <c:pt idx="5362">
                  <c:v>-16.175999999999998</c:v>
                </c:pt>
                <c:pt idx="5363">
                  <c:v>-16.071000000000002</c:v>
                </c:pt>
                <c:pt idx="5364">
                  <c:v>-15.923</c:v>
                </c:pt>
                <c:pt idx="5365">
                  <c:v>-15.824</c:v>
                </c:pt>
                <c:pt idx="5366">
                  <c:v>-15.79</c:v>
                </c:pt>
                <c:pt idx="5367">
                  <c:v>-15.717000000000001</c:v>
                </c:pt>
                <c:pt idx="5368">
                  <c:v>-15.619</c:v>
                </c:pt>
                <c:pt idx="5369">
                  <c:v>-15.515000000000001</c:v>
                </c:pt>
                <c:pt idx="5370">
                  <c:v>-15.407</c:v>
                </c:pt>
                <c:pt idx="5371">
                  <c:v>-15.372999999999999</c:v>
                </c:pt>
                <c:pt idx="5372">
                  <c:v>-15.294</c:v>
                </c:pt>
                <c:pt idx="5373">
                  <c:v>-15.170999999999999</c:v>
                </c:pt>
                <c:pt idx="5374">
                  <c:v>-15.053000000000001</c:v>
                </c:pt>
                <c:pt idx="5375">
                  <c:v>-14.984</c:v>
                </c:pt>
                <c:pt idx="5376">
                  <c:v>-14.986000000000001</c:v>
                </c:pt>
                <c:pt idx="5377">
                  <c:v>-14.852</c:v>
                </c:pt>
                <c:pt idx="5378">
                  <c:v>-14.705</c:v>
                </c:pt>
                <c:pt idx="5379">
                  <c:v>-14.635999999999999</c:v>
                </c:pt>
                <c:pt idx="5380">
                  <c:v>-14.628</c:v>
                </c:pt>
                <c:pt idx="5381">
                  <c:v>-14.492000000000001</c:v>
                </c:pt>
                <c:pt idx="5382">
                  <c:v>-14.381</c:v>
                </c:pt>
                <c:pt idx="5383">
                  <c:v>-14.358000000000001</c:v>
                </c:pt>
                <c:pt idx="5384">
                  <c:v>-14.278</c:v>
                </c:pt>
                <c:pt idx="5385">
                  <c:v>-14.15</c:v>
                </c:pt>
                <c:pt idx="5386">
                  <c:v>-14.042999999999999</c:v>
                </c:pt>
                <c:pt idx="5387">
                  <c:v>-13.961</c:v>
                </c:pt>
                <c:pt idx="5388">
                  <c:v>-13.997999999999999</c:v>
                </c:pt>
                <c:pt idx="5389">
                  <c:v>-13.866</c:v>
                </c:pt>
                <c:pt idx="5390">
                  <c:v>-13.701000000000001</c:v>
                </c:pt>
                <c:pt idx="5391">
                  <c:v>-13.609</c:v>
                </c:pt>
                <c:pt idx="5392">
                  <c:v>-13.547000000000001</c:v>
                </c:pt>
                <c:pt idx="5393">
                  <c:v>-13.547000000000001</c:v>
                </c:pt>
                <c:pt idx="5394">
                  <c:v>-13.435</c:v>
                </c:pt>
                <c:pt idx="5395">
                  <c:v>-13.311</c:v>
                </c:pt>
                <c:pt idx="5396">
                  <c:v>-13.246</c:v>
                </c:pt>
                <c:pt idx="5397">
                  <c:v>-13.217000000000001</c:v>
                </c:pt>
                <c:pt idx="5398">
                  <c:v>-13.054</c:v>
                </c:pt>
                <c:pt idx="5399">
                  <c:v>-12.928000000000001</c:v>
                </c:pt>
                <c:pt idx="5400">
                  <c:v>-12.875</c:v>
                </c:pt>
                <c:pt idx="5401">
                  <c:v>-12.837</c:v>
                </c:pt>
                <c:pt idx="5402">
                  <c:v>-12.744</c:v>
                </c:pt>
                <c:pt idx="5403">
                  <c:v>-12.618</c:v>
                </c:pt>
                <c:pt idx="5404">
                  <c:v>-12.568</c:v>
                </c:pt>
                <c:pt idx="5405">
                  <c:v>-12.507999999999999</c:v>
                </c:pt>
                <c:pt idx="5406">
                  <c:v>-12.38</c:v>
                </c:pt>
                <c:pt idx="5407">
                  <c:v>-12.265000000000001</c:v>
                </c:pt>
                <c:pt idx="5408">
                  <c:v>-12.212999999999999</c:v>
                </c:pt>
                <c:pt idx="5409">
                  <c:v>-12.125999999999999</c:v>
                </c:pt>
                <c:pt idx="5410">
                  <c:v>-12.084</c:v>
                </c:pt>
                <c:pt idx="5411">
                  <c:v>-11.964</c:v>
                </c:pt>
                <c:pt idx="5412">
                  <c:v>-11.842000000000001</c:v>
                </c:pt>
                <c:pt idx="5413">
                  <c:v>-11.769</c:v>
                </c:pt>
                <c:pt idx="5414">
                  <c:v>-11.776</c:v>
                </c:pt>
                <c:pt idx="5415">
                  <c:v>-11.667999999999999</c:v>
                </c:pt>
                <c:pt idx="5416">
                  <c:v>-11.506</c:v>
                </c:pt>
                <c:pt idx="5417">
                  <c:v>-11.397</c:v>
                </c:pt>
                <c:pt idx="5418">
                  <c:v>-11.351000000000001</c:v>
                </c:pt>
                <c:pt idx="5419">
                  <c:v>-11.323</c:v>
                </c:pt>
                <c:pt idx="5420">
                  <c:v>-11.227</c:v>
                </c:pt>
                <c:pt idx="5421">
                  <c:v>-11.151</c:v>
                </c:pt>
                <c:pt idx="5422">
                  <c:v>-11.068</c:v>
                </c:pt>
                <c:pt idx="5423">
                  <c:v>-10.935</c:v>
                </c:pt>
                <c:pt idx="5424">
                  <c:v>-10.824999999999999</c:v>
                </c:pt>
                <c:pt idx="5425">
                  <c:v>-10.77</c:v>
                </c:pt>
                <c:pt idx="5426">
                  <c:v>-10.738</c:v>
                </c:pt>
                <c:pt idx="5427">
                  <c:v>-10.646000000000001</c:v>
                </c:pt>
                <c:pt idx="5428">
                  <c:v>-10.486000000000001</c:v>
                </c:pt>
                <c:pt idx="5429">
                  <c:v>-10.398999999999999</c:v>
                </c:pt>
                <c:pt idx="5430">
                  <c:v>-10.35</c:v>
                </c:pt>
                <c:pt idx="5431">
                  <c:v>-10.271000000000001</c:v>
                </c:pt>
                <c:pt idx="5432">
                  <c:v>-10.218999999999999</c:v>
                </c:pt>
                <c:pt idx="5433">
                  <c:v>-10.135999999999999</c:v>
                </c:pt>
                <c:pt idx="5434">
                  <c:v>-10.013999999999999</c:v>
                </c:pt>
                <c:pt idx="5435">
                  <c:v>-9.8780000000000001</c:v>
                </c:pt>
                <c:pt idx="5436">
                  <c:v>-9.8170000000000002</c:v>
                </c:pt>
                <c:pt idx="5437">
                  <c:v>-9.8360000000000003</c:v>
                </c:pt>
                <c:pt idx="5438">
                  <c:v>-9.6660000000000004</c:v>
                </c:pt>
                <c:pt idx="5439">
                  <c:v>-9.532</c:v>
                </c:pt>
                <c:pt idx="5440">
                  <c:v>-9.5030000000000001</c:v>
                </c:pt>
                <c:pt idx="5441">
                  <c:v>-9.44</c:v>
                </c:pt>
                <c:pt idx="5442">
                  <c:v>-9.327</c:v>
                </c:pt>
                <c:pt idx="5443">
                  <c:v>-9.3059999999999992</c:v>
                </c:pt>
                <c:pt idx="5444">
                  <c:v>-9.1920000000000002</c:v>
                </c:pt>
                <c:pt idx="5445">
                  <c:v>-9.0449999999999999</c:v>
                </c:pt>
                <c:pt idx="5446">
                  <c:v>-8.9719999999999995</c:v>
                </c:pt>
                <c:pt idx="5447">
                  <c:v>-8.9009999999999998</c:v>
                </c:pt>
                <c:pt idx="5448">
                  <c:v>-8.8439999999999994</c:v>
                </c:pt>
                <c:pt idx="5449">
                  <c:v>-8.7129999999999992</c:v>
                </c:pt>
                <c:pt idx="5450">
                  <c:v>-8.6489999999999991</c:v>
                </c:pt>
                <c:pt idx="5451">
                  <c:v>-8.6300000000000008</c:v>
                </c:pt>
                <c:pt idx="5452">
                  <c:v>-8.4870000000000001</c:v>
                </c:pt>
                <c:pt idx="5453">
                  <c:v>-8.3699999999999992</c:v>
                </c:pt>
                <c:pt idx="5454">
                  <c:v>-8.2799999999999994</c:v>
                </c:pt>
                <c:pt idx="5455">
                  <c:v>-8.2629999999999999</c:v>
                </c:pt>
                <c:pt idx="5456">
                  <c:v>-8.1750000000000007</c:v>
                </c:pt>
                <c:pt idx="5457">
                  <c:v>-8.0389999999999997</c:v>
                </c:pt>
                <c:pt idx="5458">
                  <c:v>-7.9470000000000001</c:v>
                </c:pt>
                <c:pt idx="5459">
                  <c:v>-7.9139999999999997</c:v>
                </c:pt>
                <c:pt idx="5460">
                  <c:v>-7.8719999999999999</c:v>
                </c:pt>
                <c:pt idx="5461">
                  <c:v>-7.7060000000000004</c:v>
                </c:pt>
                <c:pt idx="5462">
                  <c:v>-7.569</c:v>
                </c:pt>
                <c:pt idx="5463">
                  <c:v>-7.5430000000000001</c:v>
                </c:pt>
                <c:pt idx="5464">
                  <c:v>-7.476</c:v>
                </c:pt>
                <c:pt idx="5465">
                  <c:v>-7.4450000000000003</c:v>
                </c:pt>
                <c:pt idx="5466">
                  <c:v>-7.3179999999999996</c:v>
                </c:pt>
                <c:pt idx="5467">
                  <c:v>-7.181</c:v>
                </c:pt>
                <c:pt idx="5468">
                  <c:v>-7.1040000000000001</c:v>
                </c:pt>
                <c:pt idx="5469">
                  <c:v>-7.08</c:v>
                </c:pt>
                <c:pt idx="5470">
                  <c:v>-7.008</c:v>
                </c:pt>
                <c:pt idx="5471">
                  <c:v>-6.8470000000000004</c:v>
                </c:pt>
                <c:pt idx="5472">
                  <c:v>-6.7320000000000002</c:v>
                </c:pt>
                <c:pt idx="5473">
                  <c:v>-6.7069999999999999</c:v>
                </c:pt>
                <c:pt idx="5474">
                  <c:v>-6.625</c:v>
                </c:pt>
                <c:pt idx="5475">
                  <c:v>-6.5659999999999998</c:v>
                </c:pt>
                <c:pt idx="5476">
                  <c:v>-6.5129999999999999</c:v>
                </c:pt>
                <c:pt idx="5477">
                  <c:v>-6.3650000000000002</c:v>
                </c:pt>
                <c:pt idx="5478">
                  <c:v>-6.22</c:v>
                </c:pt>
                <c:pt idx="5479">
                  <c:v>-6.1760000000000002</c:v>
                </c:pt>
                <c:pt idx="5480">
                  <c:v>-6.1319999999999997</c:v>
                </c:pt>
                <c:pt idx="5481">
                  <c:v>-6.024</c:v>
                </c:pt>
                <c:pt idx="5482">
                  <c:v>-6.0049999999999999</c:v>
                </c:pt>
                <c:pt idx="5483">
                  <c:v>-5.8769999999999998</c:v>
                </c:pt>
                <c:pt idx="5484">
                  <c:v>-5.7240000000000002</c:v>
                </c:pt>
                <c:pt idx="5485">
                  <c:v>-5.65</c:v>
                </c:pt>
                <c:pt idx="5486">
                  <c:v>-5.6260000000000003</c:v>
                </c:pt>
                <c:pt idx="5487">
                  <c:v>-5.51</c:v>
                </c:pt>
                <c:pt idx="5488">
                  <c:v>-5.444</c:v>
                </c:pt>
                <c:pt idx="5489">
                  <c:v>-5.391</c:v>
                </c:pt>
                <c:pt idx="5490">
                  <c:v>-5.2690000000000001</c:v>
                </c:pt>
                <c:pt idx="5491">
                  <c:v>-5.1360000000000001</c:v>
                </c:pt>
                <c:pt idx="5492">
                  <c:v>-5.0609999999999999</c:v>
                </c:pt>
                <c:pt idx="5493">
                  <c:v>-5.0419999999999998</c:v>
                </c:pt>
                <c:pt idx="5494">
                  <c:v>-4.944</c:v>
                </c:pt>
                <c:pt idx="5495">
                  <c:v>-4.8090000000000002</c:v>
                </c:pt>
                <c:pt idx="5496">
                  <c:v>-4.7229999999999999</c:v>
                </c:pt>
                <c:pt idx="5497">
                  <c:v>-4.702</c:v>
                </c:pt>
                <c:pt idx="5498">
                  <c:v>-4.641</c:v>
                </c:pt>
                <c:pt idx="5499">
                  <c:v>-4.4770000000000003</c:v>
                </c:pt>
                <c:pt idx="5500">
                  <c:v>-4.34</c:v>
                </c:pt>
                <c:pt idx="5501">
                  <c:v>-4.3099999999999996</c:v>
                </c:pt>
                <c:pt idx="5502">
                  <c:v>-4.2519999999999998</c:v>
                </c:pt>
                <c:pt idx="5503">
                  <c:v>-4.2009999999999996</c:v>
                </c:pt>
                <c:pt idx="5504">
                  <c:v>-4.0720000000000001</c:v>
                </c:pt>
                <c:pt idx="5505">
                  <c:v>-3.9550000000000001</c:v>
                </c:pt>
                <c:pt idx="5506">
                  <c:v>-3.8719999999999999</c:v>
                </c:pt>
                <c:pt idx="5507">
                  <c:v>-3.851</c:v>
                </c:pt>
                <c:pt idx="5508">
                  <c:v>-3.742</c:v>
                </c:pt>
                <c:pt idx="5509">
                  <c:v>-3.6139999999999999</c:v>
                </c:pt>
                <c:pt idx="5510">
                  <c:v>-3.53</c:v>
                </c:pt>
                <c:pt idx="5511">
                  <c:v>-3.4980000000000002</c:v>
                </c:pt>
                <c:pt idx="5512">
                  <c:v>-3.43</c:v>
                </c:pt>
                <c:pt idx="5513">
                  <c:v>-3.2829999999999999</c:v>
                </c:pt>
                <c:pt idx="5514">
                  <c:v>-3.1960000000000002</c:v>
                </c:pt>
                <c:pt idx="5515">
                  <c:v>-3.1259999999999999</c:v>
                </c:pt>
                <c:pt idx="5516">
                  <c:v>-3.1230000000000002</c:v>
                </c:pt>
                <c:pt idx="5517">
                  <c:v>-2.9750000000000001</c:v>
                </c:pt>
                <c:pt idx="5518">
                  <c:v>-2.8340000000000001</c:v>
                </c:pt>
                <c:pt idx="5519">
                  <c:v>-2.8010000000000002</c:v>
                </c:pt>
                <c:pt idx="5520">
                  <c:v>-2.7080000000000002</c:v>
                </c:pt>
                <c:pt idx="5521">
                  <c:v>-2.6440000000000001</c:v>
                </c:pt>
                <c:pt idx="5522">
                  <c:v>-2.5819999999999999</c:v>
                </c:pt>
                <c:pt idx="5523">
                  <c:v>-2.4820000000000002</c:v>
                </c:pt>
                <c:pt idx="5524">
                  <c:v>-2.3559999999999999</c:v>
                </c:pt>
                <c:pt idx="5525">
                  <c:v>-2.2629999999999999</c:v>
                </c:pt>
                <c:pt idx="5526">
                  <c:v>-2.2090000000000001</c:v>
                </c:pt>
                <c:pt idx="5527">
                  <c:v>-2.198</c:v>
                </c:pt>
                <c:pt idx="5528">
                  <c:v>-2.0720000000000001</c:v>
                </c:pt>
                <c:pt idx="5529">
                  <c:v>-1.9159999999999999</c:v>
                </c:pt>
                <c:pt idx="5530">
                  <c:v>-1.821</c:v>
                </c:pt>
                <c:pt idx="5531">
                  <c:v>-1.774</c:v>
                </c:pt>
                <c:pt idx="5532">
                  <c:v>-1.7370000000000001</c:v>
                </c:pt>
                <c:pt idx="5533">
                  <c:v>-1.665</c:v>
                </c:pt>
                <c:pt idx="5534">
                  <c:v>-1.5449999999999999</c:v>
                </c:pt>
                <c:pt idx="5535">
                  <c:v>-1.417</c:v>
                </c:pt>
                <c:pt idx="5536">
                  <c:v>-1.345</c:v>
                </c:pt>
                <c:pt idx="5537">
                  <c:v>-1.3029999999999999</c:v>
                </c:pt>
                <c:pt idx="5538">
                  <c:v>-1.208</c:v>
                </c:pt>
                <c:pt idx="5539">
                  <c:v>-1.0820000000000001</c:v>
                </c:pt>
                <c:pt idx="5540">
                  <c:v>-0.996</c:v>
                </c:pt>
                <c:pt idx="5541">
                  <c:v>-0.95099999999999996</c:v>
                </c:pt>
                <c:pt idx="5542">
                  <c:v>-0.86299999999999999</c:v>
                </c:pt>
                <c:pt idx="5543">
                  <c:v>-0.76</c:v>
                </c:pt>
                <c:pt idx="5544">
                  <c:v>-0.65500000000000003</c:v>
                </c:pt>
                <c:pt idx="5545">
                  <c:v>-0.61799999999999999</c:v>
                </c:pt>
                <c:pt idx="5546">
                  <c:v>-0.53100000000000003</c:v>
                </c:pt>
                <c:pt idx="5547">
                  <c:v>-0.39</c:v>
                </c:pt>
                <c:pt idx="5548">
                  <c:v>-0.312</c:v>
                </c:pt>
                <c:pt idx="5549">
                  <c:v>-0.27700000000000002</c:v>
                </c:pt>
                <c:pt idx="5550">
                  <c:v>-0.18099999999999999</c:v>
                </c:pt>
                <c:pt idx="5551">
                  <c:v>-7.4999999999999997E-2</c:v>
                </c:pt>
                <c:pt idx="5552">
                  <c:v>1E-3</c:v>
                </c:pt>
                <c:pt idx="5553">
                  <c:v>7.3999999999999996E-2</c:v>
                </c:pt>
                <c:pt idx="5554">
                  <c:v>0.14799999999999999</c:v>
                </c:pt>
                <c:pt idx="5555">
                  <c:v>0.255</c:v>
                </c:pt>
                <c:pt idx="5556">
                  <c:v>0.371</c:v>
                </c:pt>
                <c:pt idx="5557">
                  <c:v>0.43</c:v>
                </c:pt>
                <c:pt idx="5558">
                  <c:v>0.502</c:v>
                </c:pt>
                <c:pt idx="5559">
                  <c:v>0.54600000000000004</c:v>
                </c:pt>
                <c:pt idx="5560">
                  <c:v>0.64500000000000002</c:v>
                </c:pt>
                <c:pt idx="5561">
                  <c:v>0.79900000000000004</c:v>
                </c:pt>
                <c:pt idx="5562">
                  <c:v>0.89</c:v>
                </c:pt>
                <c:pt idx="5563">
                  <c:v>0.9</c:v>
                </c:pt>
                <c:pt idx="5564">
                  <c:v>1.022</c:v>
                </c:pt>
                <c:pt idx="5565">
                  <c:v>1.0920000000000001</c:v>
                </c:pt>
                <c:pt idx="5566">
                  <c:v>1.137</c:v>
                </c:pt>
                <c:pt idx="5567">
                  <c:v>1.258</c:v>
                </c:pt>
                <c:pt idx="5568">
                  <c:v>1.383</c:v>
                </c:pt>
                <c:pt idx="5569">
                  <c:v>1.4430000000000001</c:v>
                </c:pt>
                <c:pt idx="5570">
                  <c:v>1.544</c:v>
                </c:pt>
                <c:pt idx="5571">
                  <c:v>1.534</c:v>
                </c:pt>
                <c:pt idx="5572">
                  <c:v>1.6659999999999999</c:v>
                </c:pt>
                <c:pt idx="5573">
                  <c:v>1.8120000000000001</c:v>
                </c:pt>
                <c:pt idx="5574">
                  <c:v>1.925</c:v>
                </c:pt>
                <c:pt idx="5575">
                  <c:v>1.952</c:v>
                </c:pt>
                <c:pt idx="5576">
                  <c:v>1.988</c:v>
                </c:pt>
                <c:pt idx="5577">
                  <c:v>2.09</c:v>
                </c:pt>
                <c:pt idx="5578">
                  <c:v>2.1389999999999998</c:v>
                </c:pt>
                <c:pt idx="5579">
                  <c:v>2.258</c:v>
                </c:pt>
                <c:pt idx="5580">
                  <c:v>2.419</c:v>
                </c:pt>
                <c:pt idx="5581">
                  <c:v>2.484</c:v>
                </c:pt>
                <c:pt idx="5582">
                  <c:v>2.5110000000000001</c:v>
                </c:pt>
                <c:pt idx="5583">
                  <c:v>2.581</c:v>
                </c:pt>
                <c:pt idx="5584">
                  <c:v>2.7330000000000001</c:v>
                </c:pt>
                <c:pt idx="5585">
                  <c:v>2.827</c:v>
                </c:pt>
                <c:pt idx="5586">
                  <c:v>2.863</c:v>
                </c:pt>
                <c:pt idx="5587">
                  <c:v>2.9169999999999998</c:v>
                </c:pt>
                <c:pt idx="5588">
                  <c:v>3.0640000000000001</c:v>
                </c:pt>
                <c:pt idx="5589">
                  <c:v>3.1619999999999999</c:v>
                </c:pt>
                <c:pt idx="5590">
                  <c:v>3.23</c:v>
                </c:pt>
                <c:pt idx="5591">
                  <c:v>3.2130000000000001</c:v>
                </c:pt>
                <c:pt idx="5592">
                  <c:v>3.39</c:v>
                </c:pt>
                <c:pt idx="5593">
                  <c:v>3.5489999999999999</c:v>
                </c:pt>
                <c:pt idx="5594">
                  <c:v>3.5790000000000002</c:v>
                </c:pt>
                <c:pt idx="5595">
                  <c:v>3.6429999999999998</c:v>
                </c:pt>
                <c:pt idx="5596">
                  <c:v>3.7440000000000002</c:v>
                </c:pt>
                <c:pt idx="5597">
                  <c:v>3.77</c:v>
                </c:pt>
                <c:pt idx="5598">
                  <c:v>3.903</c:v>
                </c:pt>
                <c:pt idx="5599">
                  <c:v>4.0430000000000001</c:v>
                </c:pt>
                <c:pt idx="5600">
                  <c:v>4.1029999999999998</c:v>
                </c:pt>
                <c:pt idx="5601">
                  <c:v>4.13</c:v>
                </c:pt>
                <c:pt idx="5602">
                  <c:v>4.2370000000000001</c:v>
                </c:pt>
                <c:pt idx="5603">
                  <c:v>4.3680000000000003</c:v>
                </c:pt>
                <c:pt idx="5604">
                  <c:v>4.452</c:v>
                </c:pt>
                <c:pt idx="5605">
                  <c:v>4.4509999999999996</c:v>
                </c:pt>
                <c:pt idx="5606">
                  <c:v>4.5229999999999997</c:v>
                </c:pt>
                <c:pt idx="5607">
                  <c:v>4.7080000000000002</c:v>
                </c:pt>
                <c:pt idx="5608">
                  <c:v>4.8360000000000003</c:v>
                </c:pt>
                <c:pt idx="5609">
                  <c:v>4.8529999999999998</c:v>
                </c:pt>
                <c:pt idx="5610">
                  <c:v>4.9219999999999997</c:v>
                </c:pt>
                <c:pt idx="5611">
                  <c:v>4.9660000000000002</c:v>
                </c:pt>
                <c:pt idx="5612">
                  <c:v>5.0810000000000004</c:v>
                </c:pt>
                <c:pt idx="5613">
                  <c:v>5.2240000000000002</c:v>
                </c:pt>
                <c:pt idx="5614">
                  <c:v>5.3010000000000002</c:v>
                </c:pt>
                <c:pt idx="5615">
                  <c:v>5.327</c:v>
                </c:pt>
                <c:pt idx="5616">
                  <c:v>5.4130000000000003</c:v>
                </c:pt>
                <c:pt idx="5617">
                  <c:v>5.548</c:v>
                </c:pt>
                <c:pt idx="5618">
                  <c:v>5.6520000000000001</c:v>
                </c:pt>
                <c:pt idx="5619">
                  <c:v>5.7130000000000001</c:v>
                </c:pt>
                <c:pt idx="5620">
                  <c:v>5.7160000000000002</c:v>
                </c:pt>
                <c:pt idx="5621">
                  <c:v>5.8689999999999998</c:v>
                </c:pt>
                <c:pt idx="5622">
                  <c:v>6.0060000000000002</c:v>
                </c:pt>
                <c:pt idx="5623">
                  <c:v>6.0540000000000003</c:v>
                </c:pt>
                <c:pt idx="5624">
                  <c:v>6.101</c:v>
                </c:pt>
                <c:pt idx="5625">
                  <c:v>6.2110000000000003</c:v>
                </c:pt>
                <c:pt idx="5626">
                  <c:v>6.2990000000000004</c:v>
                </c:pt>
                <c:pt idx="5627">
                  <c:v>6.3339999999999996</c:v>
                </c:pt>
                <c:pt idx="5628">
                  <c:v>6.4329999999999998</c:v>
                </c:pt>
                <c:pt idx="5629">
                  <c:v>6.5880000000000001</c:v>
                </c:pt>
                <c:pt idx="5630">
                  <c:v>6.6890000000000001</c:v>
                </c:pt>
                <c:pt idx="5631">
                  <c:v>6.6790000000000003</c:v>
                </c:pt>
                <c:pt idx="5632">
                  <c:v>6.8049999999999997</c:v>
                </c:pt>
                <c:pt idx="5633">
                  <c:v>6.907</c:v>
                </c:pt>
                <c:pt idx="5634">
                  <c:v>6.9560000000000004</c:v>
                </c:pt>
                <c:pt idx="5635">
                  <c:v>6.9749999999999996</c:v>
                </c:pt>
                <c:pt idx="5636">
                  <c:v>7.11</c:v>
                </c:pt>
                <c:pt idx="5637">
                  <c:v>7.266</c:v>
                </c:pt>
                <c:pt idx="5638">
                  <c:v>7.343</c:v>
                </c:pt>
                <c:pt idx="5639">
                  <c:v>7.4020000000000001</c:v>
                </c:pt>
                <c:pt idx="5640">
                  <c:v>7.4459999999999997</c:v>
                </c:pt>
                <c:pt idx="5641">
                  <c:v>7.5259999999999998</c:v>
                </c:pt>
                <c:pt idx="5642">
                  <c:v>7.6440000000000001</c:v>
                </c:pt>
                <c:pt idx="5643">
                  <c:v>7.7430000000000003</c:v>
                </c:pt>
                <c:pt idx="5644">
                  <c:v>7.7939999999999996</c:v>
                </c:pt>
                <c:pt idx="5645">
                  <c:v>7.8410000000000002</c:v>
                </c:pt>
                <c:pt idx="5646">
                  <c:v>7.9889999999999999</c:v>
                </c:pt>
                <c:pt idx="5647">
                  <c:v>8.1340000000000003</c:v>
                </c:pt>
                <c:pt idx="5648">
                  <c:v>8.1609999999999996</c:v>
                </c:pt>
                <c:pt idx="5649">
                  <c:v>8.25</c:v>
                </c:pt>
                <c:pt idx="5650">
                  <c:v>8.2989999999999995</c:v>
                </c:pt>
                <c:pt idx="5651">
                  <c:v>8.2919999999999998</c:v>
                </c:pt>
                <c:pt idx="5652">
                  <c:v>8.49</c:v>
                </c:pt>
                <c:pt idx="5653">
                  <c:v>8.641</c:v>
                </c:pt>
                <c:pt idx="5654">
                  <c:v>8.6920000000000002</c:v>
                </c:pt>
                <c:pt idx="5655">
                  <c:v>8.7750000000000004</c:v>
                </c:pt>
                <c:pt idx="5656">
                  <c:v>8.8049999999999997</c:v>
                </c:pt>
                <c:pt idx="5657">
                  <c:v>8.907</c:v>
                </c:pt>
                <c:pt idx="5658">
                  <c:v>9.0259999999999998</c:v>
                </c:pt>
                <c:pt idx="5659">
                  <c:v>9.1180000000000003</c:v>
                </c:pt>
                <c:pt idx="5660">
                  <c:v>9.1709999999999994</c:v>
                </c:pt>
                <c:pt idx="5661">
                  <c:v>9.2390000000000008</c:v>
                </c:pt>
                <c:pt idx="5662">
                  <c:v>9.3719999999999999</c:v>
                </c:pt>
                <c:pt idx="5663">
                  <c:v>9.4860000000000007</c:v>
                </c:pt>
                <c:pt idx="5664">
                  <c:v>9.5350000000000001</c:v>
                </c:pt>
                <c:pt idx="5665">
                  <c:v>9.5939999999999994</c:v>
                </c:pt>
                <c:pt idx="5666">
                  <c:v>9.7080000000000002</c:v>
                </c:pt>
                <c:pt idx="5667">
                  <c:v>9.7650000000000006</c:v>
                </c:pt>
                <c:pt idx="5668">
                  <c:v>9.8279999999999994</c:v>
                </c:pt>
                <c:pt idx="5669">
                  <c:v>9.9559999999999995</c:v>
                </c:pt>
                <c:pt idx="5670">
                  <c:v>10.09</c:v>
                </c:pt>
                <c:pt idx="5671">
                  <c:v>10.141999999999999</c:v>
                </c:pt>
                <c:pt idx="5672">
                  <c:v>10.147</c:v>
                </c:pt>
                <c:pt idx="5673">
                  <c:v>10.29</c:v>
                </c:pt>
                <c:pt idx="5674">
                  <c:v>10.414999999999999</c:v>
                </c:pt>
                <c:pt idx="5675">
                  <c:v>10.454000000000001</c:v>
                </c:pt>
                <c:pt idx="5676">
                  <c:v>10.484999999999999</c:v>
                </c:pt>
                <c:pt idx="5677">
                  <c:v>10.638</c:v>
                </c:pt>
                <c:pt idx="5678">
                  <c:v>10.75</c:v>
                </c:pt>
                <c:pt idx="5679">
                  <c:v>10.798999999999999</c:v>
                </c:pt>
                <c:pt idx="5680">
                  <c:v>10.827999999999999</c:v>
                </c:pt>
                <c:pt idx="5681">
                  <c:v>10.98</c:v>
                </c:pt>
                <c:pt idx="5682">
                  <c:v>11.084</c:v>
                </c:pt>
                <c:pt idx="5683">
                  <c:v>11.138</c:v>
                </c:pt>
                <c:pt idx="5684">
                  <c:v>11.162000000000001</c:v>
                </c:pt>
                <c:pt idx="5685">
                  <c:v>11.281000000000001</c:v>
                </c:pt>
                <c:pt idx="5686">
                  <c:v>11.420999999999999</c:v>
                </c:pt>
                <c:pt idx="5687">
                  <c:v>11.510999999999999</c:v>
                </c:pt>
                <c:pt idx="5688">
                  <c:v>11.526999999999999</c:v>
                </c:pt>
                <c:pt idx="5689">
                  <c:v>11.628</c:v>
                </c:pt>
                <c:pt idx="5690">
                  <c:v>11.738</c:v>
                </c:pt>
                <c:pt idx="5691">
                  <c:v>11.8</c:v>
                </c:pt>
                <c:pt idx="5692">
                  <c:v>11.858000000000001</c:v>
                </c:pt>
                <c:pt idx="5693">
                  <c:v>11.973000000000001</c:v>
                </c:pt>
                <c:pt idx="5694">
                  <c:v>12.093</c:v>
                </c:pt>
                <c:pt idx="5695">
                  <c:v>12.148999999999999</c:v>
                </c:pt>
                <c:pt idx="5696">
                  <c:v>12.247999999999999</c:v>
                </c:pt>
                <c:pt idx="5697">
                  <c:v>12.276999999999999</c:v>
                </c:pt>
                <c:pt idx="5698">
                  <c:v>12.358000000000001</c:v>
                </c:pt>
                <c:pt idx="5699">
                  <c:v>12.487</c:v>
                </c:pt>
                <c:pt idx="5700">
                  <c:v>12.622</c:v>
                </c:pt>
                <c:pt idx="5701">
                  <c:v>12.663</c:v>
                </c:pt>
                <c:pt idx="5702">
                  <c:v>12.739000000000001</c:v>
                </c:pt>
                <c:pt idx="5703">
                  <c:v>12.794</c:v>
                </c:pt>
                <c:pt idx="5704">
                  <c:v>12.853</c:v>
                </c:pt>
                <c:pt idx="5705">
                  <c:v>12.992000000000001</c:v>
                </c:pt>
                <c:pt idx="5706">
                  <c:v>13.117000000000001</c:v>
                </c:pt>
                <c:pt idx="5707">
                  <c:v>13.167999999999999</c:v>
                </c:pt>
                <c:pt idx="5708">
                  <c:v>13.202999999999999</c:v>
                </c:pt>
                <c:pt idx="5709">
                  <c:v>13.298999999999999</c:v>
                </c:pt>
                <c:pt idx="5710">
                  <c:v>13.442</c:v>
                </c:pt>
                <c:pt idx="5711">
                  <c:v>13.526999999999999</c:v>
                </c:pt>
                <c:pt idx="5712">
                  <c:v>13.561</c:v>
                </c:pt>
                <c:pt idx="5713">
                  <c:v>13.632999999999999</c:v>
                </c:pt>
                <c:pt idx="5714">
                  <c:v>13.776</c:v>
                </c:pt>
                <c:pt idx="5715">
                  <c:v>13.849</c:v>
                </c:pt>
                <c:pt idx="5716">
                  <c:v>13.912000000000001</c:v>
                </c:pt>
                <c:pt idx="5717">
                  <c:v>13.926</c:v>
                </c:pt>
                <c:pt idx="5718">
                  <c:v>14.055</c:v>
                </c:pt>
                <c:pt idx="5719">
                  <c:v>14.206</c:v>
                </c:pt>
                <c:pt idx="5720">
                  <c:v>14.298</c:v>
                </c:pt>
                <c:pt idx="5721">
                  <c:v>14.352</c:v>
                </c:pt>
                <c:pt idx="5722">
                  <c:v>14.412000000000001</c:v>
                </c:pt>
                <c:pt idx="5723">
                  <c:v>14.363</c:v>
                </c:pt>
                <c:pt idx="5724">
                  <c:v>14.59</c:v>
                </c:pt>
                <c:pt idx="5725">
                  <c:v>14.741</c:v>
                </c:pt>
                <c:pt idx="5726">
                  <c:v>14.795999999999999</c:v>
                </c:pt>
                <c:pt idx="5727">
                  <c:v>14.855</c:v>
                </c:pt>
                <c:pt idx="5728">
                  <c:v>14.896000000000001</c:v>
                </c:pt>
                <c:pt idx="5729">
                  <c:v>15.016</c:v>
                </c:pt>
                <c:pt idx="5730">
                  <c:v>15.132999999999999</c:v>
                </c:pt>
                <c:pt idx="5731">
                  <c:v>15.211</c:v>
                </c:pt>
                <c:pt idx="5732">
                  <c:v>15.268000000000001</c:v>
                </c:pt>
                <c:pt idx="5733">
                  <c:v>15.321</c:v>
                </c:pt>
                <c:pt idx="5734">
                  <c:v>15.465999999999999</c:v>
                </c:pt>
                <c:pt idx="5735">
                  <c:v>15.593999999999999</c:v>
                </c:pt>
                <c:pt idx="5736">
                  <c:v>15.611000000000001</c:v>
                </c:pt>
                <c:pt idx="5737">
                  <c:v>15.726000000000001</c:v>
                </c:pt>
                <c:pt idx="5738">
                  <c:v>15.773</c:v>
                </c:pt>
                <c:pt idx="5739">
                  <c:v>15.874000000000001</c:v>
                </c:pt>
                <c:pt idx="5740">
                  <c:v>15.984999999999999</c:v>
                </c:pt>
                <c:pt idx="5741">
                  <c:v>15.974</c:v>
                </c:pt>
                <c:pt idx="5742">
                  <c:v>16.059000000000001</c:v>
                </c:pt>
                <c:pt idx="5743">
                  <c:v>16.228999999999999</c:v>
                </c:pt>
                <c:pt idx="5744">
                  <c:v>16.364000000000001</c:v>
                </c:pt>
                <c:pt idx="5745">
                  <c:v>16.391999999999999</c:v>
                </c:pt>
                <c:pt idx="5746">
                  <c:v>16.489000000000001</c:v>
                </c:pt>
                <c:pt idx="5747">
                  <c:v>16.535</c:v>
                </c:pt>
                <c:pt idx="5748">
                  <c:v>16.623999999999999</c:v>
                </c:pt>
                <c:pt idx="5749">
                  <c:v>16.734999999999999</c:v>
                </c:pt>
                <c:pt idx="5750">
                  <c:v>16.821999999999999</c:v>
                </c:pt>
                <c:pt idx="5751">
                  <c:v>16.923999999999999</c:v>
                </c:pt>
                <c:pt idx="5752">
                  <c:v>16.960999999999999</c:v>
                </c:pt>
                <c:pt idx="5753">
                  <c:v>17.059000000000001</c:v>
                </c:pt>
                <c:pt idx="5754">
                  <c:v>17.187000000000001</c:v>
                </c:pt>
                <c:pt idx="5755">
                  <c:v>17.273</c:v>
                </c:pt>
                <c:pt idx="5756">
                  <c:v>17.314</c:v>
                </c:pt>
                <c:pt idx="5757">
                  <c:v>17.411000000000001</c:v>
                </c:pt>
                <c:pt idx="5758">
                  <c:v>17.506</c:v>
                </c:pt>
                <c:pt idx="5759">
                  <c:v>17.579000000000001</c:v>
                </c:pt>
                <c:pt idx="5760">
                  <c:v>17.670999999999999</c:v>
                </c:pt>
                <c:pt idx="5761">
                  <c:v>17.707999999999998</c:v>
                </c:pt>
                <c:pt idx="5762">
                  <c:v>17.812000000000001</c:v>
                </c:pt>
                <c:pt idx="5763">
                  <c:v>17.952999999999999</c:v>
                </c:pt>
                <c:pt idx="5764">
                  <c:v>18.032</c:v>
                </c:pt>
                <c:pt idx="5765">
                  <c:v>18.096</c:v>
                </c:pt>
                <c:pt idx="5766">
                  <c:v>18.117000000000001</c:v>
                </c:pt>
                <c:pt idx="5767">
                  <c:v>18.251999999999999</c:v>
                </c:pt>
                <c:pt idx="5768">
                  <c:v>18.385999999999999</c:v>
                </c:pt>
                <c:pt idx="5769">
                  <c:v>18.437000000000001</c:v>
                </c:pt>
                <c:pt idx="5770">
                  <c:v>18.477</c:v>
                </c:pt>
                <c:pt idx="5771">
                  <c:v>18.535</c:v>
                </c:pt>
                <c:pt idx="5772">
                  <c:v>18.690000000000001</c:v>
                </c:pt>
                <c:pt idx="5773">
                  <c:v>18.809999999999999</c:v>
                </c:pt>
                <c:pt idx="5774">
                  <c:v>18.834</c:v>
                </c:pt>
                <c:pt idx="5775">
                  <c:v>18.923999999999999</c:v>
                </c:pt>
                <c:pt idx="5776">
                  <c:v>19.021000000000001</c:v>
                </c:pt>
                <c:pt idx="5777">
                  <c:v>19.077999999999999</c:v>
                </c:pt>
                <c:pt idx="5778">
                  <c:v>19.152000000000001</c:v>
                </c:pt>
                <c:pt idx="5779">
                  <c:v>19.295999999999999</c:v>
                </c:pt>
                <c:pt idx="5780">
                  <c:v>19.38</c:v>
                </c:pt>
                <c:pt idx="5781">
                  <c:v>19.436</c:v>
                </c:pt>
                <c:pt idx="5782">
                  <c:v>19.516999999999999</c:v>
                </c:pt>
                <c:pt idx="5783">
                  <c:v>19.588000000000001</c:v>
                </c:pt>
                <c:pt idx="5784">
                  <c:v>19.646000000000001</c:v>
                </c:pt>
                <c:pt idx="5785">
                  <c:v>19.800999999999998</c:v>
                </c:pt>
                <c:pt idx="5786">
                  <c:v>19.899000000000001</c:v>
                </c:pt>
                <c:pt idx="5787">
                  <c:v>19.952999999999999</c:v>
                </c:pt>
                <c:pt idx="5788">
                  <c:v>19.968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FC3-494E-BE6F-E7EAE143B9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4127976"/>
        <c:axId val="424119776"/>
      </c:scatterChart>
      <c:valAx>
        <c:axId val="424127976"/>
        <c:scaling>
          <c:orientation val="minMax"/>
          <c:max val="40"/>
          <c:min val="1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>
                    <a:solidFill>
                      <a:schemeClr val="tx1"/>
                    </a:solidFill>
                  </a:rPr>
                  <a:t>Time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alpha val="99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119776"/>
        <c:crossesAt val="-70"/>
        <c:crossBetween val="midCat"/>
      </c:valAx>
      <c:valAx>
        <c:axId val="424119776"/>
        <c:scaling>
          <c:orientation val="minMax"/>
          <c:max val="-25"/>
          <c:min val="-6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>
                    <a:solidFill>
                      <a:schemeClr val="tx1"/>
                    </a:solidFill>
                  </a:rPr>
                  <a:t>Temperature (°C)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127976"/>
        <c:crosses val="autoZero"/>
        <c:crossBetween val="midCat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78383250357787"/>
          <c:y val="7.345900700897981E-2"/>
          <c:w val="0.81859233765276851"/>
          <c:h val="0.83160711737364879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square"/>
            <c:size val="4"/>
            <c:spPr>
              <a:solidFill>
                <a:schemeClr val="bg2"/>
              </a:solidFill>
              <a:ln w="9525">
                <a:noFill/>
              </a:ln>
              <a:effectLst/>
            </c:spPr>
          </c:marker>
          <c:xVal>
            <c:numRef>
              <c:f>'C'' and C'''' Tslice (1000Hz)'!$B$2:$B$54</c:f>
              <c:numCache>
                <c:formatCode>General</c:formatCode>
                <c:ptCount val="53"/>
                <c:pt idx="0">
                  <c:v>0</c:v>
                </c:pt>
                <c:pt idx="1">
                  <c:v>0.93300000000000005</c:v>
                </c:pt>
                <c:pt idx="2">
                  <c:v>1.883</c:v>
                </c:pt>
                <c:pt idx="3">
                  <c:v>2.8170000000000002</c:v>
                </c:pt>
                <c:pt idx="4">
                  <c:v>3.7669999999999999</c:v>
                </c:pt>
                <c:pt idx="5">
                  <c:v>4.7</c:v>
                </c:pt>
                <c:pt idx="6">
                  <c:v>5.65</c:v>
                </c:pt>
                <c:pt idx="7">
                  <c:v>6.5830000000000002</c:v>
                </c:pt>
                <c:pt idx="8">
                  <c:v>7.5330000000000004</c:v>
                </c:pt>
                <c:pt idx="9">
                  <c:v>8.4670000000000005</c:v>
                </c:pt>
                <c:pt idx="10">
                  <c:v>9.4169999999999998</c:v>
                </c:pt>
                <c:pt idx="11">
                  <c:v>10.367000000000001</c:v>
                </c:pt>
                <c:pt idx="12">
                  <c:v>11.3</c:v>
                </c:pt>
                <c:pt idx="13">
                  <c:v>12.25</c:v>
                </c:pt>
                <c:pt idx="14">
                  <c:v>13.183</c:v>
                </c:pt>
                <c:pt idx="15">
                  <c:v>14.132999999999999</c:v>
                </c:pt>
                <c:pt idx="16">
                  <c:v>15.067</c:v>
                </c:pt>
                <c:pt idx="17">
                  <c:v>16.016999999999999</c:v>
                </c:pt>
                <c:pt idx="18">
                  <c:v>16.95</c:v>
                </c:pt>
                <c:pt idx="19">
                  <c:v>17.899999999999999</c:v>
                </c:pt>
                <c:pt idx="20">
                  <c:v>18.850000000000001</c:v>
                </c:pt>
                <c:pt idx="21">
                  <c:v>19.783000000000001</c:v>
                </c:pt>
                <c:pt idx="22">
                  <c:v>20.733000000000001</c:v>
                </c:pt>
                <c:pt idx="23">
                  <c:v>21.667000000000002</c:v>
                </c:pt>
                <c:pt idx="24">
                  <c:v>22.617000000000001</c:v>
                </c:pt>
                <c:pt idx="25">
                  <c:v>23.55</c:v>
                </c:pt>
                <c:pt idx="26">
                  <c:v>24.5</c:v>
                </c:pt>
                <c:pt idx="27">
                  <c:v>25.433</c:v>
                </c:pt>
                <c:pt idx="28">
                  <c:v>26.382999999999999</c:v>
                </c:pt>
                <c:pt idx="29">
                  <c:v>27.317</c:v>
                </c:pt>
                <c:pt idx="30">
                  <c:v>28.266999999999999</c:v>
                </c:pt>
                <c:pt idx="31">
                  <c:v>29.216999999999999</c:v>
                </c:pt>
                <c:pt idx="32">
                  <c:v>30.15</c:v>
                </c:pt>
                <c:pt idx="33">
                  <c:v>31.1</c:v>
                </c:pt>
                <c:pt idx="34">
                  <c:v>32.033000000000001</c:v>
                </c:pt>
                <c:pt idx="35">
                  <c:v>32.982999999999997</c:v>
                </c:pt>
                <c:pt idx="36">
                  <c:v>33.917000000000002</c:v>
                </c:pt>
                <c:pt idx="37">
                  <c:v>34.866999999999997</c:v>
                </c:pt>
                <c:pt idx="38">
                  <c:v>35.799999999999997</c:v>
                </c:pt>
                <c:pt idx="39">
                  <c:v>36.75</c:v>
                </c:pt>
                <c:pt idx="40">
                  <c:v>37.683</c:v>
                </c:pt>
                <c:pt idx="41">
                  <c:v>38.633000000000003</c:v>
                </c:pt>
                <c:pt idx="42">
                  <c:v>39.582999999999998</c:v>
                </c:pt>
                <c:pt idx="43">
                  <c:v>40.517000000000003</c:v>
                </c:pt>
                <c:pt idx="44">
                  <c:v>41.466999999999999</c:v>
                </c:pt>
                <c:pt idx="45">
                  <c:v>42.4</c:v>
                </c:pt>
                <c:pt idx="46">
                  <c:v>43.35</c:v>
                </c:pt>
                <c:pt idx="47">
                  <c:v>44.283000000000001</c:v>
                </c:pt>
                <c:pt idx="48">
                  <c:v>45.232999999999997</c:v>
                </c:pt>
                <c:pt idx="49">
                  <c:v>46.167000000000002</c:v>
                </c:pt>
                <c:pt idx="50">
                  <c:v>47.116999999999997</c:v>
                </c:pt>
                <c:pt idx="51">
                  <c:v>48.067</c:v>
                </c:pt>
                <c:pt idx="52">
                  <c:v>49</c:v>
                </c:pt>
              </c:numCache>
            </c:numRef>
          </c:xVal>
          <c:yVal>
            <c:numRef>
              <c:f>'C'' and C'''' Tslice (1000Hz)'!$J$2:$J$54</c:f>
              <c:numCache>
                <c:formatCode>General</c:formatCode>
                <c:ptCount val="53"/>
                <c:pt idx="0">
                  <c:v>3.5566032661635947</c:v>
                </c:pt>
                <c:pt idx="1">
                  <c:v>3.5137232719568043</c:v>
                </c:pt>
                <c:pt idx="2">
                  <c:v>3.4533287385228202</c:v>
                </c:pt>
                <c:pt idx="3">
                  <c:v>3.3613961349824608</c:v>
                </c:pt>
                <c:pt idx="4">
                  <c:v>3.2104876021959181</c:v>
                </c:pt>
                <c:pt idx="5">
                  <c:v>1.9672008699491235</c:v>
                </c:pt>
                <c:pt idx="6">
                  <c:v>1.9077245525873567</c:v>
                </c:pt>
                <c:pt idx="7">
                  <c:v>1.8695201949782245</c:v>
                </c:pt>
                <c:pt idx="8">
                  <c:v>1.825273990682863</c:v>
                </c:pt>
                <c:pt idx="9">
                  <c:v>1.7813861751329163</c:v>
                </c:pt>
                <c:pt idx="10">
                  <c:v>1.7756558044747481</c:v>
                </c:pt>
                <c:pt idx="11">
                  <c:v>1.7803432393949814</c:v>
                </c:pt>
                <c:pt idx="12">
                  <c:v>1.7869419164207314</c:v>
                </c:pt>
                <c:pt idx="13">
                  <c:v>1.7786609576456534</c:v>
                </c:pt>
                <c:pt idx="14">
                  <c:v>1.787306991960633</c:v>
                </c:pt>
                <c:pt idx="15">
                  <c:v>1.8260145806788171</c:v>
                </c:pt>
                <c:pt idx="16">
                  <c:v>1.8556703752681625</c:v>
                </c:pt>
                <c:pt idx="17">
                  <c:v>1.8548297947764196</c:v>
                </c:pt>
                <c:pt idx="18">
                  <c:v>1.8522356952890071</c:v>
                </c:pt>
                <c:pt idx="19">
                  <c:v>1.8512329631588578</c:v>
                </c:pt>
                <c:pt idx="20">
                  <c:v>1.8492421584519887</c:v>
                </c:pt>
                <c:pt idx="21">
                  <c:v>1.8526706265881099</c:v>
                </c:pt>
                <c:pt idx="22">
                  <c:v>1.8463455257305768</c:v>
                </c:pt>
                <c:pt idx="23">
                  <c:v>1.8459052012919972</c:v>
                </c:pt>
                <c:pt idx="24">
                  <c:v>1.8435947677297291</c:v>
                </c:pt>
                <c:pt idx="25">
                  <c:v>1.8418255549158156</c:v>
                </c:pt>
                <c:pt idx="26">
                  <c:v>1.8323887625699313</c:v>
                </c:pt>
                <c:pt idx="27">
                  <c:v>1.8337860940007311</c:v>
                </c:pt>
                <c:pt idx="28">
                  <c:v>1.8305551811726026</c:v>
                </c:pt>
                <c:pt idx="29">
                  <c:v>1.8285587211996654</c:v>
                </c:pt>
                <c:pt idx="30">
                  <c:v>1.8290077726751806</c:v>
                </c:pt>
                <c:pt idx="31">
                  <c:v>1.8251134300523713</c:v>
                </c:pt>
                <c:pt idx="32">
                  <c:v>1.8106274387955874</c:v>
                </c:pt>
                <c:pt idx="33">
                  <c:v>1.8088906553626447</c:v>
                </c:pt>
                <c:pt idx="34">
                  <c:v>1.8019216728229877</c:v>
                </c:pt>
                <c:pt idx="35">
                  <c:v>1.7970400827463264</c:v>
                </c:pt>
                <c:pt idx="36">
                  <c:v>1.7816547933253473</c:v>
                </c:pt>
                <c:pt idx="37">
                  <c:v>1.7678412133623904</c:v>
                </c:pt>
                <c:pt idx="38">
                  <c:v>1.7648229062984548</c:v>
                </c:pt>
                <c:pt idx="39">
                  <c:v>1.7499021194946611</c:v>
                </c:pt>
                <c:pt idx="40">
                  <c:v>1.7294522525789</c:v>
                </c:pt>
                <c:pt idx="41">
                  <c:v>1.7070119619855904</c:v>
                </c:pt>
                <c:pt idx="42">
                  <c:v>1.6840365879991397</c:v>
                </c:pt>
                <c:pt idx="43">
                  <c:v>1.6357933728280016</c:v>
                </c:pt>
                <c:pt idx="44">
                  <c:v>1.4778131135083155</c:v>
                </c:pt>
                <c:pt idx="45">
                  <c:v>1.3330625872961752</c:v>
                </c:pt>
                <c:pt idx="46">
                  <c:v>1.3151618475841507</c:v>
                </c:pt>
                <c:pt idx="47">
                  <c:v>1.2744857563804601</c:v>
                </c:pt>
                <c:pt idx="48">
                  <c:v>1.2876163316872624</c:v>
                </c:pt>
                <c:pt idx="49">
                  <c:v>1.2887114516953355</c:v>
                </c:pt>
                <c:pt idx="50">
                  <c:v>1.2934083024076035</c:v>
                </c:pt>
                <c:pt idx="51">
                  <c:v>1.2835038521866349</c:v>
                </c:pt>
                <c:pt idx="52">
                  <c:v>1.2715370291356445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1C8-430D-BF10-9506CDB91D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7375296"/>
        <c:axId val="637375624"/>
      </c:scatterChart>
      <c:valAx>
        <c:axId val="637375296"/>
        <c:scaling>
          <c:orientation val="minMax"/>
          <c:max val="40"/>
          <c:min val="10"/>
        </c:scaling>
        <c:delete val="1"/>
        <c:axPos val="b"/>
        <c:numFmt formatCode="General" sourceLinked="1"/>
        <c:majorTickMark val="out"/>
        <c:minorTickMark val="out"/>
        <c:tickLblPos val="nextTo"/>
        <c:crossAx val="637375624"/>
        <c:crosses val="autoZero"/>
        <c:crossBetween val="midCat"/>
      </c:valAx>
      <c:valAx>
        <c:axId val="637375624"/>
        <c:scaling>
          <c:orientation val="minMax"/>
          <c:max val="2"/>
          <c:min val="1.6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0" i="0" baseline="0">
                    <a:solidFill>
                      <a:schemeClr val="tx1"/>
                    </a:solidFill>
                    <a:effectLst/>
                  </a:rPr>
                  <a:t>log C' (1kHz)</a:t>
                </a:r>
                <a:endParaRPr lang="en-GB" sz="1200">
                  <a:solidFill>
                    <a:schemeClr val="tx1"/>
                  </a:solidFill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7375296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238" cy="481013"/>
          </a:xfrm>
          <a:prstGeom prst="rect">
            <a:avLst/>
          </a:prstGeom>
        </p:spPr>
        <p:txBody>
          <a:bodyPr vert="horz" lIns="87051" tIns="43525" rIns="87051" bIns="43525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6" y="0"/>
            <a:ext cx="3170238" cy="481013"/>
          </a:xfrm>
          <a:prstGeom prst="rect">
            <a:avLst/>
          </a:prstGeom>
        </p:spPr>
        <p:txBody>
          <a:bodyPr vert="horz" lIns="87051" tIns="43525" rIns="87051" bIns="43525" rtlCol="0"/>
          <a:lstStyle>
            <a:lvl1pPr algn="r">
              <a:defRPr sz="1100"/>
            </a:lvl1pPr>
          </a:lstStyle>
          <a:p>
            <a:fld id="{835B8BE5-416A-47ED-9DD2-5A9107712EC6}" type="datetimeFigureOut">
              <a:rPr lang="en-US" smtClean="0"/>
              <a:pPr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88"/>
            <a:ext cx="3170238" cy="481012"/>
          </a:xfrm>
          <a:prstGeom prst="rect">
            <a:avLst/>
          </a:prstGeom>
        </p:spPr>
        <p:txBody>
          <a:bodyPr vert="horz" lIns="87051" tIns="43525" rIns="87051" bIns="43525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6" y="9120188"/>
            <a:ext cx="3170238" cy="481012"/>
          </a:xfrm>
          <a:prstGeom prst="rect">
            <a:avLst/>
          </a:prstGeom>
        </p:spPr>
        <p:txBody>
          <a:bodyPr vert="horz" lIns="87051" tIns="43525" rIns="87051" bIns="43525" rtlCol="0" anchor="b"/>
          <a:lstStyle>
            <a:lvl1pPr algn="r">
              <a:defRPr sz="1100"/>
            </a:lvl1pPr>
          </a:lstStyle>
          <a:p>
            <a:fld id="{6851589D-778A-4D2A-BEA1-D5A20340DD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99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1" cy="481727"/>
          </a:xfrm>
          <a:prstGeom prst="rect">
            <a:avLst/>
          </a:prstGeom>
        </p:spPr>
        <p:txBody>
          <a:bodyPr vert="horz" lIns="92021" tIns="46011" rIns="92021" bIns="460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6" y="2"/>
            <a:ext cx="3169921" cy="481727"/>
          </a:xfrm>
          <a:prstGeom prst="rect">
            <a:avLst/>
          </a:prstGeom>
        </p:spPr>
        <p:txBody>
          <a:bodyPr vert="horz" lIns="92021" tIns="46011" rIns="92021" bIns="46011" rtlCol="0"/>
          <a:lstStyle>
            <a:lvl1pPr algn="r">
              <a:defRPr sz="1200"/>
            </a:lvl1pPr>
          </a:lstStyle>
          <a:p>
            <a:fld id="{7A203D1E-C666-409D-B506-62C9A4E7E365}" type="datetimeFigureOut">
              <a:rPr lang="en-US" smtClean="0"/>
              <a:pPr/>
              <a:t>2/24/2020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21" tIns="46011" rIns="92021" bIns="460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2021" tIns="46011" rIns="92021" bIns="4601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1" cy="481726"/>
          </a:xfrm>
          <a:prstGeom prst="rect">
            <a:avLst/>
          </a:prstGeom>
        </p:spPr>
        <p:txBody>
          <a:bodyPr vert="horz" lIns="92021" tIns="46011" rIns="92021" bIns="460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6" y="9119474"/>
            <a:ext cx="3169921" cy="481726"/>
          </a:xfrm>
          <a:prstGeom prst="rect">
            <a:avLst/>
          </a:prstGeom>
        </p:spPr>
        <p:txBody>
          <a:bodyPr vert="horz" lIns="92021" tIns="46011" rIns="92021" bIns="46011" rtlCol="0" anchor="b"/>
          <a:lstStyle>
            <a:lvl1pPr algn="r">
              <a:defRPr sz="1200"/>
            </a:lvl1pPr>
          </a:lstStyle>
          <a:p>
            <a:fld id="{452E5762-56A6-4F4C-B694-E9CDC25826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6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MORRIS, K.R. et al. Prediction of </a:t>
            </a:r>
            <a:r>
              <a:rPr lang="en-US" dirty="0" err="1"/>
              <a:t>Lyophile</a:t>
            </a:r>
            <a:r>
              <a:rPr lang="en-US" dirty="0"/>
              <a:t> Collapse Temperature by Dielectric Analysis Prediction of </a:t>
            </a:r>
            <a:r>
              <a:rPr lang="en-US" dirty="0" err="1"/>
              <a:t>Lyophile</a:t>
            </a:r>
            <a:r>
              <a:rPr lang="en-US" dirty="0"/>
              <a:t> Collapse Temperature by Dielectric Analysis,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PDA J Pharm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Tech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1994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48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318-329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cap="sm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Evans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cap="sm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S.A.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Dielectric Characterization of Thermodynamic First Order Events in Model Frozen Systems Intended for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Lyophilization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Dielectric Characterization of Thermodynamic First Order Events in Mode ! Frozen Systems Intended for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Lyophiiization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PDA J Pharm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Tech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1995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49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2-8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E5762-56A6-4F4C-B694-E9CDC258261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81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E5762-56A6-4F4C-B694-E9CDC258261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30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Its animation</a:t>
            </a:r>
          </a:p>
          <a:p>
            <a:endParaRPr lang="en-US" dirty="0"/>
          </a:p>
          <a:p>
            <a:r>
              <a:rPr lang="en-US" dirty="0"/>
              <a:t>V4 has all raw data linked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E5762-56A6-4F4C-B694-E9CDC258261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0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Its animation </a:t>
            </a:r>
            <a:endParaRPr lang="en-GB" dirty="0"/>
          </a:p>
          <a:p>
            <a:endParaRPr lang="en-US" dirty="0"/>
          </a:p>
          <a:p>
            <a:r>
              <a:rPr lang="en-US" dirty="0"/>
              <a:t>Thermal Analysis by Surface </a:t>
            </a:r>
            <a:r>
              <a:rPr lang="en-US" dirty="0" err="1"/>
              <a:t>Characterisation</a:t>
            </a:r>
            <a:r>
              <a:rPr lang="en-US" dirty="0"/>
              <a:t> (TASC) is a software addition to the </a:t>
            </a:r>
            <a:r>
              <a:rPr lang="en-US" dirty="0" err="1"/>
              <a:t>Lyostat</a:t>
            </a:r>
            <a:r>
              <a:rPr lang="en-US" dirty="0"/>
              <a:t> that is used to </a:t>
            </a:r>
            <a:r>
              <a:rPr lang="en-US" dirty="0" err="1"/>
              <a:t>analyse</a:t>
            </a:r>
            <a:r>
              <a:rPr lang="en-US" dirty="0"/>
              <a:t> data files generated by the LINK software post-analysis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E5762-56A6-4F4C-B694-E9CDC258261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32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Its animation </a:t>
            </a:r>
            <a:endParaRPr lang="en-GB" dirty="0"/>
          </a:p>
          <a:p>
            <a:endParaRPr lang="en-US" dirty="0"/>
          </a:p>
          <a:p>
            <a:r>
              <a:rPr lang="en-US" dirty="0"/>
              <a:t>Thermal Analysis by Surface </a:t>
            </a:r>
            <a:r>
              <a:rPr lang="en-US" dirty="0" err="1"/>
              <a:t>Characterisation</a:t>
            </a:r>
            <a:r>
              <a:rPr lang="en-US" dirty="0"/>
              <a:t> (TASC) is a software addition to the </a:t>
            </a:r>
            <a:r>
              <a:rPr lang="en-US" dirty="0" err="1"/>
              <a:t>Lyostat</a:t>
            </a:r>
            <a:r>
              <a:rPr lang="en-US" dirty="0"/>
              <a:t> that is used to </a:t>
            </a:r>
            <a:r>
              <a:rPr lang="en-US" dirty="0" err="1"/>
              <a:t>analyse</a:t>
            </a:r>
            <a:r>
              <a:rPr lang="en-US" dirty="0"/>
              <a:t> data files generated by the LINK software post-analysis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E5762-56A6-4F4C-B694-E9CDC258261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4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Its animation </a:t>
            </a:r>
            <a:endParaRPr lang="en-GB" dirty="0"/>
          </a:p>
          <a:p>
            <a:endParaRPr lang="en-US" dirty="0"/>
          </a:p>
          <a:p>
            <a:r>
              <a:rPr lang="en-US" dirty="0"/>
              <a:t>Thermal Analysis by Surface </a:t>
            </a:r>
            <a:r>
              <a:rPr lang="en-US" dirty="0" err="1"/>
              <a:t>Characterisation</a:t>
            </a:r>
            <a:r>
              <a:rPr lang="en-US" dirty="0"/>
              <a:t> (TASC) is a software addition to the </a:t>
            </a:r>
            <a:r>
              <a:rPr lang="en-US" dirty="0" err="1"/>
              <a:t>Lyostat</a:t>
            </a:r>
            <a:r>
              <a:rPr lang="en-US" dirty="0"/>
              <a:t> that is used to </a:t>
            </a:r>
            <a:r>
              <a:rPr lang="en-US" dirty="0" err="1"/>
              <a:t>analyse</a:t>
            </a:r>
            <a:r>
              <a:rPr lang="en-US" dirty="0"/>
              <a:t> data files generated by the LINK software post-analysis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E5762-56A6-4F4C-B694-E9CDC258261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76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Its animation </a:t>
            </a:r>
            <a:endParaRPr lang="en-GB" dirty="0"/>
          </a:p>
          <a:p>
            <a:endParaRPr lang="en-US" dirty="0"/>
          </a:p>
          <a:p>
            <a:r>
              <a:rPr lang="en-US" dirty="0"/>
              <a:t>Thermal Analysis by Surface </a:t>
            </a:r>
            <a:r>
              <a:rPr lang="en-US" dirty="0" err="1"/>
              <a:t>Characterisation</a:t>
            </a:r>
            <a:r>
              <a:rPr lang="en-US" dirty="0"/>
              <a:t> (TASC) is a software addition to the </a:t>
            </a:r>
            <a:r>
              <a:rPr lang="en-US" dirty="0" err="1"/>
              <a:t>Lyostat</a:t>
            </a:r>
            <a:r>
              <a:rPr lang="en-US" dirty="0"/>
              <a:t> that is used to </a:t>
            </a:r>
            <a:r>
              <a:rPr lang="en-US" dirty="0" err="1"/>
              <a:t>analyse</a:t>
            </a:r>
            <a:r>
              <a:rPr lang="en-US" dirty="0"/>
              <a:t> data files generated by the LINK software post-analysis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E5762-56A6-4F4C-B694-E9CDC258261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77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Its animation </a:t>
            </a:r>
            <a:endParaRPr lang="en-GB" dirty="0"/>
          </a:p>
          <a:p>
            <a:endParaRPr lang="en-US" dirty="0"/>
          </a:p>
          <a:p>
            <a:r>
              <a:rPr lang="en-US" dirty="0"/>
              <a:t>Thermal Analysis by Surface </a:t>
            </a:r>
            <a:r>
              <a:rPr lang="en-US" dirty="0" err="1"/>
              <a:t>Characterisation</a:t>
            </a:r>
            <a:r>
              <a:rPr lang="en-US" dirty="0"/>
              <a:t> (TASC) is a software addition to the </a:t>
            </a:r>
            <a:r>
              <a:rPr lang="en-US" dirty="0" err="1"/>
              <a:t>Lyostat</a:t>
            </a:r>
            <a:r>
              <a:rPr lang="en-US" dirty="0"/>
              <a:t> that is used to </a:t>
            </a:r>
            <a:r>
              <a:rPr lang="en-US" dirty="0" err="1"/>
              <a:t>analyse</a:t>
            </a:r>
            <a:r>
              <a:rPr lang="en-US" dirty="0"/>
              <a:t> data files generated by the LINK software post-analysis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E5762-56A6-4F4C-B694-E9CDC258261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46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Its animation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E5762-56A6-4F4C-B694-E9CDC258261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490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0.000549217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2E5762-56A6-4F4C-B694-E9CDC25826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907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E5762-56A6-4F4C-B694-E9CDC258261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27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http://www.linkam.co.uk/fdcs196-specifications</a:t>
            </a:r>
          </a:p>
          <a:p>
            <a:endParaRPr lang="en-GB" dirty="0"/>
          </a:p>
          <a:p>
            <a:r>
              <a:rPr lang="en-GB" dirty="0"/>
              <a:t>https://static1.squarespace.com/static/556d800ae4b0e8f91507450c/t/56cf3686f8baf3fe56cc48e2/1456420522066/FDCS196_T95_manual.pdf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E5762-56A6-4F4C-B694-E9CDC258261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77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analysis is less subjective and can be used for drying 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E5762-56A6-4F4C-B694-E9CDC258261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03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Biopharma Process Systems</a:t>
            </a:r>
          </a:p>
          <a:p>
            <a:r>
              <a:rPr lang="en-US" dirty="0" err="1"/>
              <a:t>Dr</a:t>
            </a:r>
            <a:r>
              <a:rPr lang="en-US" dirty="0"/>
              <a:t> Kevin Ward</a:t>
            </a:r>
          </a:p>
          <a:p>
            <a:endParaRPr lang="en-US" dirty="0"/>
          </a:p>
          <a:p>
            <a:r>
              <a:rPr lang="en-US" dirty="0"/>
              <a:t>University College London</a:t>
            </a:r>
          </a:p>
          <a:p>
            <a:r>
              <a:rPr lang="en-US" dirty="0"/>
              <a:t>Professor Paul Dalby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DF4A5-2CC6-4F06-A054-D284654748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701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https://static1.squarespace.com/static/556d800ae4b0e8f91507450c/t/56cf3686f8baf3fe56cc48e2/1456420522066/FDCS196_T95_manual.pdf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E5762-56A6-4F4C-B694-E9CDC258261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24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D:\PhD\Assignment\Conference </a:t>
            </a:r>
            <a:r>
              <a:rPr lang="en-GB" dirty="0" err="1"/>
              <a:t>ppt</a:t>
            </a:r>
            <a:r>
              <a:rPr lang="en-GB" dirty="0"/>
              <a:t>\</a:t>
            </a:r>
            <a:r>
              <a:rPr lang="en-US" dirty="0"/>
              <a:t>Plot used in </a:t>
            </a:r>
            <a:r>
              <a:rPr lang="en-US" dirty="0" err="1"/>
              <a:t>smi</a:t>
            </a:r>
            <a:r>
              <a:rPr lang="en-US" dirty="0"/>
              <a:t> 2019 Conference_v1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E5762-56A6-4F4C-B694-E9CDC258261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95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Baook</a:t>
            </a:r>
            <a:r>
              <a:rPr lang="en-US" dirty="0"/>
              <a:t> cover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E5762-56A6-4F4C-B694-E9CDC258261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37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E5762-56A6-4F4C-B694-E9CDC258261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83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FDM primarily set up to study collapse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E5762-56A6-4F4C-B694-E9CDC258261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5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FDM primarily set up to study collapse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E5762-56A6-4F4C-B694-E9CDC258261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51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Z-FDM records the change in liquid, i.e. onset and end point of freezing when these two processes are outside the view of the microscope.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2E5762-56A6-4F4C-B694-E9CDC258261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8697433" cy="5040219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9469600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19625" y="97819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97819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619625" y="343564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228600" y="343564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56880025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13" y="142507"/>
            <a:ext cx="7308000" cy="7371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40" y="1498362"/>
            <a:ext cx="3024000" cy="1986159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3059489" y="1498361"/>
            <a:ext cx="3024000" cy="1986159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6074539" y="1498361"/>
            <a:ext cx="3024000" cy="1986159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48556" y="4171549"/>
            <a:ext cx="3024000" cy="1986159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9"/>
          </p:nvPr>
        </p:nvSpPr>
        <p:spPr>
          <a:xfrm>
            <a:off x="3063605" y="4171548"/>
            <a:ext cx="3024000" cy="1986159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0"/>
          </p:nvPr>
        </p:nvSpPr>
        <p:spPr>
          <a:xfrm>
            <a:off x="6078655" y="4171548"/>
            <a:ext cx="3024000" cy="1986159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3079363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13" y="142507"/>
            <a:ext cx="7308000" cy="7371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40" y="1058549"/>
            <a:ext cx="3024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3059489" y="1058548"/>
            <a:ext cx="3024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6074539" y="1058548"/>
            <a:ext cx="3024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>
          <a:xfrm>
            <a:off x="48556" y="3435169"/>
            <a:ext cx="3024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9"/>
          </p:nvPr>
        </p:nvSpPr>
        <p:spPr>
          <a:xfrm>
            <a:off x="3063605" y="3435168"/>
            <a:ext cx="3024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0"/>
          </p:nvPr>
        </p:nvSpPr>
        <p:spPr>
          <a:xfrm>
            <a:off x="6078655" y="3435168"/>
            <a:ext cx="3024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4439" y="5803474"/>
            <a:ext cx="9054099" cy="918645"/>
          </a:xfrm>
        </p:spPr>
        <p:txBody>
          <a:bodyPr/>
          <a:lstStyle>
            <a:lvl1pPr marL="268288" indent="-257175">
              <a:buClrTx/>
              <a:buNone/>
              <a:defRPr sz="1800" b="0">
                <a:latin typeface="Calibri" panose="020F0502020204030204" pitchFamily="34" charset="0"/>
              </a:defRPr>
            </a:lvl1pPr>
            <a:lvl2pPr marL="541338" indent="-276225">
              <a:buClrTx/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7232285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619625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3"/>
          </p:nvPr>
        </p:nvSpPr>
        <p:spPr>
          <a:xfrm>
            <a:off x="228600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4619625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228600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86668922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8697433" cy="5040219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45075109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>
          <a:xfrm>
            <a:off x="925893" y="1423038"/>
            <a:ext cx="7277624" cy="414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26063498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7" y="978196"/>
            <a:ext cx="4263656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67694" y="978196"/>
            <a:ext cx="4263655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6090518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5"/>
            <a:ext cx="4320000" cy="396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67693" y="978195"/>
            <a:ext cx="4320000" cy="396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233916" y="5067301"/>
            <a:ext cx="8738634" cy="918645"/>
          </a:xfrm>
        </p:spPr>
        <p:txBody>
          <a:bodyPr/>
          <a:lstStyle>
            <a:lvl1pPr marL="268288" indent="-257175">
              <a:buClrTx/>
              <a:buNone/>
              <a:defRPr sz="1800" b="0">
                <a:latin typeface="Calibri" panose="020F0502020204030204" pitchFamily="34" charset="0"/>
              </a:defRPr>
            </a:lvl1pPr>
            <a:lvl2pPr marL="541338" indent="-276225">
              <a:buClrTx/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4122360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2636875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019648" y="978196"/>
            <a:ext cx="5911701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72189531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3498113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976617" y="978196"/>
            <a:ext cx="4946400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02321698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3498113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976617" y="978197"/>
            <a:ext cx="4946400" cy="237460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3976617" y="3473747"/>
            <a:ext cx="4946400" cy="237460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2444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05146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4" y="1036874"/>
            <a:ext cx="4626409" cy="4968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5072255" y="1035863"/>
            <a:ext cx="3816000" cy="237460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5072255" y="3630269"/>
            <a:ext cx="3816000" cy="237460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08292190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976617" y="980264"/>
            <a:ext cx="495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3976617" y="3473744"/>
            <a:ext cx="495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230203" y="3473744"/>
            <a:ext cx="3471933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233516" y="980264"/>
            <a:ext cx="3471933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59820136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19625" y="97819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97819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619625" y="343564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228600" y="343564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13794639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799297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5"/>
          <p:cNvSpPr>
            <a:spLocks noGrp="1"/>
          </p:cNvSpPr>
          <p:nvPr>
            <p:ph sz="quarter" idx="12"/>
          </p:nvPr>
        </p:nvSpPr>
        <p:spPr>
          <a:xfrm>
            <a:off x="539750" y="970296"/>
            <a:ext cx="3888000" cy="5050800"/>
          </a:xfrm>
        </p:spPr>
        <p:txBody>
          <a:bodyPr/>
          <a:lstStyle>
            <a:lvl1pPr>
              <a:buClr>
                <a:srgbClr val="3E218F"/>
              </a:buClr>
              <a:defRPr/>
            </a:lvl1pPr>
            <a:lvl2pPr>
              <a:buClr>
                <a:srgbClr val="3E218F"/>
              </a:buClr>
              <a:defRPr/>
            </a:lvl2pPr>
            <a:lvl3pPr marL="1143000" indent="-228600">
              <a:buClr>
                <a:srgbClr val="3E218F"/>
              </a:buClr>
              <a:buFont typeface="Wingdings" panose="05000000000000000000" pitchFamily="2" charset="2"/>
              <a:buChar char="Ø"/>
              <a:defRPr/>
            </a:lvl3pPr>
            <a:lvl4pPr>
              <a:buClr>
                <a:srgbClr val="3E218F"/>
              </a:buClr>
              <a:defRPr/>
            </a:lvl4pPr>
            <a:lvl5pPr>
              <a:buClr>
                <a:srgbClr val="3E218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Inhaltsplatzhalter 5"/>
          <p:cNvSpPr>
            <a:spLocks noGrp="1"/>
          </p:cNvSpPr>
          <p:nvPr>
            <p:ph sz="quarter" idx="13"/>
          </p:nvPr>
        </p:nvSpPr>
        <p:spPr>
          <a:xfrm>
            <a:off x="4716000" y="970296"/>
            <a:ext cx="3888000" cy="5050800"/>
          </a:xfrm>
        </p:spPr>
        <p:txBody>
          <a:bodyPr/>
          <a:lstStyle>
            <a:lvl1pPr>
              <a:buClr>
                <a:srgbClr val="3E218F"/>
              </a:buClr>
              <a:defRPr/>
            </a:lvl1pPr>
            <a:lvl2pPr>
              <a:buClr>
                <a:srgbClr val="3E218F"/>
              </a:buClr>
              <a:defRPr/>
            </a:lvl2pPr>
            <a:lvl3pPr marL="1143000" indent="-228600">
              <a:buClr>
                <a:srgbClr val="3E218F"/>
              </a:buClr>
              <a:buFont typeface="Wingdings" panose="05000000000000000000" pitchFamily="2" charset="2"/>
              <a:buChar char="Ø"/>
              <a:defRPr/>
            </a:lvl3pPr>
            <a:lvl4pPr>
              <a:buClr>
                <a:srgbClr val="3E218F"/>
              </a:buClr>
              <a:defRPr/>
            </a:lvl4pPr>
            <a:lvl5pPr>
              <a:buClr>
                <a:srgbClr val="3E218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0424603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4"/>
          <p:cNvSpPr>
            <a:spLocks noGrp="1"/>
          </p:cNvSpPr>
          <p:nvPr>
            <p:ph sz="quarter" idx="11"/>
          </p:nvPr>
        </p:nvSpPr>
        <p:spPr>
          <a:xfrm>
            <a:off x="97863" y="1198766"/>
            <a:ext cx="2160000" cy="2160000"/>
          </a:xfrm>
        </p:spPr>
        <p:txBody>
          <a:bodyPr/>
          <a:lstStyle>
            <a:lvl1pPr marL="0" indent="0">
              <a:buNone/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2"/>
          </p:nvPr>
        </p:nvSpPr>
        <p:spPr>
          <a:xfrm>
            <a:off x="97863" y="3636998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350909" y="1207004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2350909" y="3645236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/>
          </p:nvPr>
        </p:nvSpPr>
        <p:spPr>
          <a:xfrm>
            <a:off x="4591602" y="1214777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6"/>
          </p:nvPr>
        </p:nvSpPr>
        <p:spPr>
          <a:xfrm>
            <a:off x="4591602" y="3653009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7"/>
          </p:nvPr>
        </p:nvSpPr>
        <p:spPr>
          <a:xfrm>
            <a:off x="6844649" y="1210655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8"/>
          </p:nvPr>
        </p:nvSpPr>
        <p:spPr>
          <a:xfrm>
            <a:off x="6861125" y="3648887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5777939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619625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3"/>
          </p:nvPr>
        </p:nvSpPr>
        <p:spPr>
          <a:xfrm>
            <a:off x="228600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4619625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228600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32748860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9681705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28DF54-D096-4ABF-A415-9002881B9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16" y="978196"/>
            <a:ext cx="3750255" cy="556629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4DF9C8-6FEE-4A9D-9507-B7D7AF174B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075611" y="978197"/>
            <a:ext cx="4847406" cy="2718592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99B534-4C8A-41FD-ADD5-08B5C00B3A6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075611" y="3820736"/>
            <a:ext cx="4847406" cy="2718592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28691975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8697433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8783037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5"/>
          <p:cNvSpPr>
            <a:spLocks noGrp="1"/>
          </p:cNvSpPr>
          <p:nvPr>
            <p:ph sz="quarter" idx="12"/>
          </p:nvPr>
        </p:nvSpPr>
        <p:spPr>
          <a:xfrm>
            <a:off x="539750" y="970296"/>
            <a:ext cx="3888000" cy="5050800"/>
          </a:xfrm>
        </p:spPr>
        <p:txBody>
          <a:bodyPr/>
          <a:lstStyle>
            <a:lvl1pPr>
              <a:buClr>
                <a:srgbClr val="3E218F"/>
              </a:buClr>
              <a:defRPr/>
            </a:lvl1pPr>
            <a:lvl2pPr>
              <a:buClr>
                <a:srgbClr val="3E218F"/>
              </a:buClr>
              <a:defRPr/>
            </a:lvl2pPr>
            <a:lvl3pPr marL="1143000" indent="-228600">
              <a:buClr>
                <a:srgbClr val="3E218F"/>
              </a:buClr>
              <a:buFont typeface="Wingdings" panose="05000000000000000000" pitchFamily="2" charset="2"/>
              <a:buChar char="Ø"/>
              <a:defRPr/>
            </a:lvl3pPr>
            <a:lvl4pPr>
              <a:buClr>
                <a:srgbClr val="3E218F"/>
              </a:buClr>
              <a:defRPr/>
            </a:lvl4pPr>
            <a:lvl5pPr>
              <a:buClr>
                <a:srgbClr val="3E218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Inhaltsplatzhalter 5"/>
          <p:cNvSpPr>
            <a:spLocks noGrp="1"/>
          </p:cNvSpPr>
          <p:nvPr>
            <p:ph sz="quarter" idx="13"/>
          </p:nvPr>
        </p:nvSpPr>
        <p:spPr>
          <a:xfrm>
            <a:off x="4716000" y="970296"/>
            <a:ext cx="3888000" cy="5050800"/>
          </a:xfrm>
        </p:spPr>
        <p:txBody>
          <a:bodyPr/>
          <a:lstStyle>
            <a:lvl1pPr>
              <a:buClr>
                <a:srgbClr val="3E218F"/>
              </a:buClr>
              <a:defRPr/>
            </a:lvl1pPr>
            <a:lvl2pPr>
              <a:buClr>
                <a:srgbClr val="3E218F"/>
              </a:buClr>
              <a:defRPr/>
            </a:lvl2pPr>
            <a:lvl3pPr marL="1143000" indent="-228600">
              <a:buClr>
                <a:srgbClr val="3E218F"/>
              </a:buClr>
              <a:buFont typeface="Wingdings" panose="05000000000000000000" pitchFamily="2" charset="2"/>
              <a:buChar char="Ø"/>
              <a:defRPr/>
            </a:lvl3pPr>
            <a:lvl4pPr>
              <a:buClr>
                <a:srgbClr val="3E218F"/>
              </a:buClr>
              <a:defRPr/>
            </a:lvl4pPr>
            <a:lvl5pPr>
              <a:buClr>
                <a:srgbClr val="3E218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9405117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>
          <a:xfrm>
            <a:off x="925893" y="1423038"/>
            <a:ext cx="7277624" cy="414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05034910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7" y="978196"/>
            <a:ext cx="4263656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67694" y="978196"/>
            <a:ext cx="4263655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33026873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5"/>
            <a:ext cx="4320000" cy="396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67693" y="978195"/>
            <a:ext cx="4320000" cy="396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233916" y="5067301"/>
            <a:ext cx="8738634" cy="918645"/>
          </a:xfrm>
        </p:spPr>
        <p:txBody>
          <a:bodyPr/>
          <a:lstStyle>
            <a:lvl1pPr marL="268288" indent="-257175">
              <a:buClrTx/>
              <a:buNone/>
              <a:defRPr sz="1800" b="0">
                <a:latin typeface="Calibri" panose="020F0502020204030204" pitchFamily="34" charset="0"/>
              </a:defRPr>
            </a:lvl1pPr>
            <a:lvl2pPr marL="541338" indent="-276225">
              <a:buClrTx/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38263853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2636875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019648" y="978196"/>
            <a:ext cx="5911701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40882665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3498113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976617" y="978196"/>
            <a:ext cx="4946400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82791986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3498113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976617" y="978197"/>
            <a:ext cx="4946400" cy="237460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3976617" y="3473747"/>
            <a:ext cx="4946400" cy="237460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76785000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4" y="1036874"/>
            <a:ext cx="4626409" cy="4968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5072255" y="1035863"/>
            <a:ext cx="3816000" cy="237460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5072255" y="3630269"/>
            <a:ext cx="3816000" cy="237460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89071517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976617" y="980264"/>
            <a:ext cx="495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3976617" y="3473744"/>
            <a:ext cx="495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230203" y="3473744"/>
            <a:ext cx="3471933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233516" y="980264"/>
            <a:ext cx="3471933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3721500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19625" y="97819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97819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619625" y="343564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228600" y="343564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17799156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14045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4"/>
          <p:cNvSpPr>
            <a:spLocks noGrp="1"/>
          </p:cNvSpPr>
          <p:nvPr>
            <p:ph sz="quarter" idx="11"/>
          </p:nvPr>
        </p:nvSpPr>
        <p:spPr>
          <a:xfrm>
            <a:off x="97863" y="1198766"/>
            <a:ext cx="2160000" cy="2160000"/>
          </a:xfrm>
        </p:spPr>
        <p:txBody>
          <a:bodyPr/>
          <a:lstStyle>
            <a:lvl1pPr marL="0" indent="0">
              <a:buNone/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2"/>
          </p:nvPr>
        </p:nvSpPr>
        <p:spPr>
          <a:xfrm>
            <a:off x="97863" y="3636998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350909" y="1207004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2350909" y="3645236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/>
          </p:nvPr>
        </p:nvSpPr>
        <p:spPr>
          <a:xfrm>
            <a:off x="4591602" y="1214777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6"/>
          </p:nvPr>
        </p:nvSpPr>
        <p:spPr>
          <a:xfrm>
            <a:off x="4591602" y="3653009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7"/>
          </p:nvPr>
        </p:nvSpPr>
        <p:spPr>
          <a:xfrm>
            <a:off x="6844649" y="1210655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8"/>
          </p:nvPr>
        </p:nvSpPr>
        <p:spPr>
          <a:xfrm>
            <a:off x="6861125" y="3648887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3918529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5"/>
          <p:cNvSpPr>
            <a:spLocks noGrp="1"/>
          </p:cNvSpPr>
          <p:nvPr>
            <p:ph sz="quarter" idx="12"/>
          </p:nvPr>
        </p:nvSpPr>
        <p:spPr>
          <a:xfrm>
            <a:off x="539750" y="970296"/>
            <a:ext cx="3888000" cy="5050800"/>
          </a:xfrm>
        </p:spPr>
        <p:txBody>
          <a:bodyPr/>
          <a:lstStyle>
            <a:lvl1pPr>
              <a:buClr>
                <a:srgbClr val="3E218F"/>
              </a:buClr>
              <a:defRPr/>
            </a:lvl1pPr>
            <a:lvl2pPr>
              <a:buClr>
                <a:srgbClr val="3E218F"/>
              </a:buClr>
              <a:defRPr/>
            </a:lvl2pPr>
            <a:lvl3pPr marL="1143000" indent="-228600">
              <a:buClr>
                <a:srgbClr val="3E218F"/>
              </a:buClr>
              <a:buFont typeface="Wingdings" panose="05000000000000000000" pitchFamily="2" charset="2"/>
              <a:buChar char="Ø"/>
              <a:defRPr/>
            </a:lvl3pPr>
            <a:lvl4pPr>
              <a:buClr>
                <a:srgbClr val="3E218F"/>
              </a:buClr>
              <a:defRPr/>
            </a:lvl4pPr>
            <a:lvl5pPr>
              <a:buClr>
                <a:srgbClr val="3E218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Inhaltsplatzhalter 5"/>
          <p:cNvSpPr>
            <a:spLocks noGrp="1"/>
          </p:cNvSpPr>
          <p:nvPr>
            <p:ph sz="quarter" idx="13"/>
          </p:nvPr>
        </p:nvSpPr>
        <p:spPr>
          <a:xfrm>
            <a:off x="4716000" y="970296"/>
            <a:ext cx="3888000" cy="5050800"/>
          </a:xfrm>
        </p:spPr>
        <p:txBody>
          <a:bodyPr/>
          <a:lstStyle>
            <a:lvl1pPr>
              <a:buClr>
                <a:srgbClr val="3E218F"/>
              </a:buClr>
              <a:defRPr/>
            </a:lvl1pPr>
            <a:lvl2pPr>
              <a:buClr>
                <a:srgbClr val="3E218F"/>
              </a:buClr>
              <a:defRPr/>
            </a:lvl2pPr>
            <a:lvl3pPr marL="1143000" indent="-228600">
              <a:buClr>
                <a:srgbClr val="3E218F"/>
              </a:buClr>
              <a:buFont typeface="Wingdings" panose="05000000000000000000" pitchFamily="2" charset="2"/>
              <a:buChar char="Ø"/>
              <a:defRPr/>
            </a:lvl3pPr>
            <a:lvl4pPr>
              <a:buClr>
                <a:srgbClr val="3E218F"/>
              </a:buClr>
              <a:defRPr/>
            </a:lvl4pPr>
            <a:lvl5pPr>
              <a:buClr>
                <a:srgbClr val="3E218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6168388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4"/>
          <p:cNvSpPr>
            <a:spLocks noGrp="1"/>
          </p:cNvSpPr>
          <p:nvPr>
            <p:ph sz="quarter" idx="11"/>
          </p:nvPr>
        </p:nvSpPr>
        <p:spPr>
          <a:xfrm>
            <a:off x="97863" y="1198766"/>
            <a:ext cx="2160000" cy="2160000"/>
          </a:xfrm>
        </p:spPr>
        <p:txBody>
          <a:bodyPr/>
          <a:lstStyle>
            <a:lvl1pPr marL="0" indent="0">
              <a:buNone/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2"/>
          </p:nvPr>
        </p:nvSpPr>
        <p:spPr>
          <a:xfrm>
            <a:off x="97863" y="3636998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350909" y="1207004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2350909" y="3645236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/>
          </p:nvPr>
        </p:nvSpPr>
        <p:spPr>
          <a:xfrm>
            <a:off x="4591602" y="1214777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6"/>
          </p:nvPr>
        </p:nvSpPr>
        <p:spPr>
          <a:xfrm>
            <a:off x="4591602" y="3653009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7"/>
          </p:nvPr>
        </p:nvSpPr>
        <p:spPr>
          <a:xfrm>
            <a:off x="6844649" y="1210655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8"/>
          </p:nvPr>
        </p:nvSpPr>
        <p:spPr>
          <a:xfrm>
            <a:off x="6861125" y="3648887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850146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2644640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28DF54-D096-4ABF-A415-9002881B9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16" y="978196"/>
            <a:ext cx="3750255" cy="556629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4DF9C8-6FEE-4A9D-9507-B7D7AF174B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075611" y="978197"/>
            <a:ext cx="4847406" cy="2718592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99B534-4C8A-41FD-ADD5-08B5C00B3A6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075611" y="3820736"/>
            <a:ext cx="4847406" cy="2718592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06063238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CC0893F-B43F-47B4-8365-0939DBD067B6}" type="datetimeFigureOut">
              <a:rPr lang="en-GB" smtClean="0"/>
              <a:pPr/>
              <a:t>24/02/2020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62ECD59-F4C5-4AB4-B57F-0A1B9F4DF00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105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619625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3"/>
          </p:nvPr>
        </p:nvSpPr>
        <p:spPr>
          <a:xfrm>
            <a:off x="228600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4619625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228600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882254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304148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28DF54-D096-4ABF-A415-9002881B9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16" y="978196"/>
            <a:ext cx="3750255" cy="556629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4DF9C8-6FEE-4A9D-9507-B7D7AF174B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075611" y="978197"/>
            <a:ext cx="4847406" cy="2718592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99B534-4C8A-41FD-ADD5-08B5C00B3A6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075611" y="3820736"/>
            <a:ext cx="4847406" cy="2718592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382701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15" y="90632"/>
            <a:ext cx="3683203" cy="673395"/>
          </a:xfrm>
        </p:spPr>
        <p:txBody>
          <a:bodyPr/>
          <a:lstStyle>
            <a:lvl1pPr>
              <a:defRPr sz="20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4" y="847565"/>
            <a:ext cx="3671346" cy="256032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098811" y="90191"/>
            <a:ext cx="4846320" cy="192024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098811" y="2001314"/>
            <a:ext cx="4846320" cy="192024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098811" y="3951625"/>
            <a:ext cx="4846320" cy="210312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33913" y="3459046"/>
            <a:ext cx="3671346" cy="256032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137689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6204" y="155947"/>
            <a:ext cx="3509410" cy="673395"/>
          </a:xfrm>
        </p:spPr>
        <p:txBody>
          <a:bodyPr/>
          <a:lstStyle>
            <a:lvl1pPr>
              <a:defRPr sz="20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1" y="2145007"/>
            <a:ext cx="3498113" cy="2219218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253805" y="168569"/>
            <a:ext cx="4950000" cy="180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253805" y="2145007"/>
            <a:ext cx="4950000" cy="180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53805" y="4121444"/>
            <a:ext cx="4950000" cy="180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9457099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64628"/>
            <a:ext cx="9144000" cy="1325563"/>
          </a:xfrm>
          <a:prstGeom prst="rect">
            <a:avLst/>
          </a:prstGeom>
        </p:spPr>
        <p:txBody>
          <a:bodyPr anchor="ctr"/>
          <a:lstStyle>
            <a:lvl1pPr algn="ctr">
              <a:defRPr sz="2800" b="1">
                <a:solidFill>
                  <a:srgbClr val="3E218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060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>
          <a:xfrm>
            <a:off x="925893" y="1423038"/>
            <a:ext cx="7277624" cy="414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3122885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15" y="90632"/>
            <a:ext cx="3683203" cy="673395"/>
          </a:xfrm>
        </p:spPr>
        <p:txBody>
          <a:bodyPr/>
          <a:lstStyle>
            <a:lvl1pPr>
              <a:defRPr sz="20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4" y="847565"/>
            <a:ext cx="3671346" cy="256032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098811" y="90191"/>
            <a:ext cx="4846320" cy="192024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098811" y="2001314"/>
            <a:ext cx="4846320" cy="192024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098811" y="3951625"/>
            <a:ext cx="4846320" cy="210312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33913" y="3459046"/>
            <a:ext cx="3671346" cy="256032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950928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619625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3"/>
          </p:nvPr>
        </p:nvSpPr>
        <p:spPr>
          <a:xfrm>
            <a:off x="228600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4619625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228600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121196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298025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16" y="155947"/>
            <a:ext cx="3509410" cy="673395"/>
          </a:xfrm>
        </p:spPr>
        <p:txBody>
          <a:bodyPr/>
          <a:lstStyle>
            <a:lvl1pPr>
              <a:defRPr sz="20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5"/>
            <a:ext cx="3498113" cy="4917781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928992" y="168569"/>
            <a:ext cx="4950000" cy="180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3928992" y="2145007"/>
            <a:ext cx="4950000" cy="180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3928992" y="4121444"/>
            <a:ext cx="4950000" cy="180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1470735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6204" y="155947"/>
            <a:ext cx="3509410" cy="673395"/>
          </a:xfrm>
        </p:spPr>
        <p:txBody>
          <a:bodyPr/>
          <a:lstStyle>
            <a:lvl1pPr>
              <a:defRPr sz="20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6204" y="978195"/>
            <a:ext cx="3498113" cy="4917781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253805" y="168569"/>
            <a:ext cx="4950000" cy="180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253805" y="2145007"/>
            <a:ext cx="4950000" cy="180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53805" y="4121444"/>
            <a:ext cx="4950000" cy="180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8225846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6204" y="155947"/>
            <a:ext cx="3509410" cy="673395"/>
          </a:xfrm>
        </p:spPr>
        <p:txBody>
          <a:bodyPr/>
          <a:lstStyle>
            <a:lvl1pPr>
              <a:defRPr sz="20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1" y="2145007"/>
            <a:ext cx="3498113" cy="2219218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253805" y="168569"/>
            <a:ext cx="4950000" cy="180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253805" y="2145007"/>
            <a:ext cx="4950000" cy="180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53805" y="4121444"/>
            <a:ext cx="4950000" cy="180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334394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64628"/>
            <a:ext cx="9144000" cy="1325563"/>
          </a:xfrm>
          <a:prstGeom prst="rect">
            <a:avLst/>
          </a:prstGeom>
        </p:spPr>
        <p:txBody>
          <a:bodyPr anchor="ctr"/>
          <a:lstStyle>
            <a:lvl1pPr algn="ctr">
              <a:defRPr sz="2800" b="1">
                <a:solidFill>
                  <a:srgbClr val="3E218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5168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8697433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2156653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idx="1"/>
          </p:nvPr>
        </p:nvSpPr>
        <p:spPr>
          <a:xfrm>
            <a:off x="925893" y="1423038"/>
            <a:ext cx="7277624" cy="414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1199230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7" y="978196"/>
            <a:ext cx="4263656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67694" y="978196"/>
            <a:ext cx="4263655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0630083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7" y="978196"/>
            <a:ext cx="4263656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67694" y="978196"/>
            <a:ext cx="4263655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9328946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5"/>
            <a:ext cx="4320000" cy="396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67693" y="978195"/>
            <a:ext cx="4320000" cy="396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233916" y="5067301"/>
            <a:ext cx="8738634" cy="918645"/>
          </a:xfrm>
        </p:spPr>
        <p:txBody>
          <a:bodyPr/>
          <a:lstStyle>
            <a:lvl1pPr marL="268288" indent="-257175">
              <a:buClrTx/>
              <a:buNone/>
              <a:defRPr sz="1800" b="0">
                <a:latin typeface="Calibri" panose="020F0502020204030204" pitchFamily="34" charset="0"/>
              </a:defRPr>
            </a:lvl1pPr>
            <a:lvl2pPr marL="541338" indent="-276225">
              <a:buClrTx/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05042063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2636875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019648" y="978196"/>
            <a:ext cx="5911701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372937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3498113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976617" y="978196"/>
            <a:ext cx="4946400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5696310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3498113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976617" y="978197"/>
            <a:ext cx="4946400" cy="237460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3976617" y="3473747"/>
            <a:ext cx="4946400" cy="237460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876996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4" y="1036874"/>
            <a:ext cx="4626409" cy="4968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5072255" y="1035863"/>
            <a:ext cx="3816000" cy="237460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5072255" y="3630269"/>
            <a:ext cx="3816000" cy="237460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7489913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976617" y="980264"/>
            <a:ext cx="495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3976617" y="3473744"/>
            <a:ext cx="495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230203" y="3473744"/>
            <a:ext cx="3471933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233516" y="980264"/>
            <a:ext cx="3471933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0957271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19625" y="97819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97819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619625" y="343564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228600" y="343564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5304290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41888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5"/>
          <p:cNvSpPr>
            <a:spLocks noGrp="1"/>
          </p:cNvSpPr>
          <p:nvPr>
            <p:ph sz="quarter" idx="12"/>
          </p:nvPr>
        </p:nvSpPr>
        <p:spPr>
          <a:xfrm>
            <a:off x="539750" y="970296"/>
            <a:ext cx="3888000" cy="5050800"/>
          </a:xfrm>
        </p:spPr>
        <p:txBody>
          <a:bodyPr/>
          <a:lstStyle>
            <a:lvl1pPr>
              <a:buClr>
                <a:srgbClr val="3E218F"/>
              </a:buClr>
              <a:defRPr/>
            </a:lvl1pPr>
            <a:lvl2pPr>
              <a:buClr>
                <a:srgbClr val="3E218F"/>
              </a:buClr>
              <a:defRPr/>
            </a:lvl2pPr>
            <a:lvl3pPr marL="1143000" indent="-228600">
              <a:buClr>
                <a:srgbClr val="3E218F"/>
              </a:buClr>
              <a:buFont typeface="Wingdings" panose="05000000000000000000" pitchFamily="2" charset="2"/>
              <a:buChar char="Ø"/>
              <a:defRPr/>
            </a:lvl3pPr>
            <a:lvl4pPr>
              <a:buClr>
                <a:srgbClr val="3E218F"/>
              </a:buClr>
              <a:defRPr/>
            </a:lvl4pPr>
            <a:lvl5pPr>
              <a:buClr>
                <a:srgbClr val="3E218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Inhaltsplatzhalter 5"/>
          <p:cNvSpPr>
            <a:spLocks noGrp="1"/>
          </p:cNvSpPr>
          <p:nvPr>
            <p:ph sz="quarter" idx="13"/>
          </p:nvPr>
        </p:nvSpPr>
        <p:spPr>
          <a:xfrm>
            <a:off x="4716000" y="970296"/>
            <a:ext cx="3888000" cy="5050800"/>
          </a:xfrm>
        </p:spPr>
        <p:txBody>
          <a:bodyPr/>
          <a:lstStyle>
            <a:lvl1pPr>
              <a:buClr>
                <a:srgbClr val="3E218F"/>
              </a:buClr>
              <a:defRPr/>
            </a:lvl1pPr>
            <a:lvl2pPr>
              <a:buClr>
                <a:srgbClr val="3E218F"/>
              </a:buClr>
              <a:defRPr/>
            </a:lvl2pPr>
            <a:lvl3pPr marL="1143000" indent="-228600">
              <a:buClr>
                <a:srgbClr val="3E218F"/>
              </a:buClr>
              <a:buFont typeface="Wingdings" panose="05000000000000000000" pitchFamily="2" charset="2"/>
              <a:buChar char="Ø"/>
              <a:defRPr/>
            </a:lvl3pPr>
            <a:lvl4pPr>
              <a:buClr>
                <a:srgbClr val="3E218F"/>
              </a:buClr>
              <a:defRPr/>
            </a:lvl4pPr>
            <a:lvl5pPr>
              <a:buClr>
                <a:srgbClr val="3E218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3739123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4"/>
          <p:cNvSpPr>
            <a:spLocks noGrp="1"/>
          </p:cNvSpPr>
          <p:nvPr>
            <p:ph sz="quarter" idx="11"/>
          </p:nvPr>
        </p:nvSpPr>
        <p:spPr>
          <a:xfrm>
            <a:off x="97863" y="1198766"/>
            <a:ext cx="2160000" cy="2160000"/>
          </a:xfrm>
        </p:spPr>
        <p:txBody>
          <a:bodyPr/>
          <a:lstStyle>
            <a:lvl1pPr marL="0" indent="0">
              <a:buNone/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2"/>
          </p:nvPr>
        </p:nvSpPr>
        <p:spPr>
          <a:xfrm>
            <a:off x="97863" y="3636998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350909" y="1207004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2350909" y="3645236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/>
          </p:nvPr>
        </p:nvSpPr>
        <p:spPr>
          <a:xfrm>
            <a:off x="4591602" y="1214777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6"/>
          </p:nvPr>
        </p:nvSpPr>
        <p:spPr>
          <a:xfrm>
            <a:off x="4591602" y="3653009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7"/>
          </p:nvPr>
        </p:nvSpPr>
        <p:spPr>
          <a:xfrm>
            <a:off x="6844649" y="1210655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8"/>
          </p:nvPr>
        </p:nvSpPr>
        <p:spPr>
          <a:xfrm>
            <a:off x="6861125" y="3648887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20684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5"/>
            <a:ext cx="4320000" cy="396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67693" y="978195"/>
            <a:ext cx="4320000" cy="396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233916" y="5067301"/>
            <a:ext cx="8738634" cy="918645"/>
          </a:xfrm>
        </p:spPr>
        <p:txBody>
          <a:bodyPr/>
          <a:lstStyle>
            <a:lvl1pPr marL="268288" indent="-257175">
              <a:buClrTx/>
              <a:buNone/>
              <a:defRPr sz="1800" b="0">
                <a:latin typeface="Calibri" panose="020F0502020204030204" pitchFamily="34" charset="0"/>
              </a:defRPr>
            </a:lvl1pPr>
            <a:lvl2pPr marL="541338" indent="-276225">
              <a:buClrTx/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34567510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CC0893F-B43F-47B4-8365-0939DBD067B6}" type="datetimeFigureOut">
              <a:rPr lang="en-GB" smtClean="0"/>
              <a:pPr/>
              <a:t>24/02/2020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62ECD59-F4C5-4AB4-B57F-0A1B9F4DF00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292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15" y="90632"/>
            <a:ext cx="3683203" cy="673395"/>
          </a:xfrm>
        </p:spPr>
        <p:txBody>
          <a:bodyPr/>
          <a:lstStyle>
            <a:lvl1pPr>
              <a:defRPr sz="20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4" y="847565"/>
            <a:ext cx="3671346" cy="256032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098811" y="90191"/>
            <a:ext cx="4846320" cy="192024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098811" y="2001314"/>
            <a:ext cx="4846320" cy="192024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098811" y="3951625"/>
            <a:ext cx="4846320" cy="210312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233913" y="3459046"/>
            <a:ext cx="3671346" cy="256032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5263013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619625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3"/>
          </p:nvPr>
        </p:nvSpPr>
        <p:spPr>
          <a:xfrm>
            <a:off x="228600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4619625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228600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618685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281314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16" y="155947"/>
            <a:ext cx="3509410" cy="673395"/>
          </a:xfrm>
        </p:spPr>
        <p:txBody>
          <a:bodyPr/>
          <a:lstStyle>
            <a:lvl1pPr>
              <a:defRPr sz="20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5"/>
            <a:ext cx="3498113" cy="4917781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928992" y="168569"/>
            <a:ext cx="4950000" cy="180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3928992" y="2145007"/>
            <a:ext cx="4950000" cy="180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3928992" y="4121444"/>
            <a:ext cx="4950000" cy="180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3272448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983539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1486991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619625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3"/>
          </p:nvPr>
        </p:nvSpPr>
        <p:spPr>
          <a:xfrm>
            <a:off x="228600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4619625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228600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57465876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619625" y="1045029"/>
            <a:ext cx="4320000" cy="2690834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3"/>
          </p:nvPr>
        </p:nvSpPr>
        <p:spPr>
          <a:xfrm>
            <a:off x="228600" y="1045029"/>
            <a:ext cx="4320000" cy="54864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4619625" y="3840595"/>
            <a:ext cx="4320000" cy="2690834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075212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28DF54-D096-4ABF-A415-9002881B9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16" y="978196"/>
            <a:ext cx="3750255" cy="556629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4DF9C8-6FEE-4A9D-9507-B7D7AF174B8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075611" y="978197"/>
            <a:ext cx="4847406" cy="2718592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799B534-4C8A-41FD-ADD5-08B5C00B3A6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075611" y="3820736"/>
            <a:ext cx="4847406" cy="2718592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5882516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2636875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019648" y="978196"/>
            <a:ext cx="5911701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808723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8697433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53899219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7" y="978196"/>
            <a:ext cx="4263656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67694" y="978196"/>
            <a:ext cx="4263655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18709468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5"/>
            <a:ext cx="4320000" cy="396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67693" y="978195"/>
            <a:ext cx="4320000" cy="3960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233916" y="5067301"/>
            <a:ext cx="8738634" cy="918645"/>
          </a:xfrm>
        </p:spPr>
        <p:txBody>
          <a:bodyPr/>
          <a:lstStyle>
            <a:lvl1pPr marL="268288" indent="-257175">
              <a:buClrTx/>
              <a:buNone/>
              <a:defRPr sz="1800" b="0">
                <a:latin typeface="Calibri" panose="020F0502020204030204" pitchFamily="34" charset="0"/>
              </a:defRPr>
            </a:lvl1pPr>
            <a:lvl2pPr marL="541338" indent="-276225">
              <a:buClrTx/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9334022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2636875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019648" y="978196"/>
            <a:ext cx="5911701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5723895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3498113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976617" y="978196"/>
            <a:ext cx="4946400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1038712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3498113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976617" y="978197"/>
            <a:ext cx="4946400" cy="237460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3976617" y="3473747"/>
            <a:ext cx="4946400" cy="237460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52284298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976617" y="980264"/>
            <a:ext cx="495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3976617" y="3473744"/>
            <a:ext cx="495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271393" y="3473744"/>
            <a:ext cx="3471933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274706" y="980264"/>
            <a:ext cx="3471933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821893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19625" y="97819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228600" y="97819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619625" y="343564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228600" y="3435644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16623976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850163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5"/>
          <p:cNvSpPr>
            <a:spLocks noGrp="1"/>
          </p:cNvSpPr>
          <p:nvPr>
            <p:ph sz="quarter" idx="12"/>
          </p:nvPr>
        </p:nvSpPr>
        <p:spPr>
          <a:xfrm>
            <a:off x="539750" y="970296"/>
            <a:ext cx="3888000" cy="5050800"/>
          </a:xfrm>
        </p:spPr>
        <p:txBody>
          <a:bodyPr/>
          <a:lstStyle>
            <a:lvl1pPr>
              <a:buClr>
                <a:srgbClr val="3E218F"/>
              </a:buClr>
              <a:defRPr/>
            </a:lvl1pPr>
            <a:lvl2pPr>
              <a:buClr>
                <a:srgbClr val="3E218F"/>
              </a:buClr>
              <a:defRPr/>
            </a:lvl2pPr>
            <a:lvl3pPr marL="1143000" indent="-228600">
              <a:buClr>
                <a:srgbClr val="3E218F"/>
              </a:buClr>
              <a:buFont typeface="Wingdings" panose="05000000000000000000" pitchFamily="2" charset="2"/>
              <a:buChar char="Ø"/>
              <a:defRPr/>
            </a:lvl3pPr>
            <a:lvl4pPr>
              <a:buClr>
                <a:srgbClr val="3E218F"/>
              </a:buClr>
              <a:defRPr/>
            </a:lvl4pPr>
            <a:lvl5pPr>
              <a:buClr>
                <a:srgbClr val="3E218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Inhaltsplatzhalter 5"/>
          <p:cNvSpPr>
            <a:spLocks noGrp="1"/>
          </p:cNvSpPr>
          <p:nvPr>
            <p:ph sz="quarter" idx="13"/>
          </p:nvPr>
        </p:nvSpPr>
        <p:spPr>
          <a:xfrm>
            <a:off x="4716000" y="970296"/>
            <a:ext cx="3888000" cy="5050800"/>
          </a:xfrm>
        </p:spPr>
        <p:txBody>
          <a:bodyPr/>
          <a:lstStyle>
            <a:lvl1pPr>
              <a:buClr>
                <a:srgbClr val="3E218F"/>
              </a:buClr>
              <a:defRPr/>
            </a:lvl1pPr>
            <a:lvl2pPr>
              <a:buClr>
                <a:srgbClr val="3E218F"/>
              </a:buClr>
              <a:defRPr/>
            </a:lvl2pPr>
            <a:lvl3pPr marL="1143000" indent="-228600">
              <a:buClr>
                <a:srgbClr val="3E218F"/>
              </a:buClr>
              <a:buFont typeface="Wingdings" panose="05000000000000000000" pitchFamily="2" charset="2"/>
              <a:buChar char="Ø"/>
              <a:defRPr/>
            </a:lvl3pPr>
            <a:lvl4pPr>
              <a:buClr>
                <a:srgbClr val="3E218F"/>
              </a:buClr>
              <a:defRPr/>
            </a:lvl4pPr>
            <a:lvl5pPr>
              <a:buClr>
                <a:srgbClr val="3E218F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1535300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3498113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976617" y="978196"/>
            <a:ext cx="4946400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09556066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4"/>
          <p:cNvSpPr>
            <a:spLocks noGrp="1"/>
          </p:cNvSpPr>
          <p:nvPr>
            <p:ph sz="quarter" idx="11"/>
          </p:nvPr>
        </p:nvSpPr>
        <p:spPr>
          <a:xfrm>
            <a:off x="97863" y="1198766"/>
            <a:ext cx="2160000" cy="2160000"/>
          </a:xfrm>
        </p:spPr>
        <p:txBody>
          <a:bodyPr/>
          <a:lstStyle>
            <a:lvl1pPr marL="0" indent="0">
              <a:buNone/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Content Placeholder 4"/>
          <p:cNvSpPr>
            <a:spLocks noGrp="1"/>
          </p:cNvSpPr>
          <p:nvPr>
            <p:ph sz="quarter" idx="12"/>
          </p:nvPr>
        </p:nvSpPr>
        <p:spPr>
          <a:xfrm>
            <a:off x="97863" y="3636998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350909" y="1207004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2350909" y="3645236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/>
          </p:nvPr>
        </p:nvSpPr>
        <p:spPr>
          <a:xfrm>
            <a:off x="4591602" y="1214777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6"/>
          </p:nvPr>
        </p:nvSpPr>
        <p:spPr>
          <a:xfrm>
            <a:off x="4591602" y="3653009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7"/>
          </p:nvPr>
        </p:nvSpPr>
        <p:spPr>
          <a:xfrm>
            <a:off x="6844649" y="1210655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8"/>
          </p:nvPr>
        </p:nvSpPr>
        <p:spPr>
          <a:xfrm>
            <a:off x="6861125" y="3648887"/>
            <a:ext cx="2160000" cy="2160000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4564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706008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619625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3"/>
          </p:nvPr>
        </p:nvSpPr>
        <p:spPr>
          <a:xfrm>
            <a:off x="228600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4619625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228600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8314161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67" y="142507"/>
            <a:ext cx="1645920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5688261" y="1114962"/>
            <a:ext cx="3291840" cy="27432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5688261" y="3858853"/>
            <a:ext cx="3291840" cy="27432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5BFC89-1F80-4BF2-8976-85B4CFD015C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392375" y="2490236"/>
            <a:ext cx="3291840" cy="27432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DBF228-D495-41EB-9D02-D4A3ABE812D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0" y="3003075"/>
            <a:ext cx="2388329" cy="1710174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20821581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67" y="142507"/>
            <a:ext cx="1645920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EE98C4B-F129-4402-8AFF-1B33D5B3079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19625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58584BE-7BAF-4819-A4A6-ECDA7B6636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8600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21BEA4-A6E4-49BF-A718-916A194E1AC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19625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D835337-EE1E-410B-9AA8-5599733CF7E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28600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87395151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901053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619625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3"/>
          </p:nvPr>
        </p:nvSpPr>
        <p:spPr>
          <a:xfrm>
            <a:off x="228600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4619625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228600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863303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67" y="142507"/>
            <a:ext cx="1645920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5688261" y="1114962"/>
            <a:ext cx="3291840" cy="27432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5688261" y="3858853"/>
            <a:ext cx="3291840" cy="27432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5BFC89-1F80-4BF2-8976-85B4CFD015C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392375" y="2490236"/>
            <a:ext cx="3291840" cy="27432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DBF228-D495-41EB-9D02-D4A3ABE812D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0" y="3003075"/>
            <a:ext cx="2388329" cy="1710174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5592014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67" y="142507"/>
            <a:ext cx="1645920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EE98C4B-F129-4402-8AFF-1B33D5B3079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19625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58584BE-7BAF-4819-A4A6-ECDA7B6636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8600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21BEA4-A6E4-49BF-A718-916A194E1AC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19625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D835337-EE1E-410B-9AA8-5599733CF7E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28600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6316558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635270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6" y="978196"/>
            <a:ext cx="3498113" cy="4947683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976617" y="978197"/>
            <a:ext cx="4946400" cy="237460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3976617" y="3473747"/>
            <a:ext cx="4946400" cy="237460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96147941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75670" y="22654"/>
            <a:ext cx="4800372" cy="414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E218F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4"/>
          </p:nvPr>
        </p:nvSpPr>
        <p:spPr>
          <a:xfrm>
            <a:off x="86600" y="459882"/>
            <a:ext cx="2377440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5"/>
          </p:nvPr>
        </p:nvSpPr>
        <p:spPr>
          <a:xfrm>
            <a:off x="282545" y="2397131"/>
            <a:ext cx="4458239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6"/>
          </p:nvPr>
        </p:nvSpPr>
        <p:spPr>
          <a:xfrm>
            <a:off x="282545" y="4347442"/>
            <a:ext cx="4458239" cy="210312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7"/>
          </p:nvPr>
        </p:nvSpPr>
        <p:spPr>
          <a:xfrm>
            <a:off x="5018400" y="814116"/>
            <a:ext cx="4035600" cy="137520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DA4BF2-D074-4AE0-8CA6-EA164D17D066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2498601" y="459882"/>
            <a:ext cx="2377440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70B0F-7335-4E26-8AE5-0A5CFF235ED5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5018400" y="2138400"/>
            <a:ext cx="4035600" cy="144000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E67FA2F-9D96-43DA-9D2C-0BBCF87BCC6C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5018400" y="3510000"/>
            <a:ext cx="4035600" cy="149400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0035C1B-AC7A-4459-8DD1-6404EEBDB8A3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5018400" y="4885200"/>
            <a:ext cx="4035600" cy="174960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6"/>
          </p:nvPr>
        </p:nvSpPr>
        <p:spPr>
          <a:xfrm>
            <a:off x="5018400" y="90616"/>
            <a:ext cx="4035600" cy="772198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21076426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619625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3"/>
          </p:nvPr>
        </p:nvSpPr>
        <p:spPr>
          <a:xfrm>
            <a:off x="228600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4619625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228600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2514159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67" y="142507"/>
            <a:ext cx="1645920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5688261" y="1114962"/>
            <a:ext cx="3291840" cy="27432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5688261" y="3858853"/>
            <a:ext cx="3291840" cy="27432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5BFC89-1F80-4BF2-8976-85B4CFD015C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392375" y="2490236"/>
            <a:ext cx="3291840" cy="27432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DBF228-D495-41EB-9D02-D4A3ABE812D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0" y="3003075"/>
            <a:ext cx="2388329" cy="1710174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53002550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67" y="142507"/>
            <a:ext cx="1645920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EE98C4B-F129-4402-8AFF-1B33D5B3079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19625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58584BE-7BAF-4819-A4A6-ECDA7B6636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8600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21BEA4-A6E4-49BF-A718-916A194E1AC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19625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D835337-EE1E-410B-9AA8-5599733CF7E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28600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8589887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9102060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75670" y="22654"/>
            <a:ext cx="4800372" cy="414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E218F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4"/>
          </p:nvPr>
        </p:nvSpPr>
        <p:spPr>
          <a:xfrm>
            <a:off x="86600" y="459882"/>
            <a:ext cx="2377440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5"/>
          </p:nvPr>
        </p:nvSpPr>
        <p:spPr>
          <a:xfrm>
            <a:off x="282545" y="2397131"/>
            <a:ext cx="4458239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6"/>
          </p:nvPr>
        </p:nvSpPr>
        <p:spPr>
          <a:xfrm>
            <a:off x="282545" y="4347442"/>
            <a:ext cx="4458239" cy="210312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7"/>
          </p:nvPr>
        </p:nvSpPr>
        <p:spPr>
          <a:xfrm>
            <a:off x="5018400" y="814116"/>
            <a:ext cx="4035600" cy="137520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DA4BF2-D074-4AE0-8CA6-EA164D17D066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2498601" y="459882"/>
            <a:ext cx="2377440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70B0F-7335-4E26-8AE5-0A5CFF235ED5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5018400" y="2138400"/>
            <a:ext cx="4035600" cy="144000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E67FA2F-9D96-43DA-9D2C-0BBCF87BCC6C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5018400" y="3510000"/>
            <a:ext cx="4035600" cy="149400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0035C1B-AC7A-4459-8DD1-6404EEBDB8A3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5018400" y="4885200"/>
            <a:ext cx="4035600" cy="174960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26"/>
          </p:nvPr>
        </p:nvSpPr>
        <p:spPr>
          <a:xfrm>
            <a:off x="5018400" y="90616"/>
            <a:ext cx="4035600" cy="772198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55012875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619625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3"/>
          </p:nvPr>
        </p:nvSpPr>
        <p:spPr>
          <a:xfrm>
            <a:off x="228600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4619625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5"/>
          </p:nvPr>
        </p:nvSpPr>
        <p:spPr>
          <a:xfrm>
            <a:off x="228600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0596374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67" y="142507"/>
            <a:ext cx="1645920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5688261" y="1114962"/>
            <a:ext cx="3291840" cy="27432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5688261" y="3858853"/>
            <a:ext cx="3291840" cy="27432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5BFC89-1F80-4BF2-8976-85B4CFD015C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2392375" y="2490236"/>
            <a:ext cx="3291840" cy="27432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CDBF228-D495-41EB-9D02-D4A3ABE812D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0" y="3003075"/>
            <a:ext cx="2388329" cy="1710174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4253929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67" y="142507"/>
            <a:ext cx="1645920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EE98C4B-F129-4402-8AFF-1B33D5B3079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19625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58584BE-7BAF-4819-A4A6-ECDA7B66368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28600" y="114801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21BEA4-A6E4-49BF-A718-916A194E1AC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19625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D835337-EE1E-410B-9AA8-5599733CF7E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28600" y="3605463"/>
            <a:ext cx="432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0798613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86600" y="459882"/>
            <a:ext cx="4458239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5"/>
          </p:nvPr>
        </p:nvSpPr>
        <p:spPr>
          <a:xfrm>
            <a:off x="86600" y="2371005"/>
            <a:ext cx="4458239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/>
          </p:nvPr>
        </p:nvSpPr>
        <p:spPr>
          <a:xfrm>
            <a:off x="86600" y="4321316"/>
            <a:ext cx="4458239" cy="210312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7"/>
          </p:nvPr>
        </p:nvSpPr>
        <p:spPr>
          <a:xfrm>
            <a:off x="4595234" y="459882"/>
            <a:ext cx="4458239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8"/>
          </p:nvPr>
        </p:nvSpPr>
        <p:spPr>
          <a:xfrm>
            <a:off x="4595234" y="2371005"/>
            <a:ext cx="4458239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9"/>
          </p:nvPr>
        </p:nvSpPr>
        <p:spPr>
          <a:xfrm>
            <a:off x="4595234" y="4321316"/>
            <a:ext cx="4458239" cy="210312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948882" y="22654"/>
            <a:ext cx="2733675" cy="414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E218F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/>
          </p:nvPr>
        </p:nvSpPr>
        <p:spPr>
          <a:xfrm>
            <a:off x="5457516" y="22654"/>
            <a:ext cx="2733675" cy="414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E218F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699571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14" y="1036874"/>
            <a:ext cx="4626409" cy="4968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Tx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5072255" y="1035863"/>
            <a:ext cx="3816000" cy="237460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5072255" y="3630269"/>
            <a:ext cx="3816000" cy="2374605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13262258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948882" y="22654"/>
            <a:ext cx="7242309" cy="414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E218F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86600" y="459882"/>
            <a:ext cx="2231136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5"/>
          </p:nvPr>
        </p:nvSpPr>
        <p:spPr>
          <a:xfrm>
            <a:off x="86600" y="2371005"/>
            <a:ext cx="4458239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/>
          </p:nvPr>
        </p:nvSpPr>
        <p:spPr>
          <a:xfrm>
            <a:off x="86600" y="4321316"/>
            <a:ext cx="4458239" cy="210312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7"/>
          </p:nvPr>
        </p:nvSpPr>
        <p:spPr>
          <a:xfrm>
            <a:off x="4595234" y="459882"/>
            <a:ext cx="4458239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8"/>
          </p:nvPr>
        </p:nvSpPr>
        <p:spPr>
          <a:xfrm>
            <a:off x="4595234" y="2371005"/>
            <a:ext cx="4458239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9"/>
          </p:nvPr>
        </p:nvSpPr>
        <p:spPr>
          <a:xfrm>
            <a:off x="4595234" y="4321316"/>
            <a:ext cx="4458239" cy="210312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DA4BF2-D074-4AE0-8CA6-EA164D17D066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2315719" y="459882"/>
            <a:ext cx="2231136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07126087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948882" y="22654"/>
            <a:ext cx="7242309" cy="414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E218F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86600" y="459882"/>
            <a:ext cx="2377440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5"/>
          </p:nvPr>
        </p:nvSpPr>
        <p:spPr>
          <a:xfrm>
            <a:off x="282545" y="2397131"/>
            <a:ext cx="4458239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/>
          </p:nvPr>
        </p:nvSpPr>
        <p:spPr>
          <a:xfrm>
            <a:off x="282545" y="4347442"/>
            <a:ext cx="4458239" cy="210312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7"/>
          </p:nvPr>
        </p:nvSpPr>
        <p:spPr>
          <a:xfrm>
            <a:off x="5016137" y="459882"/>
            <a:ext cx="4037336" cy="1435608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DA4BF2-D074-4AE0-8CA6-EA164D17D066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2498601" y="459882"/>
            <a:ext cx="2377440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770B0F-7335-4E26-8AE5-0A5CFF235ED5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5016137" y="1904675"/>
            <a:ext cx="4037336" cy="1435608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E67FA2F-9D96-43DA-9D2C-0BBCF87BCC6C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5016137" y="3349468"/>
            <a:ext cx="4037336" cy="1435608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0035C1B-AC7A-4459-8DD1-6404EEBDB8A3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5016137" y="4794260"/>
            <a:ext cx="4037336" cy="1656302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318736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948882" y="22654"/>
            <a:ext cx="7242309" cy="414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E218F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86600" y="459882"/>
            <a:ext cx="2377440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5"/>
          </p:nvPr>
        </p:nvSpPr>
        <p:spPr>
          <a:xfrm>
            <a:off x="282545" y="2397131"/>
            <a:ext cx="4458239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/>
          </p:nvPr>
        </p:nvSpPr>
        <p:spPr>
          <a:xfrm>
            <a:off x="282545" y="4347442"/>
            <a:ext cx="4458239" cy="210312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7"/>
          </p:nvPr>
        </p:nvSpPr>
        <p:spPr>
          <a:xfrm>
            <a:off x="5016137" y="459882"/>
            <a:ext cx="4037336" cy="1435608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DA4BF2-D074-4AE0-8CA6-EA164D17D066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2498601" y="459882"/>
            <a:ext cx="2377440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770B0F-7335-4E26-8AE5-0A5CFF235ED5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5016137" y="1714175"/>
            <a:ext cx="4037336" cy="182880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E67FA2F-9D96-43DA-9D2C-0BBCF87BCC6C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5016137" y="3349468"/>
            <a:ext cx="4037336" cy="155448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0035C1B-AC7A-4459-8DD1-6404EEBDB8A3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5016137" y="4933960"/>
            <a:ext cx="4037336" cy="155448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0215868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75670" y="22654"/>
            <a:ext cx="4800372" cy="414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E218F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86600" y="459882"/>
            <a:ext cx="2377440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5"/>
          </p:nvPr>
        </p:nvSpPr>
        <p:spPr>
          <a:xfrm>
            <a:off x="282545" y="2397131"/>
            <a:ext cx="4458239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/>
          </p:nvPr>
        </p:nvSpPr>
        <p:spPr>
          <a:xfrm>
            <a:off x="282545" y="4347442"/>
            <a:ext cx="4458239" cy="210312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7"/>
          </p:nvPr>
        </p:nvSpPr>
        <p:spPr>
          <a:xfrm>
            <a:off x="5018400" y="814116"/>
            <a:ext cx="4035600" cy="137520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DA4BF2-D074-4AE0-8CA6-EA164D17D066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2498601" y="459882"/>
            <a:ext cx="2377440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770B0F-7335-4E26-8AE5-0A5CFF235ED5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5018400" y="2138400"/>
            <a:ext cx="4035600" cy="144000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E67FA2F-9D96-43DA-9D2C-0BBCF87BCC6C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5018400" y="3510000"/>
            <a:ext cx="4035600" cy="149400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0035C1B-AC7A-4459-8DD1-6404EEBDB8A3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5018400" y="4885200"/>
            <a:ext cx="4035600" cy="174960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26"/>
          </p:nvPr>
        </p:nvSpPr>
        <p:spPr>
          <a:xfrm>
            <a:off x="5018400" y="90616"/>
            <a:ext cx="4035600" cy="772198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9741648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948882" y="22654"/>
            <a:ext cx="7242309" cy="414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E218F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5"/>
          </p:nvPr>
        </p:nvSpPr>
        <p:spPr>
          <a:xfrm>
            <a:off x="282545" y="2403662"/>
            <a:ext cx="4458239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/>
          </p:nvPr>
        </p:nvSpPr>
        <p:spPr>
          <a:xfrm>
            <a:off x="282545" y="4347442"/>
            <a:ext cx="4458239" cy="210312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7"/>
          </p:nvPr>
        </p:nvSpPr>
        <p:spPr>
          <a:xfrm>
            <a:off x="5016137" y="459882"/>
            <a:ext cx="4037336" cy="1435608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770B0F-7335-4E26-8AE5-0A5CFF235ED5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5016137" y="1714175"/>
            <a:ext cx="4037336" cy="182880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E67FA2F-9D96-43DA-9D2C-0BBCF87BCC6C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5016137" y="3349468"/>
            <a:ext cx="4037336" cy="155448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0035C1B-AC7A-4459-8DD1-6404EEBDB8A3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5016137" y="4933960"/>
            <a:ext cx="4037336" cy="155448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9006218-6534-41E4-B1DE-B1298B0CA9EA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282545" y="459882"/>
            <a:ext cx="4458239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5715905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20"/>
          </p:nvPr>
        </p:nvSpPr>
        <p:spPr>
          <a:xfrm>
            <a:off x="948882" y="22654"/>
            <a:ext cx="7242309" cy="4143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E218F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86600" y="459882"/>
            <a:ext cx="2377440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5"/>
          </p:nvPr>
        </p:nvSpPr>
        <p:spPr>
          <a:xfrm>
            <a:off x="282545" y="2397131"/>
            <a:ext cx="4458239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6"/>
          </p:nvPr>
        </p:nvSpPr>
        <p:spPr>
          <a:xfrm>
            <a:off x="282545" y="4347442"/>
            <a:ext cx="4458239" cy="210312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7"/>
          </p:nvPr>
        </p:nvSpPr>
        <p:spPr>
          <a:xfrm>
            <a:off x="5016137" y="459882"/>
            <a:ext cx="4037336" cy="1435608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DA4BF2-D074-4AE0-8CA6-EA164D17D066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2498601" y="459882"/>
            <a:ext cx="2377440" cy="192024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770B0F-7335-4E26-8AE5-0A5CFF235ED5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5016137" y="1904675"/>
            <a:ext cx="4037336" cy="1554480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0035C1B-AC7A-4459-8DD1-6404EEBDB8A3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5016137" y="3848100"/>
            <a:ext cx="2020824" cy="1865862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11FACFD-AEBA-4A13-93EA-3B96A0B249C5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7032649" y="3848100"/>
            <a:ext cx="2020824" cy="1865862"/>
          </a:xfrm>
          <a:prstGeom prst="rect">
            <a:avLst/>
          </a:prstGeo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2246677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64628"/>
            <a:ext cx="9144000" cy="1325563"/>
          </a:xfrm>
          <a:prstGeom prst="rect">
            <a:avLst/>
          </a:prstGeom>
        </p:spPr>
        <p:txBody>
          <a:bodyPr anchor="ctr"/>
          <a:lstStyle>
            <a:lvl1pPr algn="ctr">
              <a:defRPr sz="2800" b="1">
                <a:solidFill>
                  <a:srgbClr val="3E218F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84854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056B-69D1-4E37-B96C-8C9C59AC9432}" type="datetimeFigureOut">
              <a:rPr lang="en-GB" smtClean="0"/>
              <a:pPr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87C5-9453-438E-82AD-3A83025682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0191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056B-69D1-4E37-B96C-8C9C59AC9432}" type="datetimeFigureOut">
              <a:rPr lang="en-GB" smtClean="0"/>
              <a:pPr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87C5-9453-438E-82AD-3A83025682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9958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056B-69D1-4E37-B96C-8C9C59AC9432}" type="datetimeFigureOut">
              <a:rPr lang="en-GB" smtClean="0"/>
              <a:pPr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87C5-9453-438E-82AD-3A83025682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464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976617" y="980264"/>
            <a:ext cx="495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3976617" y="3473744"/>
            <a:ext cx="4950000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230203" y="3473744"/>
            <a:ext cx="3471933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1648" y="215581"/>
            <a:ext cx="7308000" cy="673395"/>
          </a:xfrm>
        </p:spPr>
        <p:txBody>
          <a:bodyPr/>
          <a:lstStyle>
            <a:lvl1pPr>
              <a:defRPr sz="2800" baseline="0">
                <a:solidFill>
                  <a:srgbClr val="3E218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233516" y="980264"/>
            <a:ext cx="3471933" cy="2376000"/>
          </a:xfrm>
        </p:spPr>
        <p:txBody>
          <a:bodyPr/>
          <a:lstStyle>
            <a:lvl1pPr marL="268288" indent="-257175">
              <a:buClr>
                <a:srgbClr val="3E218F"/>
              </a:buClr>
              <a:defRPr sz="2000" b="0">
                <a:latin typeface="Calibri" panose="020F0502020204030204" pitchFamily="34" charset="0"/>
              </a:defRPr>
            </a:lvl1pPr>
            <a:lvl2pPr marL="541338" indent="-276225">
              <a:buClr>
                <a:srgbClr val="3E218F"/>
              </a:buClr>
              <a:defRPr sz="1800" b="0">
                <a:latin typeface="Calibri" panose="020F0502020204030204" pitchFamily="34" charset="0"/>
              </a:defRPr>
            </a:lvl2pPr>
            <a:lvl3pPr marL="808038" indent="-265113">
              <a:buClr>
                <a:srgbClr val="3E218F"/>
              </a:buClr>
              <a:buFont typeface="Wingdings" panose="05000000000000000000" pitchFamily="2" charset="2"/>
              <a:buChar char="Ø"/>
              <a:defRPr b="0">
                <a:latin typeface="Calibri" panose="020F0502020204030204" pitchFamily="34" charset="0"/>
              </a:defRPr>
            </a:lvl3pPr>
            <a:lvl4pPr>
              <a:buClr>
                <a:srgbClr val="C00000"/>
              </a:buClr>
              <a:defRPr/>
            </a:lvl4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7282694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056B-69D1-4E37-B96C-8C9C59AC9432}" type="datetimeFigureOut">
              <a:rPr lang="en-GB" smtClean="0"/>
              <a:pPr/>
              <a:t>24/02/2020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87C5-9453-438E-82AD-3A83025682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7630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056B-69D1-4E37-B96C-8C9C59AC9432}" type="datetimeFigureOut">
              <a:rPr lang="en-GB" smtClean="0"/>
              <a:pPr/>
              <a:t>24/02/2020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87C5-9453-438E-82AD-3A83025682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0288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056B-69D1-4E37-B96C-8C9C59AC9432}" type="datetimeFigureOut">
              <a:rPr lang="en-GB" smtClean="0"/>
              <a:pPr/>
              <a:t>24/02/2020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87C5-9453-438E-82AD-3A83025682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6090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056B-69D1-4E37-B96C-8C9C59AC9432}" type="datetimeFigureOut">
              <a:rPr lang="en-GB" smtClean="0"/>
              <a:pPr/>
              <a:t>24/02/2020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87C5-9453-438E-82AD-3A83025682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4924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789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056B-69D1-4E37-B96C-8C9C59AC9432}" type="datetimeFigureOut">
              <a:rPr lang="en-GB" smtClean="0"/>
              <a:pPr/>
              <a:t>24/02/2020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87C5-9453-438E-82AD-3A83025682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5791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056B-69D1-4E37-B96C-8C9C59AC9432}" type="datetimeFigureOut">
              <a:rPr lang="en-GB" smtClean="0"/>
              <a:pPr/>
              <a:t>24/02/2020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87C5-9453-438E-82AD-3A83025682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3667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056B-69D1-4E37-B96C-8C9C59AC9432}" type="datetimeFigureOut">
              <a:rPr lang="en-GB" smtClean="0"/>
              <a:pPr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87C5-9453-438E-82AD-3A83025682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1576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C056B-69D1-4E37-B96C-8C9C59AC9432}" type="datetimeFigureOut">
              <a:rPr lang="en-GB" smtClean="0"/>
              <a:pPr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87C5-9453-438E-82AD-3A83025682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359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632007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6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82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5.pn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0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theme" Target="../theme/theme17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276" y="142507"/>
            <a:ext cx="7308000" cy="73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Here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968" y="1126069"/>
            <a:ext cx="8580474" cy="446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564659" y="6378493"/>
            <a:ext cx="524256" cy="3640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7B0292-D5C7-43BE-BD22-42749E957900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2D7596-08FA-4D92-9F9E-5EE985E098C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7" y="6054890"/>
            <a:ext cx="1596228" cy="685704"/>
          </a:xfrm>
          <a:prstGeom prst="rect">
            <a:avLst/>
          </a:prstGeom>
        </p:spPr>
      </p:pic>
      <p:pic>
        <p:nvPicPr>
          <p:cNvPr id="14" name="Picture 2" descr="Related image">
            <a:extLst>
              <a:ext uri="{FF2B5EF4-FFF2-40B4-BE49-F238E27FC236}">
                <a16:creationId xmlns:a16="http://schemas.microsoft.com/office/drawing/2014/main" id="{298C31A9-AA63-4047-A0A5-EF64723E3C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794" y="6297730"/>
            <a:ext cx="405129" cy="40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870EE4-6CEC-4F89-B628-88641A496EE9}"/>
              </a:ext>
            </a:extLst>
          </p:cNvPr>
          <p:cNvSpPr txBox="1"/>
          <p:nvPr userDrawn="1"/>
        </p:nvSpPr>
        <p:spPr>
          <a:xfrm>
            <a:off x="6583659" y="6269462"/>
            <a:ext cx="2207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DMU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Lyo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Group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3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76" r:id="rId17"/>
    <p:sldLayoutId id="2147483978" r:id="rId18"/>
    <p:sldLayoutId id="2147483996" r:id="rId19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E218F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Char char="•"/>
        <a:defRPr sz="20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SzPct val="70000"/>
        <a:buFont typeface="Courier New" pitchFamily="49" charset="0"/>
        <a:buChar char="o"/>
        <a:defRPr sz="18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Font typeface="Wingdings" panose="05000000000000000000" pitchFamily="2" charset="2"/>
        <a:buChar char="Ø"/>
        <a:defRPr sz="16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90000"/>
        <a:buChar char="–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75D1"/>
        </a:buClr>
        <a:buSzPct val="80000"/>
        <a:buFont typeface="Wingdings" pitchFamily="2" charset="2"/>
        <a:buChar char="Ø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276" y="142507"/>
            <a:ext cx="7308000" cy="73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Here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968" y="979715"/>
            <a:ext cx="8580474" cy="510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9181" y="271896"/>
            <a:ext cx="14668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620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E218F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Char char="•"/>
        <a:defRPr sz="20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SzPct val="70000"/>
        <a:buFont typeface="Courier New" pitchFamily="49" charset="0"/>
        <a:buChar char="o"/>
        <a:defRPr sz="18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Font typeface="Wingdings" panose="05000000000000000000" pitchFamily="2" charset="2"/>
        <a:buChar char="Ø"/>
        <a:defRPr sz="16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90000"/>
        <a:buChar char="–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75D1"/>
        </a:buClr>
        <a:buSzPct val="80000"/>
        <a:buFont typeface="Wingdings" pitchFamily="2" charset="2"/>
        <a:buChar char="Ø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276" y="142507"/>
            <a:ext cx="7308000" cy="73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Here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968" y="979715"/>
            <a:ext cx="8580474" cy="510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1697" y="119496"/>
            <a:ext cx="1174333" cy="39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47A9F-3737-497C-BB8B-14C09E69FE60}"/>
              </a:ext>
            </a:extLst>
          </p:cNvPr>
          <p:cNvSpPr txBox="1">
            <a:spLocks/>
          </p:cNvSpPr>
          <p:nvPr userDrawn="1"/>
        </p:nvSpPr>
        <p:spPr>
          <a:xfrm>
            <a:off x="8601456" y="6549618"/>
            <a:ext cx="524256" cy="3640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7B0292-D5C7-43BE-BD22-42749E957900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27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43" r:id="rId2"/>
    <p:sldLayoutId id="2147483818" r:id="rId3"/>
    <p:sldLayoutId id="2147483819" r:id="rId4"/>
    <p:sldLayoutId id="2147483820" r:id="rId5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E218F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Char char="•"/>
        <a:defRPr sz="20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SzPct val="70000"/>
        <a:buFont typeface="Courier New" pitchFamily="49" charset="0"/>
        <a:buChar char="o"/>
        <a:defRPr sz="18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Font typeface="Wingdings" panose="05000000000000000000" pitchFamily="2" charset="2"/>
        <a:buChar char="Ø"/>
        <a:defRPr sz="16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90000"/>
        <a:buChar char="–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75D1"/>
        </a:buClr>
        <a:buSzPct val="80000"/>
        <a:buFont typeface="Wingdings" pitchFamily="2" charset="2"/>
        <a:buChar char="Ø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276" y="142507"/>
            <a:ext cx="7308000" cy="73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Here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968" y="979715"/>
            <a:ext cx="8580474" cy="510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1697" y="119496"/>
            <a:ext cx="1174333" cy="39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47A9F-3737-497C-BB8B-14C09E69FE60}"/>
              </a:ext>
            </a:extLst>
          </p:cNvPr>
          <p:cNvSpPr txBox="1">
            <a:spLocks/>
          </p:cNvSpPr>
          <p:nvPr userDrawn="1"/>
        </p:nvSpPr>
        <p:spPr>
          <a:xfrm>
            <a:off x="8601456" y="6549618"/>
            <a:ext cx="524256" cy="3640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55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42" r:id="rId2"/>
    <p:sldLayoutId id="2147483823" r:id="rId3"/>
    <p:sldLayoutId id="2147483824" r:id="rId4"/>
    <p:sldLayoutId id="2147483825" r:id="rId5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E218F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Char char="•"/>
        <a:defRPr sz="20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SzPct val="70000"/>
        <a:buFont typeface="Courier New" pitchFamily="49" charset="0"/>
        <a:buChar char="o"/>
        <a:defRPr sz="18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Font typeface="Wingdings" panose="05000000000000000000" pitchFamily="2" charset="2"/>
        <a:buChar char="Ø"/>
        <a:defRPr sz="16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90000"/>
        <a:buChar char="–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75D1"/>
        </a:buClr>
        <a:buSzPct val="80000"/>
        <a:buFont typeface="Wingdings" pitchFamily="2" charset="2"/>
        <a:buChar char="Ø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49575" y="6410832"/>
            <a:ext cx="1279385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701222" y="6481615"/>
            <a:ext cx="524256" cy="3640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7B0292-D5C7-43BE-BD22-42749E957900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57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41" r:id="rId5"/>
    <p:sldLayoutId id="2147483836" r:id="rId6"/>
    <p:sldLayoutId id="2147483837" r:id="rId7"/>
    <p:sldLayoutId id="2147483838" r:id="rId8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E218F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Char char="•"/>
        <a:defRPr sz="20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SzPct val="70000"/>
        <a:buFont typeface="Courier New" pitchFamily="49" charset="0"/>
        <a:buChar char="o"/>
        <a:defRPr sz="18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Font typeface="Wingdings" panose="05000000000000000000" pitchFamily="2" charset="2"/>
        <a:buChar char="Ø"/>
        <a:defRPr sz="16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90000"/>
        <a:buChar char="–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75D1"/>
        </a:buClr>
        <a:buSzPct val="80000"/>
        <a:buFont typeface="Wingdings" pitchFamily="2" charset="2"/>
        <a:buChar char="Ø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C056B-69D1-4E37-B96C-8C9C59AC9432}" type="datetimeFigureOut">
              <a:rPr lang="en-GB" smtClean="0"/>
              <a:pPr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D87C5-9453-438E-82AD-3A83025682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44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276" y="142507"/>
            <a:ext cx="7308000" cy="73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Here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968" y="979715"/>
            <a:ext cx="8580474" cy="510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449056" y="6397218"/>
            <a:ext cx="524256" cy="3640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7B0292-D5C7-43BE-BD22-42749E957900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9181" y="271896"/>
            <a:ext cx="14668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096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E218F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Char char="•"/>
        <a:defRPr sz="20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SzPct val="70000"/>
        <a:buFont typeface="Courier New" pitchFamily="49" charset="0"/>
        <a:buChar char="o"/>
        <a:defRPr sz="18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Font typeface="Wingdings" panose="05000000000000000000" pitchFamily="2" charset="2"/>
        <a:buChar char="Ø"/>
        <a:defRPr sz="16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90000"/>
        <a:buChar char="–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75D1"/>
        </a:buClr>
        <a:buSzPct val="80000"/>
        <a:buFont typeface="Wingdings" pitchFamily="2" charset="2"/>
        <a:buChar char="Ø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276" y="142507"/>
            <a:ext cx="7308000" cy="73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Here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968" y="1126069"/>
            <a:ext cx="8580474" cy="446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615313" y="6488661"/>
            <a:ext cx="524256" cy="3640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7B0292-D5C7-43BE-BD22-42749E957900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2D7596-08FA-4D92-9F9E-5EE985E098C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7" y="6054890"/>
            <a:ext cx="1596228" cy="685704"/>
          </a:xfrm>
          <a:prstGeom prst="rect">
            <a:avLst/>
          </a:prstGeom>
        </p:spPr>
      </p:pic>
      <p:pic>
        <p:nvPicPr>
          <p:cNvPr id="14" name="Picture 2" descr="Related image">
            <a:extLst>
              <a:ext uri="{FF2B5EF4-FFF2-40B4-BE49-F238E27FC236}">
                <a16:creationId xmlns:a16="http://schemas.microsoft.com/office/drawing/2014/main" id="{298C31A9-AA63-4047-A0A5-EF64723E3C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947" y="6297730"/>
            <a:ext cx="405129" cy="40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870EE4-6CEC-4F89-B628-88641A496EE9}"/>
              </a:ext>
            </a:extLst>
          </p:cNvPr>
          <p:cNvSpPr txBox="1"/>
          <p:nvPr userDrawn="1"/>
        </p:nvSpPr>
        <p:spPr>
          <a:xfrm>
            <a:off x="6682812" y="6269462"/>
            <a:ext cx="2207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DMU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Lyo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Group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30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E218F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Char char="•"/>
        <a:defRPr sz="20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SzPct val="70000"/>
        <a:buFont typeface="Courier New" pitchFamily="49" charset="0"/>
        <a:buChar char="o"/>
        <a:defRPr sz="18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Font typeface="Wingdings" panose="05000000000000000000" pitchFamily="2" charset="2"/>
        <a:buChar char="Ø"/>
        <a:defRPr sz="16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90000"/>
        <a:buChar char="–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75D1"/>
        </a:buClr>
        <a:buSzPct val="80000"/>
        <a:buFont typeface="Wingdings" pitchFamily="2" charset="2"/>
        <a:buChar char="Ø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276" y="142507"/>
            <a:ext cx="7308000" cy="73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Here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968" y="1126069"/>
            <a:ext cx="8580474" cy="446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449056" y="6397218"/>
            <a:ext cx="524256" cy="3640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algn="r">
              <a:defRPr/>
            </a:pPr>
            <a:fld id="{237B0292-D5C7-43BE-BD22-42749E957900}" type="slidenum">
              <a:rPr lang="en-GB" sz="1400" smtClean="0"/>
              <a:pPr algn="r">
                <a:defRPr/>
              </a:pPr>
              <a:t>‹#›</a:t>
            </a:fld>
            <a:endParaRPr lang="en-GB" sz="1400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2864308" y="6249025"/>
            <a:ext cx="43291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</a:t>
            </a:r>
            <a:r>
              <a:rPr lang="en-US" sz="20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hrough</a:t>
            </a:r>
            <a:r>
              <a:rPr lang="en-US" sz="18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4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V</a:t>
            </a:r>
            <a:r>
              <a:rPr lang="en-US" sz="20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ial</a:t>
            </a:r>
            <a:r>
              <a:rPr lang="en-US" sz="18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4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</a:t>
            </a:r>
            <a:r>
              <a:rPr lang="en-US" sz="20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mpedance</a:t>
            </a:r>
            <a:r>
              <a:rPr lang="en-US" sz="18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4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</a:t>
            </a:r>
            <a:r>
              <a:rPr lang="en-US" sz="20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pectroscopy</a:t>
            </a:r>
            <a:endParaRPr lang="en-US" sz="1800" b="1" cap="none" spc="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75" y="6198430"/>
            <a:ext cx="1310252" cy="56285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0" y="6132849"/>
            <a:ext cx="9144000" cy="1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629181" y="271896"/>
            <a:ext cx="14668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526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  <p:sldLayoutId id="2147483992" r:id="rId13"/>
    <p:sldLayoutId id="2147483993" r:id="rId14"/>
    <p:sldLayoutId id="2147483994" r:id="rId15"/>
    <p:sldLayoutId id="2147483995" r:id="rId16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E218F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Char char="•"/>
        <a:defRPr sz="20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SzPct val="70000"/>
        <a:buFont typeface="Courier New" pitchFamily="49" charset="0"/>
        <a:buChar char="o"/>
        <a:defRPr sz="18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Font typeface="Wingdings" panose="05000000000000000000" pitchFamily="2" charset="2"/>
        <a:buChar char="Ø"/>
        <a:defRPr sz="16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90000"/>
        <a:buChar char="–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75D1"/>
        </a:buClr>
        <a:buSzPct val="80000"/>
        <a:buFont typeface="Wingdings" pitchFamily="2" charset="2"/>
        <a:buChar char="Ø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1968" y="241006"/>
            <a:ext cx="8580474" cy="73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Here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968" y="1126069"/>
            <a:ext cx="8580474" cy="446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703424" y="6499669"/>
            <a:ext cx="440575" cy="3640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7B0292-D5C7-43BE-BD22-42749E957900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2CC049-6821-46C8-939E-EF0F7D4DE17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7" y="6054890"/>
            <a:ext cx="1596228" cy="685704"/>
          </a:xfrm>
          <a:prstGeom prst="rect">
            <a:avLst/>
          </a:prstGeom>
        </p:spPr>
      </p:pic>
      <p:pic>
        <p:nvPicPr>
          <p:cNvPr id="16" name="Picture 2" descr="Related image">
            <a:extLst>
              <a:ext uri="{FF2B5EF4-FFF2-40B4-BE49-F238E27FC236}">
                <a16:creationId xmlns:a16="http://schemas.microsoft.com/office/drawing/2014/main" id="{67043568-B693-45A9-AAE2-3EFA4D28AC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947" y="6297730"/>
            <a:ext cx="405129" cy="40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0D80F8-B988-4A9E-A81C-C5BCBF8D72BD}"/>
              </a:ext>
            </a:extLst>
          </p:cNvPr>
          <p:cNvSpPr txBox="1"/>
          <p:nvPr userDrawn="1"/>
        </p:nvSpPr>
        <p:spPr>
          <a:xfrm>
            <a:off x="6682812" y="6269462"/>
            <a:ext cx="2207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DMU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Lyo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Group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37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74" r:id="rId5"/>
    <p:sldLayoutId id="2147483975" r:id="rId6"/>
  </p:sldLayoutIdLst>
  <p:transition>
    <p:fade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E218F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Char char="•"/>
        <a:defRPr sz="20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SzPct val="70000"/>
        <a:buFont typeface="Courier New" pitchFamily="49" charset="0"/>
        <a:buChar char="o"/>
        <a:defRPr sz="18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Font typeface="Wingdings" panose="05000000000000000000" pitchFamily="2" charset="2"/>
        <a:buChar char="Ø"/>
        <a:defRPr sz="16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90000"/>
        <a:buChar char="–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75D1"/>
        </a:buClr>
        <a:buSzPct val="80000"/>
        <a:buFont typeface="Wingdings" pitchFamily="2" charset="2"/>
        <a:buChar char="Ø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bk object 53"/>
          <p:cNvSpPr/>
          <p:nvPr/>
        </p:nvSpPr>
        <p:spPr>
          <a:xfrm>
            <a:off x="2962014" y="6178724"/>
            <a:ext cx="442130" cy="1225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782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4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bk object 55"/>
          <p:cNvSpPr/>
          <p:nvPr/>
        </p:nvSpPr>
        <p:spPr>
          <a:xfrm>
            <a:off x="2133999" y="5963606"/>
            <a:ext cx="264501" cy="649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7828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41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07" y="6054890"/>
            <a:ext cx="1596228" cy="685704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947" y="6297730"/>
            <a:ext cx="405129" cy="40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6682812" y="6269462"/>
            <a:ext cx="2207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DMU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Lyo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Group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07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</p:sldLayoutIdLst>
  <p:txStyles>
    <p:titleStyle>
      <a:lvl1pPr algn="l" defTabSz="782818" rtl="0" eaLnBrk="1" latinLnBrk="0" hangingPunct="1">
        <a:lnSpc>
          <a:spcPct val="90000"/>
        </a:lnSpc>
        <a:spcBef>
          <a:spcPct val="0"/>
        </a:spcBef>
        <a:buNone/>
        <a:defRPr sz="37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5704" indent="-195704" algn="ctr" defTabSz="782818" rtl="0" eaLnBrk="1" latinLnBrk="0" hangingPunct="1">
        <a:lnSpc>
          <a:spcPct val="90000"/>
        </a:lnSpc>
        <a:spcBef>
          <a:spcPts val="856"/>
        </a:spcBef>
        <a:buFont typeface="Arial" panose="020B0604020202020204" pitchFamily="34" charset="0"/>
        <a:buChar char="•"/>
        <a:defRPr sz="4000" b="1" kern="1200">
          <a:solidFill>
            <a:srgbClr val="3E218F"/>
          </a:solidFill>
          <a:latin typeface="+mn-lt"/>
          <a:ea typeface="+mn-ea"/>
          <a:cs typeface="+mn-cs"/>
        </a:defRPr>
      </a:lvl1pPr>
      <a:lvl2pPr marL="587113" indent="-195704" algn="l" defTabSz="782818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2055" kern="1200">
          <a:solidFill>
            <a:schemeClr val="tx1"/>
          </a:solidFill>
          <a:latin typeface="+mn-lt"/>
          <a:ea typeface="+mn-ea"/>
          <a:cs typeface="+mn-cs"/>
        </a:defRPr>
      </a:lvl2pPr>
      <a:lvl3pPr marL="978522" indent="-195704" algn="l" defTabSz="782818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712" kern="1200">
          <a:solidFill>
            <a:schemeClr val="tx1"/>
          </a:solidFill>
          <a:latin typeface="+mn-lt"/>
          <a:ea typeface="+mn-ea"/>
          <a:cs typeface="+mn-cs"/>
        </a:defRPr>
      </a:lvl3pPr>
      <a:lvl4pPr marL="1369931" indent="-195704" algn="l" defTabSz="782818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1" kern="1200">
          <a:solidFill>
            <a:schemeClr val="tx1"/>
          </a:solidFill>
          <a:latin typeface="+mn-lt"/>
          <a:ea typeface="+mn-ea"/>
          <a:cs typeface="+mn-cs"/>
        </a:defRPr>
      </a:lvl4pPr>
      <a:lvl5pPr marL="1761340" indent="-195704" algn="l" defTabSz="782818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1" kern="1200">
          <a:solidFill>
            <a:schemeClr val="tx1"/>
          </a:solidFill>
          <a:latin typeface="+mn-lt"/>
          <a:ea typeface="+mn-ea"/>
          <a:cs typeface="+mn-cs"/>
        </a:defRPr>
      </a:lvl5pPr>
      <a:lvl6pPr marL="2152749" indent="-195704" algn="l" defTabSz="782818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1" kern="1200">
          <a:solidFill>
            <a:schemeClr val="tx1"/>
          </a:solidFill>
          <a:latin typeface="+mn-lt"/>
          <a:ea typeface="+mn-ea"/>
          <a:cs typeface="+mn-cs"/>
        </a:defRPr>
      </a:lvl6pPr>
      <a:lvl7pPr marL="2544158" indent="-195704" algn="l" defTabSz="782818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1" kern="1200">
          <a:solidFill>
            <a:schemeClr val="tx1"/>
          </a:solidFill>
          <a:latin typeface="+mn-lt"/>
          <a:ea typeface="+mn-ea"/>
          <a:cs typeface="+mn-cs"/>
        </a:defRPr>
      </a:lvl7pPr>
      <a:lvl8pPr marL="2935567" indent="-195704" algn="l" defTabSz="782818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1" kern="1200">
          <a:solidFill>
            <a:schemeClr val="tx1"/>
          </a:solidFill>
          <a:latin typeface="+mn-lt"/>
          <a:ea typeface="+mn-ea"/>
          <a:cs typeface="+mn-cs"/>
        </a:defRPr>
      </a:lvl8pPr>
      <a:lvl9pPr marL="3326976" indent="-195704" algn="l" defTabSz="782818" rtl="0" eaLnBrk="1" latinLnBrk="0" hangingPunct="1">
        <a:lnSpc>
          <a:spcPct val="90000"/>
        </a:lnSpc>
        <a:spcBef>
          <a:spcPts val="428"/>
        </a:spcBef>
        <a:buFont typeface="Arial" panose="020B0604020202020204" pitchFamily="34" charset="0"/>
        <a:buChar char="•"/>
        <a:defRPr sz="15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2818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1pPr>
      <a:lvl2pPr marL="391409" algn="l" defTabSz="782818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2pPr>
      <a:lvl3pPr marL="782818" algn="l" defTabSz="782818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3pPr>
      <a:lvl4pPr marL="1174227" algn="l" defTabSz="782818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4pPr>
      <a:lvl5pPr marL="1565636" algn="l" defTabSz="782818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5pPr>
      <a:lvl6pPr marL="1957045" algn="l" defTabSz="782818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6pPr>
      <a:lvl7pPr marL="2348454" algn="l" defTabSz="782818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7pPr>
      <a:lvl8pPr marL="2739862" algn="l" defTabSz="782818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8pPr>
      <a:lvl9pPr marL="3131271" algn="l" defTabSz="782818" rtl="0" eaLnBrk="1" latinLnBrk="0" hangingPunct="1">
        <a:defRPr sz="15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276" y="142507"/>
            <a:ext cx="7308000" cy="73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Here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968" y="1126069"/>
            <a:ext cx="8580474" cy="446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449056" y="6397218"/>
            <a:ext cx="524256" cy="3640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algn="r">
              <a:defRPr/>
            </a:pPr>
            <a:fld id="{237B0292-D5C7-43BE-BD22-42749E957900}" type="slidenum">
              <a:rPr lang="en-GB" sz="1400" smtClean="0"/>
              <a:pPr algn="r">
                <a:defRPr/>
              </a:pPr>
              <a:t>‹#›</a:t>
            </a:fld>
            <a:endParaRPr lang="en-GB" sz="1400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2864308" y="6249025"/>
            <a:ext cx="43291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</a:t>
            </a:r>
            <a:r>
              <a:rPr lang="en-US" sz="20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hrough</a:t>
            </a:r>
            <a:r>
              <a:rPr lang="en-US" sz="18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4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V</a:t>
            </a:r>
            <a:r>
              <a:rPr lang="en-US" sz="20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ial</a:t>
            </a:r>
            <a:r>
              <a:rPr lang="en-US" sz="18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4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</a:t>
            </a:r>
            <a:r>
              <a:rPr lang="en-US" sz="20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mpedance</a:t>
            </a:r>
            <a:r>
              <a:rPr lang="en-US" sz="18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4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</a:t>
            </a:r>
            <a:r>
              <a:rPr lang="en-US" sz="20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pectroscopy</a:t>
            </a:r>
            <a:endParaRPr lang="en-US" sz="1800" b="1" cap="none" spc="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75" y="6198430"/>
            <a:ext cx="1310252" cy="56285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0" y="6132849"/>
            <a:ext cx="9144000" cy="1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29181" y="271896"/>
            <a:ext cx="14668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514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43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761" r:id="rId8"/>
    <p:sldLayoutId id="2147483667" r:id="rId9"/>
    <p:sldLayoutId id="2147483668" r:id="rId10"/>
    <p:sldLayoutId id="2147483670" r:id="rId11"/>
    <p:sldLayoutId id="2147483671" r:id="rId12"/>
    <p:sldLayoutId id="2147483712" r:id="rId13"/>
    <p:sldLayoutId id="2147483970" r:id="rId14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E218F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Char char="•"/>
        <a:defRPr sz="20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SzPct val="70000"/>
        <a:buFont typeface="Courier New" pitchFamily="49" charset="0"/>
        <a:buChar char="o"/>
        <a:defRPr sz="18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Font typeface="Wingdings" panose="05000000000000000000" pitchFamily="2" charset="2"/>
        <a:buChar char="Ø"/>
        <a:defRPr sz="16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90000"/>
        <a:buChar char="–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75D1"/>
        </a:buClr>
        <a:buSzPct val="80000"/>
        <a:buFont typeface="Wingdings" pitchFamily="2" charset="2"/>
        <a:buChar char="Ø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1968" y="241006"/>
            <a:ext cx="8580474" cy="73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Here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968" y="1126069"/>
            <a:ext cx="8580474" cy="446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6783388" y="6499669"/>
            <a:ext cx="2360612" cy="3640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7B0292-D5C7-43BE-BD22-42749E957900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6132849"/>
            <a:ext cx="9144000" cy="1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518681" y="6249025"/>
            <a:ext cx="41066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</a:t>
            </a:r>
            <a:r>
              <a:rPr lang="en-US" sz="18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hrough </a:t>
            </a:r>
            <a:r>
              <a:rPr lang="en-US" sz="24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V</a:t>
            </a:r>
            <a:r>
              <a:rPr lang="en-US" sz="18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ial </a:t>
            </a:r>
            <a:r>
              <a:rPr lang="en-US" sz="24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</a:t>
            </a:r>
            <a:r>
              <a:rPr lang="en-US" sz="18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mpedance </a:t>
            </a:r>
            <a:r>
              <a:rPr lang="en-US" sz="24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</a:t>
            </a:r>
            <a:r>
              <a:rPr lang="en-US" sz="18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pectroscopy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75" y="6218849"/>
            <a:ext cx="1310252" cy="5628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0269" y="6252019"/>
            <a:ext cx="14668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499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6" r:id="rId2"/>
    <p:sldLayoutId id="2147483715" r:id="rId3"/>
    <p:sldLayoutId id="2147483706" r:id="rId4"/>
  </p:sldLayoutIdLst>
  <p:transition>
    <p:fade/>
  </p:transition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E218F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Char char="•"/>
        <a:defRPr sz="20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SzPct val="70000"/>
        <a:buFont typeface="Courier New" pitchFamily="49" charset="0"/>
        <a:buChar char="o"/>
        <a:defRPr sz="18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Font typeface="Wingdings" panose="05000000000000000000" pitchFamily="2" charset="2"/>
        <a:buChar char="Ø"/>
        <a:defRPr sz="16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90000"/>
        <a:buChar char="–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75D1"/>
        </a:buClr>
        <a:buSzPct val="80000"/>
        <a:buFont typeface="Wingdings" pitchFamily="2" charset="2"/>
        <a:buChar char="Ø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276" y="142507"/>
            <a:ext cx="7308000" cy="73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Here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968" y="979715"/>
            <a:ext cx="8580474" cy="510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449056" y="6397218"/>
            <a:ext cx="524256" cy="3640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7B0292-D5C7-43BE-BD22-42749E957900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75" y="6198430"/>
            <a:ext cx="1310252" cy="562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9181" y="271896"/>
            <a:ext cx="14668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537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E218F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Char char="•"/>
        <a:defRPr sz="20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SzPct val="70000"/>
        <a:buFont typeface="Courier New" pitchFamily="49" charset="0"/>
        <a:buChar char="o"/>
        <a:defRPr sz="18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Font typeface="Wingdings" panose="05000000000000000000" pitchFamily="2" charset="2"/>
        <a:buChar char="Ø"/>
        <a:defRPr sz="16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90000"/>
        <a:buChar char="–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75D1"/>
        </a:buClr>
        <a:buSzPct val="80000"/>
        <a:buFont typeface="Wingdings" pitchFamily="2" charset="2"/>
        <a:buChar char="Ø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276" y="142507"/>
            <a:ext cx="7308000" cy="73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Here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968" y="979715"/>
            <a:ext cx="8580474" cy="510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449056" y="6397218"/>
            <a:ext cx="524256" cy="3640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7B0292-D5C7-43BE-BD22-42749E957900}" type="slidenum">
              <a:rPr kumimoji="0" lang="en-GB" sz="1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9181" y="271896"/>
            <a:ext cx="14668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324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75" r:id="rId2"/>
    <p:sldLayoutId id="2147483839" r:id="rId3"/>
    <p:sldLayoutId id="2147483840" r:id="rId4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E218F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Char char="•"/>
        <a:defRPr sz="20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SzPct val="70000"/>
        <a:buFont typeface="Courier New" pitchFamily="49" charset="0"/>
        <a:buChar char="o"/>
        <a:defRPr sz="18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Font typeface="Wingdings" panose="05000000000000000000" pitchFamily="2" charset="2"/>
        <a:buChar char="Ø"/>
        <a:defRPr sz="16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90000"/>
        <a:buChar char="–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75D1"/>
        </a:buClr>
        <a:buSzPct val="80000"/>
        <a:buFont typeface="Wingdings" pitchFamily="2" charset="2"/>
        <a:buChar char="Ø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276" y="142507"/>
            <a:ext cx="7308000" cy="73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Here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968" y="1126069"/>
            <a:ext cx="8580474" cy="446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449056" y="6397218"/>
            <a:ext cx="524256" cy="3640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algn="r">
              <a:defRPr/>
            </a:pPr>
            <a:fld id="{237B0292-D5C7-43BE-BD22-42749E957900}" type="slidenum">
              <a:rPr lang="en-GB" sz="1400" smtClean="0"/>
              <a:pPr algn="r">
                <a:defRPr/>
              </a:pPr>
              <a:t>‹#›</a:t>
            </a:fld>
            <a:endParaRPr lang="en-GB" sz="1400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2864308" y="6249025"/>
            <a:ext cx="43291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</a:t>
            </a:r>
            <a:r>
              <a:rPr lang="en-US" sz="20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hrough</a:t>
            </a:r>
            <a:r>
              <a:rPr lang="en-US" sz="18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4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V</a:t>
            </a:r>
            <a:r>
              <a:rPr lang="en-US" sz="20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ial</a:t>
            </a:r>
            <a:r>
              <a:rPr lang="en-US" sz="18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4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</a:t>
            </a:r>
            <a:r>
              <a:rPr lang="en-US" sz="20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mpedance</a:t>
            </a:r>
            <a:r>
              <a:rPr lang="en-US" sz="18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 </a:t>
            </a:r>
            <a:r>
              <a:rPr lang="en-US" sz="24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</a:t>
            </a:r>
            <a:r>
              <a:rPr lang="en-US" sz="2000" b="1" cap="none" spc="0" dirty="0">
                <a:ln w="12700">
                  <a:noFill/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pectroscopy</a:t>
            </a:r>
            <a:endParaRPr lang="en-US" sz="1800" b="1" cap="none" spc="0" dirty="0">
              <a:ln w="12700">
                <a:noFill/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75" y="6198430"/>
            <a:ext cx="1310252" cy="56285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auto">
          <a:xfrm>
            <a:off x="0" y="6132849"/>
            <a:ext cx="9144000" cy="1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9181" y="271896"/>
            <a:ext cx="14668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60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E218F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Char char="•"/>
        <a:defRPr sz="20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SzPct val="70000"/>
        <a:buFont typeface="Courier New" pitchFamily="49" charset="0"/>
        <a:buChar char="o"/>
        <a:defRPr sz="18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Font typeface="Wingdings" panose="05000000000000000000" pitchFamily="2" charset="2"/>
        <a:buChar char="Ø"/>
        <a:defRPr sz="16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90000"/>
        <a:buChar char="–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75D1"/>
        </a:buClr>
        <a:buSzPct val="80000"/>
        <a:buFont typeface="Wingdings" pitchFamily="2" charset="2"/>
        <a:buChar char="Ø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5276" y="142507"/>
            <a:ext cx="7308000" cy="73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Here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968" y="979715"/>
            <a:ext cx="8580474" cy="510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9181" y="271896"/>
            <a:ext cx="14668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47A9F-3737-497C-BB8B-14C09E69FE60}"/>
              </a:ext>
            </a:extLst>
          </p:cNvPr>
          <p:cNvSpPr txBox="1">
            <a:spLocks/>
          </p:cNvSpPr>
          <p:nvPr userDrawn="1"/>
        </p:nvSpPr>
        <p:spPr>
          <a:xfrm>
            <a:off x="8601456" y="6549618"/>
            <a:ext cx="524256" cy="3640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FF0000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algn="r">
              <a:defRPr/>
            </a:pPr>
            <a:fld id="{237B0292-D5C7-43BE-BD22-42749E957900}" type="slidenum">
              <a:rPr lang="en-GB" sz="1400" smtClean="0"/>
              <a:pPr algn="r">
                <a:defRPr/>
              </a:pPr>
              <a:t>‹#›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84382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3E218F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Char char="•"/>
        <a:defRPr sz="20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SzPct val="70000"/>
        <a:buFont typeface="Courier New" pitchFamily="49" charset="0"/>
        <a:buChar char="o"/>
        <a:defRPr sz="18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E218F"/>
        </a:buClr>
        <a:buFont typeface="Wingdings" panose="05000000000000000000" pitchFamily="2" charset="2"/>
        <a:buChar char="Ø"/>
        <a:defRPr sz="16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SzPct val="90000"/>
        <a:buChar char="–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575D1"/>
        </a:buClr>
        <a:buSzPct val="80000"/>
        <a:buFont typeface="Wingdings" pitchFamily="2" charset="2"/>
        <a:buChar char="Ø"/>
        <a:defRPr sz="20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cpress.com/Freeze-Drying-of-Pharmaceutical-Products/Fissore-Pisano-Barresi/p/book/97803670768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hyperlink" Target="http://gtr.ukri.org/projects?ref=13342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4.jpeg"/><Relationship Id="rId7" Type="http://schemas.openxmlformats.org/officeDocument/2006/relationships/image" Target="../media/image10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5.jpe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hyperlink" Target="http://www.dmu.ac.uk/tvis" TargetMode="External"/><Relationship Id="rId3" Type="http://schemas.openxmlformats.org/officeDocument/2006/relationships/hyperlink" Target="http://www.nibsc.org/" TargetMode="External"/><Relationship Id="rId7" Type="http://schemas.openxmlformats.org/officeDocument/2006/relationships/image" Target="../media/image111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0.png"/><Relationship Id="rId11" Type="http://schemas.openxmlformats.org/officeDocument/2006/relationships/hyperlink" Target="https://twitter.com/lyogroupdmu" TargetMode="External"/><Relationship Id="rId5" Type="http://schemas.openxmlformats.org/officeDocument/2006/relationships/image" Target="../media/image109.png"/><Relationship Id="rId15" Type="http://schemas.openxmlformats.org/officeDocument/2006/relationships/image" Target="../media/image116.png"/><Relationship Id="rId10" Type="http://schemas.openxmlformats.org/officeDocument/2006/relationships/image" Target="../media/image113.png"/><Relationship Id="rId4" Type="http://schemas.openxmlformats.org/officeDocument/2006/relationships/image" Target="../media/image108.png"/><Relationship Id="rId9" Type="http://schemas.openxmlformats.org/officeDocument/2006/relationships/hyperlink" Target="https://doi.org/10.21253/DMU.9874490" TargetMode="External"/><Relationship Id="rId14" Type="http://schemas.openxmlformats.org/officeDocument/2006/relationships/image" Target="../media/image1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66914" cy="26728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0A18C67-01B3-4D20-A9B0-6A6C83247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05" y="2883875"/>
            <a:ext cx="8490857" cy="1698171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Novel electrical impedance methods in formulation and process development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317C03-6C7B-4A82-A574-626D663D7941}"/>
              </a:ext>
            </a:extLst>
          </p:cNvPr>
          <p:cNvSpPr txBox="1"/>
          <p:nvPr/>
        </p:nvSpPr>
        <p:spPr>
          <a:xfrm>
            <a:off x="-75365" y="493373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/>
              <a:t>Prof.</a:t>
            </a:r>
            <a:r>
              <a:rPr lang="en-GB" dirty="0"/>
              <a:t> Geoff Smith </a:t>
            </a:r>
          </a:p>
          <a:p>
            <a:pPr algn="ctr"/>
            <a:r>
              <a:rPr lang="en-GB" dirty="0"/>
              <a:t>School of Pharmacy, De Montfort University, Leicester LE1 9BH</a:t>
            </a:r>
          </a:p>
        </p:txBody>
      </p:sp>
    </p:spTree>
    <p:extLst>
      <p:ext uri="{BB962C8B-B14F-4D97-AF65-F5344CB8AC3E}">
        <p14:creationId xmlns:p14="http://schemas.microsoft.com/office/powerpoint/2010/main" val="333402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Spectroscopy Systems : Z-FDM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dirty="0"/>
              <a:t>Inter-digitated electrode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Integrated within the FDM stage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829909" y="970296"/>
            <a:ext cx="3343092" cy="4793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537" y="3713494"/>
            <a:ext cx="2105403" cy="20668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37847" t="18889" r="37083" b="21235"/>
          <a:stretch/>
        </p:blipFill>
        <p:spPr>
          <a:xfrm rot="5400000">
            <a:off x="1543859" y="1304301"/>
            <a:ext cx="1480811" cy="19894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9909" y="970296"/>
            <a:ext cx="2843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Developed in partnership with Biopharma Process Systems</a:t>
            </a:r>
          </a:p>
          <a:p>
            <a:r>
              <a:rPr lang="en-GB" sz="1400" dirty="0">
                <a:solidFill>
                  <a:schemeClr val="bg1"/>
                </a:solidFill>
              </a:rPr>
              <a:t>on Innovate UK funded </a:t>
            </a:r>
            <a:r>
              <a:rPr lang="en-GB" sz="1400" dirty="0" err="1">
                <a:solidFill>
                  <a:schemeClr val="bg1"/>
                </a:solidFill>
              </a:rPr>
              <a:t>FAstLyo</a:t>
            </a:r>
            <a:r>
              <a:rPr lang="en-GB" sz="1400" dirty="0">
                <a:solidFill>
                  <a:schemeClr val="bg1"/>
                </a:solidFill>
              </a:rPr>
              <a:t> project ref. 133425  (2018-19) </a:t>
            </a:r>
          </a:p>
        </p:txBody>
      </p:sp>
    </p:spTree>
    <p:extLst>
      <p:ext uri="{BB962C8B-B14F-4D97-AF65-F5344CB8AC3E}">
        <p14:creationId xmlns:p14="http://schemas.microsoft.com/office/powerpoint/2010/main" val="1702162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951307" y="1225296"/>
            <a:ext cx="3401502" cy="119786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Spectroscopy Systems : TVIS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dirty="0"/>
              <a:t>Modified glass vial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Integrated within the dryer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E1992B-8CAF-4251-A5E0-F18AD8853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321" y="1447496"/>
            <a:ext cx="990023" cy="16484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B388B8-5A41-4A25-9A43-A424DD9C3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51" y="3785717"/>
            <a:ext cx="3472398" cy="23166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B96A4A-3D89-4BCB-AC6E-17EC672C1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779" y="2422998"/>
            <a:ext cx="3414174" cy="30829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63979" y="1317636"/>
            <a:ext cx="3401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TVIS (Through-Vial Impedance Spectroscopy) was developed in partnership with GEA Pharma Systems on Innovate UK funded </a:t>
            </a:r>
            <a:r>
              <a:rPr lang="en-GB" sz="1400" dirty="0" err="1">
                <a:solidFill>
                  <a:schemeClr val="bg1"/>
                </a:solidFill>
              </a:rPr>
              <a:t>LyoDEA</a:t>
            </a:r>
            <a:r>
              <a:rPr lang="en-GB" sz="1400" dirty="0">
                <a:solidFill>
                  <a:schemeClr val="bg1"/>
                </a:solidFill>
              </a:rPr>
              <a:t> project (2010-13) 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1947672" y="5387074"/>
            <a:ext cx="402336" cy="2377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1435024" y="544015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vial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2483750" y="4506202"/>
            <a:ext cx="402336" cy="2377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684918" y="4136870"/>
            <a:ext cx="13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Junction box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5559552" y="3469445"/>
            <a:ext cx="286142" cy="2542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001181" y="2839707"/>
            <a:ext cx="129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Pass through</a:t>
            </a:r>
          </a:p>
        </p:txBody>
      </p:sp>
    </p:spTree>
    <p:extLst>
      <p:ext uri="{BB962C8B-B14F-4D97-AF65-F5344CB8AC3E}">
        <p14:creationId xmlns:p14="http://schemas.microsoft.com/office/powerpoint/2010/main" val="461261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4EAA8D-1B2C-499B-A965-2BAA83398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Dielectric Loss Mechanisms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11F88C-CE3F-4DE8-96FC-2E2D84A8BE5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77900"/>
            <a:ext cx="3930650" cy="5567363"/>
          </a:xfrm>
        </p:spPr>
        <p:txBody>
          <a:bodyPr/>
          <a:lstStyle/>
          <a:p>
            <a:pPr marL="288000" indent="-288000" algn="just">
              <a:spcBef>
                <a:spcPts val="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1800" dirty="0">
                <a:cs typeface="Times New Roman" panose="02020603050405020304" pitchFamily="18" charset="0"/>
              </a:rPr>
              <a:t>The polarization of the water dipole in liquid water at 20 </a:t>
            </a:r>
            <a:r>
              <a:rPr lang="en-US" sz="1800" dirty="0"/>
              <a:t>˚C</a:t>
            </a:r>
            <a:r>
              <a:rPr lang="en-US" sz="1800" dirty="0">
                <a:cs typeface="Times New Roman" panose="02020603050405020304" pitchFamily="18" charset="0"/>
              </a:rPr>
              <a:t>, with a dielectric loss peak frequency of ~ 18 GHz </a:t>
            </a:r>
          </a:p>
          <a:p>
            <a:pPr marL="288000" indent="-288000" algn="just">
              <a:spcBef>
                <a:spcPts val="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1800" dirty="0">
                <a:solidFill>
                  <a:srgbClr val="FF0000"/>
                </a:solidFill>
                <a:cs typeface="Times New Roman" panose="02020603050405020304" pitchFamily="18" charset="0"/>
              </a:rPr>
              <a:t>Maxwell-Wagner (MW) polarization of the glass wall of the TVIS vial at +20 ˚C, with a dielectric loss peak frequency of 17.8 kHz </a:t>
            </a:r>
          </a:p>
          <a:p>
            <a:pPr marL="288000" indent="-288000" algn="just">
              <a:spcBef>
                <a:spcPts val="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1800" spc="-20" dirty="0">
                <a:cs typeface="Times New Roman" panose="02020603050405020304" pitchFamily="18" charset="0"/>
              </a:rPr>
              <a:t>The dielectric polarization of ice at −20 </a:t>
            </a:r>
            <a:r>
              <a:rPr lang="en-US" sz="1800" spc="-20" dirty="0"/>
              <a:t>˚C</a:t>
            </a:r>
            <a:r>
              <a:rPr lang="en-US" sz="1800" spc="-20" dirty="0">
                <a:cs typeface="Times New Roman" panose="02020603050405020304" pitchFamily="18" charset="0"/>
              </a:rPr>
              <a:t>, with a dielectric loss peak frequencies of 2.57 kHz</a:t>
            </a:r>
          </a:p>
          <a:p>
            <a:pPr marL="288000" indent="-288000" algn="just">
              <a:spcBef>
                <a:spcPts val="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1800" spc="-20" dirty="0">
                <a:cs typeface="Times New Roman" panose="02020603050405020304" pitchFamily="18" charset="0"/>
              </a:rPr>
              <a:t>The dielectric polarization of ice at −40 ˚C with a dielectric loss peak frequencies of 537 Hz.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spc="-20" dirty="0">
                <a:cs typeface="Times New Roman" panose="02020603050405020304" pitchFamily="18" charset="0"/>
              </a:rPr>
              <a:t>Note: </a:t>
            </a:r>
            <a:r>
              <a:rPr lang="en-US" sz="1600" spc="-20" dirty="0">
                <a:solidFill>
                  <a:srgbClr val="FF0000"/>
                </a:solidFill>
                <a:cs typeface="Times New Roman" panose="02020603050405020304" pitchFamily="18" charset="0"/>
              </a:rPr>
              <a:t>Process II </a:t>
            </a:r>
            <a:r>
              <a:rPr lang="en-US" sz="1600" spc="-20" dirty="0">
                <a:cs typeface="Times New Roman" panose="02020603050405020304" pitchFamily="18" charset="0"/>
              </a:rPr>
              <a:t>only seen in TVIS vial; in Z-FDM process II is replaced by electrode polarization impedance)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C9CD4C-D61C-412B-9C77-4F138E3F2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650" y="879700"/>
            <a:ext cx="5169856" cy="531617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5385816" y="466344"/>
            <a:ext cx="0" cy="513892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458969" y="374802"/>
            <a:ext cx="277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1 kHz </a:t>
            </a:r>
            <a:r>
              <a:rPr lang="en-GB" dirty="0" err="1">
                <a:solidFill>
                  <a:srgbClr val="00B050"/>
                </a:solidFill>
              </a:rPr>
              <a:t>Lyotherm</a:t>
            </a:r>
            <a:r>
              <a:rPr lang="en-GB" dirty="0">
                <a:solidFill>
                  <a:srgbClr val="00B050"/>
                </a:solidFill>
              </a:rPr>
              <a:t> measurement frequency</a:t>
            </a:r>
          </a:p>
        </p:txBody>
      </p:sp>
    </p:spTree>
    <p:extLst>
      <p:ext uri="{BB962C8B-B14F-4D97-AF65-F5344CB8AC3E}">
        <p14:creationId xmlns:p14="http://schemas.microsoft.com/office/powerpoint/2010/main" val="3646126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Further Reading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2"/>
          </p:nvPr>
        </p:nvSpPr>
        <p:spPr>
          <a:xfrm>
            <a:off x="471340" y="3556785"/>
            <a:ext cx="8451677" cy="1298018"/>
          </a:xfrm>
        </p:spPr>
        <p:txBody>
          <a:bodyPr/>
          <a:lstStyle/>
          <a:p>
            <a:r>
              <a:rPr lang="en-GB" dirty="0" smtClean="0"/>
              <a:t>Introduction to TVIS theory</a:t>
            </a:r>
          </a:p>
          <a:p>
            <a:r>
              <a:rPr lang="en-GB" dirty="0" smtClean="0"/>
              <a:t>Description of the measurement principles</a:t>
            </a:r>
          </a:p>
          <a:p>
            <a:r>
              <a:rPr lang="en-GB" dirty="0" smtClean="0"/>
              <a:t>Dielectric loss and relaxations mechanisms </a:t>
            </a:r>
            <a:r>
              <a:rPr lang="en-GB" dirty="0"/>
              <a:t>(</a:t>
            </a:r>
            <a:r>
              <a:rPr lang="en-GB" dirty="0" smtClean="0"/>
              <a:t>liquid and frozen states)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40" y="980389"/>
            <a:ext cx="8216020" cy="21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265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3917" y="978196"/>
            <a:ext cx="8476450" cy="4947683"/>
          </a:xfrm>
        </p:spPr>
        <p:txBody>
          <a:bodyPr/>
          <a:lstStyle/>
          <a:p>
            <a:pPr marL="11113" indent="0">
              <a:buNone/>
            </a:pPr>
            <a:r>
              <a:rPr lang="en-GB" dirty="0"/>
              <a:t>Chapter 5 Through Vial Impedance Spectroscopy (TVIS) A New Method for Determining the Ice Nucleation Temperature and the Solidification End point</a:t>
            </a:r>
          </a:p>
        </p:txBody>
      </p:sp>
      <p:pic>
        <p:nvPicPr>
          <p:cNvPr id="5" name="Content Placeholder 4">
            <a:hlinkClick r:id="rId3"/>
          </p:cNvPr>
          <p:cNvPicPr>
            <a:picLocks noGrp="1" noChangeAspect="1"/>
          </p:cNvPicPr>
          <p:nvPr>
            <p:ph idx="11"/>
          </p:nvPr>
        </p:nvPicPr>
        <p:blipFill>
          <a:blip r:embed="rId4"/>
          <a:stretch>
            <a:fillRect/>
          </a:stretch>
        </p:blipFill>
        <p:spPr>
          <a:xfrm>
            <a:off x="783406" y="1815319"/>
            <a:ext cx="7248231" cy="441062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Further Reading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 bwMode="auto">
          <a:xfrm>
            <a:off x="5976594" y="1815319"/>
            <a:ext cx="1084082" cy="2114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C0ECB-5132-4B6F-B3CF-8E706B8AD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875" y="3429000"/>
            <a:ext cx="1835714" cy="26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1446-2FE1-4414-816E-6E22434D9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64" y="167713"/>
            <a:ext cx="8214746" cy="737193"/>
          </a:xfrm>
        </p:spPr>
        <p:txBody>
          <a:bodyPr/>
          <a:lstStyle/>
          <a:p>
            <a:r>
              <a:rPr lang="en-GB" dirty="0"/>
              <a:t>Dielectric relaxation of </a:t>
            </a:r>
            <a:r>
              <a:rPr lang="en-GB" dirty="0" smtClean="0"/>
              <a:t>ice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F6D557-A918-4DF3-8419-E4F31B701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77" y="1008126"/>
            <a:ext cx="1113200" cy="22030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B50493-F40F-4DEA-A9B3-5FB61B9CE0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180" b="44448"/>
          <a:stretch/>
        </p:blipFill>
        <p:spPr>
          <a:xfrm>
            <a:off x="4886110" y="1212786"/>
            <a:ext cx="3743408" cy="14636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49762" y="1439620"/>
            <a:ext cx="2684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mL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water in</a:t>
            </a:r>
          </a:p>
          <a:p>
            <a:pPr lvl="0"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mL glass TVIS vial </a:t>
            </a:r>
          </a:p>
          <a:p>
            <a:pPr lvl="0"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pair of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10/19</a:t>
            </a:r>
            <a:r>
              <a:rPr kumimoji="0" lang="en-GB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GB" dirty="0">
                <a:solidFill>
                  <a:srgbClr val="000000"/>
                </a:solidFill>
              </a:rPr>
              <a:t>mm height/width electrodes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53712" y="2676455"/>
            <a:ext cx="431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µL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water over IDE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(90 pairs of gold interdigitated electrodes)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5C2382-4A7A-45F1-8F6D-E0B0B7A5B4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98638"/>
            <a:ext cx="4468755" cy="2670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A1613-F3C9-41D4-ABBC-2A8B0C78E9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237" y="3225726"/>
            <a:ext cx="4572396" cy="3036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37695" y="2292669"/>
            <a:ext cx="3440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10/10 </a:t>
            </a:r>
            <a:r>
              <a:rPr lang="en-GB" dirty="0">
                <a:solidFill>
                  <a:schemeClr val="bg1"/>
                </a:solidFill>
                <a:sym typeface="Symbol" panose="05050102010706020507" pitchFamily="18" charset="2"/>
              </a:rPr>
              <a:t></a:t>
            </a:r>
            <a:r>
              <a:rPr lang="en-GB" dirty="0">
                <a:solidFill>
                  <a:schemeClr val="bg1"/>
                </a:solidFill>
              </a:rPr>
              <a:t>m electrode width/spacing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6601968" y="3968496"/>
            <a:ext cx="0" cy="1655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2492596" y="4048125"/>
            <a:ext cx="0" cy="15754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6233160" y="3968496"/>
            <a:ext cx="0" cy="1655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1985010" y="4192905"/>
            <a:ext cx="0" cy="14306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0" name="Freeform 19"/>
          <p:cNvSpPr/>
          <p:nvPr/>
        </p:nvSpPr>
        <p:spPr bwMode="auto">
          <a:xfrm>
            <a:off x="6226325" y="3899581"/>
            <a:ext cx="370610" cy="31839"/>
          </a:xfrm>
          <a:custGeom>
            <a:avLst/>
            <a:gdLst>
              <a:gd name="connsiteX0" fmla="*/ 0 w 370610"/>
              <a:gd name="connsiteY0" fmla="*/ 27709 h 32339"/>
              <a:gd name="connsiteX1" fmla="*/ 90055 w 370610"/>
              <a:gd name="connsiteY1" fmla="*/ 31173 h 32339"/>
              <a:gd name="connsiteX2" fmla="*/ 155864 w 370610"/>
              <a:gd name="connsiteY2" fmla="*/ 31173 h 32339"/>
              <a:gd name="connsiteX3" fmla="*/ 232064 w 370610"/>
              <a:gd name="connsiteY3" fmla="*/ 17318 h 32339"/>
              <a:gd name="connsiteX4" fmla="*/ 297873 w 370610"/>
              <a:gd name="connsiteY4" fmla="*/ 10391 h 32339"/>
              <a:gd name="connsiteX5" fmla="*/ 370610 w 370610"/>
              <a:gd name="connsiteY5" fmla="*/ 0 h 32339"/>
              <a:gd name="connsiteX0" fmla="*/ 0 w 370610"/>
              <a:gd name="connsiteY0" fmla="*/ 27709 h 31839"/>
              <a:gd name="connsiteX1" fmla="*/ 90055 w 370610"/>
              <a:gd name="connsiteY1" fmla="*/ 31173 h 31839"/>
              <a:gd name="connsiteX2" fmla="*/ 155864 w 370610"/>
              <a:gd name="connsiteY2" fmla="*/ 31173 h 31839"/>
              <a:gd name="connsiteX3" fmla="*/ 232064 w 370610"/>
              <a:gd name="connsiteY3" fmla="*/ 24245 h 31839"/>
              <a:gd name="connsiteX4" fmla="*/ 297873 w 370610"/>
              <a:gd name="connsiteY4" fmla="*/ 10391 h 31839"/>
              <a:gd name="connsiteX5" fmla="*/ 370610 w 370610"/>
              <a:gd name="connsiteY5" fmla="*/ 0 h 31839"/>
              <a:gd name="connsiteX0" fmla="*/ 0 w 370610"/>
              <a:gd name="connsiteY0" fmla="*/ 27709 h 31839"/>
              <a:gd name="connsiteX1" fmla="*/ 90055 w 370610"/>
              <a:gd name="connsiteY1" fmla="*/ 31173 h 31839"/>
              <a:gd name="connsiteX2" fmla="*/ 155864 w 370610"/>
              <a:gd name="connsiteY2" fmla="*/ 31173 h 31839"/>
              <a:gd name="connsiteX3" fmla="*/ 232064 w 370610"/>
              <a:gd name="connsiteY3" fmla="*/ 24245 h 31839"/>
              <a:gd name="connsiteX4" fmla="*/ 304800 w 370610"/>
              <a:gd name="connsiteY4" fmla="*/ 17318 h 31839"/>
              <a:gd name="connsiteX5" fmla="*/ 370610 w 370610"/>
              <a:gd name="connsiteY5" fmla="*/ 0 h 31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610" h="31839">
                <a:moveTo>
                  <a:pt x="0" y="27709"/>
                </a:moveTo>
                <a:lnTo>
                  <a:pt x="90055" y="31173"/>
                </a:lnTo>
                <a:cubicBezTo>
                  <a:pt x="116032" y="31750"/>
                  <a:pt x="132196" y="32328"/>
                  <a:pt x="155864" y="31173"/>
                </a:cubicBezTo>
                <a:cubicBezTo>
                  <a:pt x="179532" y="30018"/>
                  <a:pt x="207241" y="26554"/>
                  <a:pt x="232064" y="24245"/>
                </a:cubicBezTo>
                <a:cubicBezTo>
                  <a:pt x="256887" y="21936"/>
                  <a:pt x="281709" y="21359"/>
                  <a:pt x="304800" y="17318"/>
                </a:cubicBezTo>
                <a:cubicBezTo>
                  <a:pt x="327891" y="13277"/>
                  <a:pt x="345787" y="3752"/>
                  <a:pt x="37061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1985010" y="4048125"/>
            <a:ext cx="499110" cy="144780"/>
          </a:xfrm>
          <a:custGeom>
            <a:avLst/>
            <a:gdLst>
              <a:gd name="connsiteX0" fmla="*/ 0 w 506730"/>
              <a:gd name="connsiteY0" fmla="*/ 144780 h 144780"/>
              <a:gd name="connsiteX1" fmla="*/ 60960 w 506730"/>
              <a:gd name="connsiteY1" fmla="*/ 118110 h 144780"/>
              <a:gd name="connsiteX2" fmla="*/ 118110 w 506730"/>
              <a:gd name="connsiteY2" fmla="*/ 99060 h 144780"/>
              <a:gd name="connsiteX3" fmla="*/ 186690 w 506730"/>
              <a:gd name="connsiteY3" fmla="*/ 64770 h 144780"/>
              <a:gd name="connsiteX4" fmla="*/ 270510 w 506730"/>
              <a:gd name="connsiteY4" fmla="*/ 41910 h 144780"/>
              <a:gd name="connsiteX5" fmla="*/ 354330 w 506730"/>
              <a:gd name="connsiteY5" fmla="*/ 22860 h 144780"/>
              <a:gd name="connsiteX6" fmla="*/ 415290 w 506730"/>
              <a:gd name="connsiteY6" fmla="*/ 7620 h 144780"/>
              <a:gd name="connsiteX7" fmla="*/ 506730 w 506730"/>
              <a:gd name="connsiteY7" fmla="*/ 0 h 144780"/>
              <a:gd name="connsiteX0" fmla="*/ 0 w 506730"/>
              <a:gd name="connsiteY0" fmla="*/ 144780 h 144780"/>
              <a:gd name="connsiteX1" fmla="*/ 60960 w 506730"/>
              <a:gd name="connsiteY1" fmla="*/ 118110 h 144780"/>
              <a:gd name="connsiteX2" fmla="*/ 118110 w 506730"/>
              <a:gd name="connsiteY2" fmla="*/ 99060 h 144780"/>
              <a:gd name="connsiteX3" fmla="*/ 198120 w 506730"/>
              <a:gd name="connsiteY3" fmla="*/ 68580 h 144780"/>
              <a:gd name="connsiteX4" fmla="*/ 270510 w 506730"/>
              <a:gd name="connsiteY4" fmla="*/ 41910 h 144780"/>
              <a:gd name="connsiteX5" fmla="*/ 354330 w 506730"/>
              <a:gd name="connsiteY5" fmla="*/ 22860 h 144780"/>
              <a:gd name="connsiteX6" fmla="*/ 415290 w 506730"/>
              <a:gd name="connsiteY6" fmla="*/ 7620 h 144780"/>
              <a:gd name="connsiteX7" fmla="*/ 506730 w 506730"/>
              <a:gd name="connsiteY7" fmla="*/ 0 h 144780"/>
              <a:gd name="connsiteX0" fmla="*/ 0 w 506730"/>
              <a:gd name="connsiteY0" fmla="*/ 144780 h 144780"/>
              <a:gd name="connsiteX1" fmla="*/ 60960 w 506730"/>
              <a:gd name="connsiteY1" fmla="*/ 118110 h 144780"/>
              <a:gd name="connsiteX2" fmla="*/ 118110 w 506730"/>
              <a:gd name="connsiteY2" fmla="*/ 99060 h 144780"/>
              <a:gd name="connsiteX3" fmla="*/ 198120 w 506730"/>
              <a:gd name="connsiteY3" fmla="*/ 68580 h 144780"/>
              <a:gd name="connsiteX4" fmla="*/ 270510 w 506730"/>
              <a:gd name="connsiteY4" fmla="*/ 41910 h 144780"/>
              <a:gd name="connsiteX5" fmla="*/ 354330 w 506730"/>
              <a:gd name="connsiteY5" fmla="*/ 22860 h 144780"/>
              <a:gd name="connsiteX6" fmla="*/ 415290 w 506730"/>
              <a:gd name="connsiteY6" fmla="*/ 7620 h 144780"/>
              <a:gd name="connsiteX7" fmla="*/ 506730 w 506730"/>
              <a:gd name="connsiteY7" fmla="*/ 0 h 144780"/>
              <a:gd name="connsiteX0" fmla="*/ 0 w 506730"/>
              <a:gd name="connsiteY0" fmla="*/ 144780 h 144780"/>
              <a:gd name="connsiteX1" fmla="*/ 60960 w 506730"/>
              <a:gd name="connsiteY1" fmla="*/ 118110 h 144780"/>
              <a:gd name="connsiteX2" fmla="*/ 118110 w 506730"/>
              <a:gd name="connsiteY2" fmla="*/ 99060 h 144780"/>
              <a:gd name="connsiteX3" fmla="*/ 198120 w 506730"/>
              <a:gd name="connsiteY3" fmla="*/ 68580 h 144780"/>
              <a:gd name="connsiteX4" fmla="*/ 281940 w 506730"/>
              <a:gd name="connsiteY4" fmla="*/ 41910 h 144780"/>
              <a:gd name="connsiteX5" fmla="*/ 354330 w 506730"/>
              <a:gd name="connsiteY5" fmla="*/ 22860 h 144780"/>
              <a:gd name="connsiteX6" fmla="*/ 415290 w 506730"/>
              <a:gd name="connsiteY6" fmla="*/ 7620 h 144780"/>
              <a:gd name="connsiteX7" fmla="*/ 506730 w 506730"/>
              <a:gd name="connsiteY7" fmla="*/ 0 h 14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6730" h="144780">
                <a:moveTo>
                  <a:pt x="0" y="144780"/>
                </a:moveTo>
                <a:cubicBezTo>
                  <a:pt x="20637" y="135255"/>
                  <a:pt x="41275" y="125730"/>
                  <a:pt x="60960" y="118110"/>
                </a:cubicBezTo>
                <a:cubicBezTo>
                  <a:pt x="80645" y="110490"/>
                  <a:pt x="95250" y="107315"/>
                  <a:pt x="118110" y="99060"/>
                </a:cubicBezTo>
                <a:cubicBezTo>
                  <a:pt x="140970" y="90805"/>
                  <a:pt x="170815" y="78105"/>
                  <a:pt x="198120" y="68580"/>
                </a:cubicBezTo>
                <a:cubicBezTo>
                  <a:pt x="225425" y="59055"/>
                  <a:pt x="255905" y="49530"/>
                  <a:pt x="281940" y="41910"/>
                </a:cubicBezTo>
                <a:cubicBezTo>
                  <a:pt x="307975" y="34290"/>
                  <a:pt x="332105" y="28575"/>
                  <a:pt x="354330" y="22860"/>
                </a:cubicBezTo>
                <a:cubicBezTo>
                  <a:pt x="376555" y="17145"/>
                  <a:pt x="389890" y="11430"/>
                  <a:pt x="415290" y="7620"/>
                </a:cubicBezTo>
                <a:cubicBezTo>
                  <a:pt x="440690" y="3810"/>
                  <a:pt x="473710" y="1905"/>
                  <a:pt x="50673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6400800" y="3598638"/>
            <a:ext cx="0" cy="20354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426762" y="3188246"/>
            <a:ext cx="3547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1.6 kHz temperature sensitive </a:t>
            </a:r>
          </a:p>
        </p:txBody>
      </p:sp>
    </p:spTree>
    <p:extLst>
      <p:ext uri="{BB962C8B-B14F-4D97-AF65-F5344CB8AC3E}">
        <p14:creationId xmlns:p14="http://schemas.microsoft.com/office/powerpoint/2010/main" val="1725200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2714199"/>
            <a:ext cx="9144000" cy="1152000"/>
          </a:xfrm>
          <a:prstGeom prst="rect">
            <a:avLst/>
          </a:prstGeom>
          <a:solidFill>
            <a:srgbClr val="3E218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Micro-scale measurements in a freeze-drying microscope; applications for formulation screening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1" kern="1200" dirty="0">
                <a:solidFill>
                  <a:schemeClr val="bg1"/>
                </a:solidFill>
                <a:ea typeface="ＭＳ Ｐゴシック" pitchFamily="1" charset="-128"/>
              </a:rPr>
              <a:t>Dielectric loss or dielectric permittivity analysis?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426859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800" dirty="0"/>
              <a:t>Z-FDM : A description of the new measurement system </a:t>
            </a:r>
          </a:p>
        </p:txBody>
      </p:sp>
    </p:spTree>
    <p:extLst>
      <p:ext uri="{BB962C8B-B14F-4D97-AF65-F5344CB8AC3E}">
        <p14:creationId xmlns:p14="http://schemas.microsoft.com/office/powerpoint/2010/main" val="21598760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59F92-88AF-4669-A2E6-BA3A93B7D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Freeze drying microscopy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16644C-B377-4883-8CA0-59BFFABF95C0}"/>
              </a:ext>
            </a:extLst>
          </p:cNvPr>
          <p:cNvSpPr/>
          <p:nvPr/>
        </p:nvSpPr>
        <p:spPr>
          <a:xfrm>
            <a:off x="312796" y="826945"/>
            <a:ext cx="85352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3" lv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E218F"/>
              </a:buClr>
            </a:pP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Real-time observation of the behavior of formulations during freeze drying and typically used for study Critical Temperatures of a formulation</a:t>
            </a:r>
          </a:p>
          <a:p>
            <a:pPr marL="468313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E218F"/>
              </a:buClr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In amorphous products this is the collapse temperature (T</a:t>
            </a:r>
            <a:r>
              <a:rPr lang="en-US" sz="2000" kern="0" baseline="-25000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c</a:t>
            </a: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) </a:t>
            </a:r>
          </a:p>
          <a:p>
            <a:pPr marL="468313" lvl="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E218F"/>
              </a:buClr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In crystalline solutions this is the eutectic point (</a:t>
            </a:r>
            <a:r>
              <a:rPr lang="en-US" sz="2000" kern="0" dirty="0" err="1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T</a:t>
            </a:r>
            <a:r>
              <a:rPr lang="en-US" sz="2000" kern="0" baseline="-25000" dirty="0" err="1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eu</a:t>
            </a: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) </a:t>
            </a: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D4CC4C24-849C-471E-8F79-51BAAC1851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8" t="6272" r="30733" b="5179"/>
          <a:stretch/>
        </p:blipFill>
        <p:spPr bwMode="auto">
          <a:xfrm>
            <a:off x="608143" y="2712414"/>
            <a:ext cx="2925632" cy="310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DC6AFB-3D83-4956-B975-4B4260E11F46}"/>
              </a:ext>
            </a:extLst>
          </p:cNvPr>
          <p:cNvSpPr txBox="1"/>
          <p:nvPr/>
        </p:nvSpPr>
        <p:spPr>
          <a:xfrm>
            <a:off x="1059320" y="5846389"/>
            <a:ext cx="2826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Biopharma Lyostat5 FDM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ACD14E-96BC-4D51-A66A-7F8E76D07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291" y="2841916"/>
            <a:ext cx="6300000" cy="344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261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59F92-88AF-4669-A2E6-BA3A93B7D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Impedance enabled Freeze drying microscopy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16644C-B377-4883-8CA0-59BFFABF95C0}"/>
              </a:ext>
            </a:extLst>
          </p:cNvPr>
          <p:cNvSpPr/>
          <p:nvPr/>
        </p:nvSpPr>
        <p:spPr>
          <a:xfrm>
            <a:off x="312796" y="826945"/>
            <a:ext cx="853524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8313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E218F"/>
              </a:buClr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Impedance analyzer connected to the FDM with bespoke adapters  </a:t>
            </a:r>
          </a:p>
          <a:p>
            <a:pPr marL="468313" lvl="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E218F"/>
              </a:buClr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FDM stage remains intact, and IDE sit above the quartz cell </a:t>
            </a:r>
          </a:p>
          <a:p>
            <a:pPr marL="468313" lvl="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E218F"/>
              </a:buClr>
              <a:buFont typeface="Wingdings" panose="05000000000000000000" pitchFamily="2" charset="2"/>
              <a:buChar char="ü"/>
            </a:pPr>
            <a:r>
              <a:rPr lang="en-US" sz="2000" kern="0" dirty="0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Gold IDE does not affect the optical application of the FDM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DC6AFB-3D83-4956-B975-4B4260E11F46}"/>
              </a:ext>
            </a:extLst>
          </p:cNvPr>
          <p:cNvSpPr txBox="1"/>
          <p:nvPr/>
        </p:nvSpPr>
        <p:spPr>
          <a:xfrm>
            <a:off x="1477599" y="5846389"/>
            <a:ext cx="99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Z-FDM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87" y="2331881"/>
            <a:ext cx="2283504" cy="34915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C29D87-C386-4451-844C-18A287921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514" y="2070897"/>
            <a:ext cx="6300000" cy="420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499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1E6F9D-9EF1-475F-BDC3-0CD39B478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Z-FDM with TASC and Image Analysis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55D011-AC1E-46FE-BE00-1DF10C0FA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16" y="978197"/>
            <a:ext cx="8697433" cy="679126"/>
          </a:xfrm>
        </p:spPr>
        <p:txBody>
          <a:bodyPr/>
          <a:lstStyle/>
          <a:p>
            <a:r>
              <a:rPr lang="en-GB" dirty="0" smtClean="0"/>
              <a:t>Combined approaches provides comprehensive analysis of critical parameters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11113" indent="0">
              <a:buNone/>
            </a:pPr>
            <a:endParaRPr lang="en-GB" dirty="0"/>
          </a:p>
          <a:p>
            <a:pPr marL="11113" indent="0" algn="ctr">
              <a:buNone/>
            </a:pPr>
            <a:r>
              <a:rPr lang="en-GB" dirty="0" smtClean="0"/>
              <a:t>TBC : To be confirmed in this presentation. </a:t>
            </a:r>
          </a:p>
          <a:p>
            <a:pPr marL="11113" indent="0">
              <a:buNone/>
            </a:pPr>
            <a:r>
              <a:rPr lang="en-GB" sz="1400" dirty="0" smtClean="0"/>
              <a:t>*</a:t>
            </a:r>
            <a:r>
              <a:rPr lang="en-GB" sz="1400" dirty="0" err="1" smtClean="0"/>
              <a:t>Vadesa</a:t>
            </a:r>
            <a:r>
              <a:rPr lang="en-GB" sz="1400" dirty="0" smtClean="0"/>
              <a:t> </a:t>
            </a:r>
            <a:r>
              <a:rPr lang="en-GB" sz="1400" dirty="0"/>
              <a:t>A, Smith G, Horley N, Ward K, Dalby P. Application of a novel impedance-based freeze drying microscopy for formulation development. Podium &amp; Poster presentation at ISL-FD 9th International Conference 2-6th September, 2019, Ghent, Belgium. February 2020. </a:t>
            </a:r>
            <a:r>
              <a:rPr lang="en-GB" sz="1400" dirty="0" smtClean="0"/>
              <a:t>doi:10.21253/DMU.9767048</a:t>
            </a:r>
          </a:p>
          <a:p>
            <a:pPr marL="11113" indent="0">
              <a:buNone/>
            </a:pPr>
            <a:r>
              <a:rPr lang="en-GB" sz="1400" dirty="0" smtClean="0"/>
              <a:t>**Requires all of the sample to be within view of the camera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424B214-B2F2-4E97-B124-4F0AA85B6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343718"/>
              </p:ext>
            </p:extLst>
          </p:nvPr>
        </p:nvGraphicFramePr>
        <p:xfrm>
          <a:off x="290500" y="1657322"/>
          <a:ext cx="8584264" cy="2987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46066">
                  <a:extLst>
                    <a:ext uri="{9D8B030D-6E8A-4147-A177-3AD203B41FA5}">
                      <a16:colId xmlns:a16="http://schemas.microsoft.com/office/drawing/2014/main" val="1024107076"/>
                    </a:ext>
                  </a:extLst>
                </a:gridCol>
                <a:gridCol w="2146066">
                  <a:extLst>
                    <a:ext uri="{9D8B030D-6E8A-4147-A177-3AD203B41FA5}">
                      <a16:colId xmlns:a16="http://schemas.microsoft.com/office/drawing/2014/main" val="1446767152"/>
                    </a:ext>
                  </a:extLst>
                </a:gridCol>
                <a:gridCol w="2146066">
                  <a:extLst>
                    <a:ext uri="{9D8B030D-6E8A-4147-A177-3AD203B41FA5}">
                      <a16:colId xmlns:a16="http://schemas.microsoft.com/office/drawing/2014/main" val="273763626"/>
                    </a:ext>
                  </a:extLst>
                </a:gridCol>
                <a:gridCol w="2146066">
                  <a:extLst>
                    <a:ext uri="{9D8B030D-6E8A-4147-A177-3AD203B41FA5}">
                      <a16:colId xmlns:a16="http://schemas.microsoft.com/office/drawing/2014/main" val="3270461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Visual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TASC</a:t>
                      </a:r>
                      <a:r>
                        <a:rPr lang="en-US" baseline="0" dirty="0" smtClean="0"/>
                        <a:t>/</a:t>
                      </a:r>
                      <a:r>
                        <a:rPr lang="en-US" dirty="0" smtClean="0"/>
                        <a:t>pixel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analysis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Impedance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332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Collapse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Yes (Subjective)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Yes</a:t>
                      </a:r>
                      <a:r>
                        <a:rPr lang="en-GB" sz="2000" baseline="0" dirty="0">
                          <a:solidFill>
                            <a:schemeClr val="tx1"/>
                          </a:solidFill>
                        </a:rPr>
                        <a:t>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618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Eutectic melt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Yes (Subjective)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996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Glass transition (</a:t>
                      </a:r>
                      <a:r>
                        <a:rPr lang="en-GB" dirty="0" err="1"/>
                        <a:t>T</a:t>
                      </a:r>
                      <a:r>
                        <a:rPr lang="en-GB" baseline="-25000" dirty="0" err="1"/>
                        <a:t>g</a:t>
                      </a:r>
                      <a:r>
                        <a:rPr lang="en-GB" dirty="0"/>
                        <a:t>’)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??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156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Ice nucleation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**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Yes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en-GB" sz="18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132455"/>
                  </a:ext>
                </a:extLst>
              </a:tr>
              <a:tr h="346197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4"/>
                          </a:solidFill>
                        </a:rPr>
                        <a:t>Solidification 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olidFill>
                            <a:srgbClr val="00B050"/>
                          </a:solidFill>
                        </a:rPr>
                        <a:t>Yes</a:t>
                      </a:r>
                      <a:r>
                        <a:rPr lang="en-GB" sz="1800" baseline="0" dirty="0" smtClean="0">
                          <a:solidFill>
                            <a:schemeClr val="tx1"/>
                          </a:solidFill>
                        </a:rPr>
                        <a:t>**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Yes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</a:rPr>
                        <a:t>*</a:t>
                      </a:r>
                      <a:endParaRPr lang="en-GB" sz="18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5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4"/>
                          </a:solidFill>
                        </a:rPr>
                        <a:t>Annealing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??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22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Drying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Yes</a:t>
                      </a:r>
                      <a:endParaRPr lang="en-GB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TBC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2585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461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 – </a:t>
            </a:r>
            <a:r>
              <a:rPr lang="en-GB" dirty="0" smtClean="0"/>
              <a:t>Vienna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Introduction to electrical impedance and dielectric relaxation spectroscopy</a:t>
            </a:r>
          </a:p>
          <a:p>
            <a:r>
              <a:rPr lang="en-US" sz="2400" dirty="0"/>
              <a:t>Micro-scale measurements in a freeze-drying microscope; applications for formulation screening</a:t>
            </a:r>
          </a:p>
          <a:p>
            <a:r>
              <a:rPr lang="en-US" sz="2400" dirty="0"/>
              <a:t>In-vial measurements in a freeze-dryer: applications for process development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976459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Publications suggestive of Z-FDM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221" y="888976"/>
            <a:ext cx="8833899" cy="524148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dirty="0"/>
              <a:t>Smith, G., </a:t>
            </a:r>
            <a:r>
              <a:rPr lang="en-GB" dirty="0" err="1"/>
              <a:t>Jeeraruangrattana</a:t>
            </a:r>
            <a:r>
              <a:rPr lang="en-GB" dirty="0"/>
              <a:t>, Y., Ermolina, I. (2018). The application of dual-electrode through vial impedance spectroscopy for the determination of ice interface temperatures, </a:t>
            </a:r>
            <a:r>
              <a:rPr lang="en-GB" b="1" dirty="0">
                <a:solidFill>
                  <a:srgbClr val="00B050"/>
                </a:solidFill>
              </a:rPr>
              <a:t>primary drying rate </a:t>
            </a:r>
            <a:r>
              <a:rPr lang="en-GB" dirty="0"/>
              <a:t>and vial heat transfer coefficient in </a:t>
            </a:r>
            <a:r>
              <a:rPr lang="en-GB" dirty="0" err="1"/>
              <a:t>lyophilization</a:t>
            </a:r>
            <a:r>
              <a:rPr lang="en-GB" dirty="0"/>
              <a:t> process development. European Journal of Pharmaceutics and Biopharmaceutics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dirty="0"/>
              <a:t>Smith, G., Arshad, M.S., </a:t>
            </a:r>
            <a:r>
              <a:rPr lang="en-GB" dirty="0" err="1"/>
              <a:t>Polygalov</a:t>
            </a:r>
            <a:r>
              <a:rPr lang="en-GB" dirty="0"/>
              <a:t>, E., Ermolina, I., McCoy, T.R., </a:t>
            </a:r>
            <a:r>
              <a:rPr lang="en-GB" dirty="0" err="1"/>
              <a:t>Matejtschuk</a:t>
            </a:r>
            <a:r>
              <a:rPr lang="en-GB" dirty="0"/>
              <a:t>, P. (2017). Process Understanding in Freeze-Drying Cycle Development: Applications for Through-Vial Impedance Spectroscopy (TVIS) in Mini-pilot Studies. Journal of Pharmaceutical Innovation, 12 (1), pp. 26-40 </a:t>
            </a:r>
            <a:r>
              <a:rPr lang="en-GB" b="1" dirty="0">
                <a:solidFill>
                  <a:srgbClr val="00B050"/>
                </a:solidFill>
              </a:rPr>
              <a:t>Key observation was the potential to measure temperature non-invasively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dirty="0"/>
              <a:t>Arshad, M.S., Smith, G., </a:t>
            </a:r>
            <a:r>
              <a:rPr lang="en-GB" dirty="0" err="1"/>
              <a:t>Polygalov</a:t>
            </a:r>
            <a:r>
              <a:rPr lang="en-GB" dirty="0"/>
              <a:t>, E., Ermolina, I. (2014). Through-vial impedance spectroscopy of critical events during the freezing stage of the </a:t>
            </a:r>
            <a:r>
              <a:rPr lang="en-GB" dirty="0" err="1"/>
              <a:t>lyophilization</a:t>
            </a:r>
            <a:r>
              <a:rPr lang="en-GB" dirty="0"/>
              <a:t> cycle: The example of the impact of sucrose on the </a:t>
            </a:r>
            <a:r>
              <a:rPr lang="en-GB" b="1" dirty="0">
                <a:solidFill>
                  <a:srgbClr val="00B050"/>
                </a:solidFill>
              </a:rPr>
              <a:t>crystallization of mannitol</a:t>
            </a:r>
            <a:r>
              <a:rPr lang="en-GB" dirty="0"/>
              <a:t>. European Journal of Pharmaceutics and Biopharmaceutics, 87 (3), pp. 598-605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dirty="0"/>
              <a:t>Smith, G., Arshad, M.S., </a:t>
            </a:r>
            <a:r>
              <a:rPr lang="en-GB" dirty="0" err="1"/>
              <a:t>Polygalov</a:t>
            </a:r>
            <a:r>
              <a:rPr lang="en-GB" dirty="0"/>
              <a:t>, E., Ermolina, I. (2014). Through-Vial Impedance Spectroscopy of the </a:t>
            </a:r>
            <a:r>
              <a:rPr lang="en-GB" b="1" dirty="0">
                <a:solidFill>
                  <a:srgbClr val="00B050"/>
                </a:solidFill>
              </a:rPr>
              <a:t>Mechanisms of Annealing</a:t>
            </a:r>
            <a:r>
              <a:rPr lang="en-GB" dirty="0"/>
              <a:t> in the Freeze-Drying of </a:t>
            </a:r>
            <a:r>
              <a:rPr lang="en-GB" dirty="0" err="1"/>
              <a:t>Maltodextrin</a:t>
            </a:r>
            <a:r>
              <a:rPr lang="en-GB" dirty="0"/>
              <a:t>: The Impact of Annealing Hold Time and Temperature on the Primary Drying Rate. Journal of Pharmaceutical Sciences, 103 (6), pp. 1799-1810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dirty="0"/>
              <a:t>Smith, G., Arshad, M.S., </a:t>
            </a:r>
            <a:r>
              <a:rPr lang="en-GB" dirty="0" err="1"/>
              <a:t>Nazari</a:t>
            </a:r>
            <a:r>
              <a:rPr lang="en-GB" dirty="0"/>
              <a:t>, K., </a:t>
            </a:r>
            <a:r>
              <a:rPr lang="en-GB" dirty="0" err="1"/>
              <a:t>Polygalov</a:t>
            </a:r>
            <a:r>
              <a:rPr lang="en-GB" dirty="0"/>
              <a:t>, E., Ermolina, I. ; Taylor, J., Page, T. (2014) Through-Vial Impedance Spectroscopy: A New In-Line Process Analytical Technology for Freeze Drying. Pharmaceutical Technology, 38 (4), pp. 38-46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dirty="0"/>
              <a:t>Smith, G., Arshad, M.S., </a:t>
            </a:r>
            <a:r>
              <a:rPr lang="en-GB" dirty="0" err="1"/>
              <a:t>Polygalov</a:t>
            </a:r>
            <a:r>
              <a:rPr lang="en-GB" dirty="0"/>
              <a:t>, E., Irina Ermolina, I. (2014) Factors Affecting the Use of Impedance Spectroscopy in the Characterisation of the Freezing Stage of the Lyophilisation Process: the Impact of Liquid Fill Height in Relation to Electrode Geometry. AAPS </a:t>
            </a:r>
            <a:r>
              <a:rPr lang="en-GB" dirty="0" err="1"/>
              <a:t>PharmSciTech</a:t>
            </a:r>
            <a:r>
              <a:rPr lang="en-GB" dirty="0"/>
              <a:t>, 15 (2),  pp 261–269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dirty="0"/>
              <a:t>Smith, G., Arshad, M.S., </a:t>
            </a:r>
            <a:r>
              <a:rPr lang="en-GB" dirty="0" err="1"/>
              <a:t>Polygalov</a:t>
            </a:r>
            <a:r>
              <a:rPr lang="en-GB" dirty="0"/>
              <a:t>, E. and Ermolina, I. (2013) An application for impedance spectroscopy in the characterisation of the </a:t>
            </a:r>
            <a:r>
              <a:rPr lang="en-GB" b="1" dirty="0">
                <a:solidFill>
                  <a:srgbClr val="00B050"/>
                </a:solidFill>
              </a:rPr>
              <a:t>glass transition </a:t>
            </a:r>
            <a:r>
              <a:rPr lang="en-GB" dirty="0"/>
              <a:t>during the </a:t>
            </a:r>
            <a:r>
              <a:rPr lang="en-GB" dirty="0" err="1"/>
              <a:t>lyophilization</a:t>
            </a:r>
            <a:r>
              <a:rPr lang="en-GB" dirty="0"/>
              <a:t> cycle: The example of a 10% w/v </a:t>
            </a:r>
            <a:r>
              <a:rPr lang="en-GB" dirty="0" err="1"/>
              <a:t>maltodextrin</a:t>
            </a:r>
            <a:r>
              <a:rPr lang="en-GB" dirty="0"/>
              <a:t> solution. European Journal of Pharmaceutics and Biopharmaceutics, 86 (3 Part B), pp. 1130-1140.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dirty="0"/>
              <a:t>Smith, G., </a:t>
            </a:r>
            <a:r>
              <a:rPr lang="en-GB" dirty="0" err="1"/>
              <a:t>Polygalov</a:t>
            </a:r>
            <a:r>
              <a:rPr lang="en-GB" dirty="0"/>
              <a:t>, E., Arshad, M.S., Page, T., Taylor, J., Ermolina, I.  (2013) An impedance-based process analytical technology for monitoring the lyophilisation process. International Journal of Pharmaceutics, 449 (1-2), pp. 72-83</a:t>
            </a:r>
          </a:p>
        </p:txBody>
      </p:sp>
    </p:spTree>
    <p:extLst>
      <p:ext uri="{BB962C8B-B14F-4D97-AF65-F5344CB8AC3E}">
        <p14:creationId xmlns:p14="http://schemas.microsoft.com/office/powerpoint/2010/main" val="2845704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2714199"/>
            <a:ext cx="9144000" cy="1152000"/>
          </a:xfrm>
          <a:prstGeom prst="rect">
            <a:avLst/>
          </a:prstGeom>
          <a:solidFill>
            <a:srgbClr val="3E218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Observations on Sample Size</a:t>
            </a:r>
          </a:p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800" i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 study of 5% w/v Sucrose Solution </a:t>
            </a:r>
          </a:p>
        </p:txBody>
      </p:sp>
      <p:sp>
        <p:nvSpPr>
          <p:cNvPr id="2" name="Rectangle 1"/>
          <p:cNvSpPr/>
          <p:nvPr/>
        </p:nvSpPr>
        <p:spPr>
          <a:xfrm>
            <a:off x="276025" y="224136"/>
            <a:ext cx="65644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Applications in freezing (nucleation temperature, ice growth rates, solidification end point) </a:t>
            </a:r>
          </a:p>
        </p:txBody>
      </p:sp>
    </p:spTree>
    <p:extLst>
      <p:ext uri="{BB962C8B-B14F-4D97-AF65-F5344CB8AC3E}">
        <p14:creationId xmlns:p14="http://schemas.microsoft.com/office/powerpoint/2010/main" val="1273681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637941F-5EDA-466D-9F1F-757F08FE8F0A}"/>
              </a:ext>
            </a:extLst>
          </p:cNvPr>
          <p:cNvGrpSpPr/>
          <p:nvPr/>
        </p:nvGrpSpPr>
        <p:grpSpPr>
          <a:xfrm>
            <a:off x="42091" y="251379"/>
            <a:ext cx="4956478" cy="6040611"/>
            <a:chOff x="42091" y="251379"/>
            <a:chExt cx="4956478" cy="60406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0BF518-13BA-4A1E-98E5-C83F4F2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091" y="251379"/>
              <a:ext cx="4956478" cy="596240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FB2025A-076C-4328-A190-A9D939FDD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033" y="5590889"/>
              <a:ext cx="4371211" cy="701101"/>
            </a:xfrm>
            <a:prstGeom prst="rect">
              <a:avLst/>
            </a:prstGeom>
          </p:spPr>
        </p:pic>
      </p:grpSp>
      <p:sp>
        <p:nvSpPr>
          <p:cNvPr id="78" name="Title 7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Nucleation of 0.5µL of 5% Sucrose</a:t>
            </a: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976" y="1386535"/>
            <a:ext cx="1778823" cy="126000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166" y="1386535"/>
            <a:ext cx="1778823" cy="126000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975" y="2864790"/>
            <a:ext cx="1778823" cy="126000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166" y="2864790"/>
            <a:ext cx="1778823" cy="126000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975" y="4343045"/>
            <a:ext cx="1778823" cy="12600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166" y="4343045"/>
            <a:ext cx="1778823" cy="1260000"/>
          </a:xfrm>
          <a:prstGeom prst="rect">
            <a:avLst/>
          </a:prstGeom>
        </p:spPr>
      </p:pic>
      <p:sp>
        <p:nvSpPr>
          <p:cNvPr id="89" name="Oval 88"/>
          <p:cNvSpPr/>
          <p:nvPr/>
        </p:nvSpPr>
        <p:spPr>
          <a:xfrm>
            <a:off x="4670380" y="2864790"/>
            <a:ext cx="324000" cy="3240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0" name="Oval 89"/>
          <p:cNvSpPr/>
          <p:nvPr/>
        </p:nvSpPr>
        <p:spPr>
          <a:xfrm>
            <a:off x="6864787" y="1424615"/>
            <a:ext cx="324000" cy="3240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1" name="Oval 90"/>
          <p:cNvSpPr/>
          <p:nvPr/>
        </p:nvSpPr>
        <p:spPr>
          <a:xfrm>
            <a:off x="6869760" y="4340812"/>
            <a:ext cx="324000" cy="3240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2" name="Oval 91"/>
          <p:cNvSpPr/>
          <p:nvPr/>
        </p:nvSpPr>
        <p:spPr>
          <a:xfrm>
            <a:off x="4670380" y="4348923"/>
            <a:ext cx="324000" cy="3240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3" name="Oval 92"/>
          <p:cNvSpPr/>
          <p:nvPr/>
        </p:nvSpPr>
        <p:spPr>
          <a:xfrm>
            <a:off x="6864787" y="2867819"/>
            <a:ext cx="324000" cy="3240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4" name="Oval 93"/>
          <p:cNvSpPr/>
          <p:nvPr/>
        </p:nvSpPr>
        <p:spPr>
          <a:xfrm>
            <a:off x="4670380" y="1380555"/>
            <a:ext cx="324000" cy="324000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27" name="Elbow Connector 69">
            <a:extLst>
              <a:ext uri="{FF2B5EF4-FFF2-40B4-BE49-F238E27FC236}">
                <a16:creationId xmlns:a16="http://schemas.microsoft.com/office/drawing/2014/main" id="{B7EEA39C-ED35-4DE7-B72B-468B29DACEA6}"/>
              </a:ext>
            </a:extLst>
          </p:cNvPr>
          <p:cNvCxnSpPr/>
          <p:nvPr/>
        </p:nvCxnSpPr>
        <p:spPr>
          <a:xfrm rot="16200000" flipH="1">
            <a:off x="1404264" y="741897"/>
            <a:ext cx="823369" cy="256627"/>
          </a:xfrm>
          <a:prstGeom prst="bentConnector3">
            <a:avLst>
              <a:gd name="adj1" fmla="val 508"/>
            </a:avLst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66776CE-86B3-48A4-A587-AB577EF54016}"/>
              </a:ext>
            </a:extLst>
          </p:cNvPr>
          <p:cNvSpPr/>
          <p:nvPr/>
        </p:nvSpPr>
        <p:spPr>
          <a:xfrm>
            <a:off x="1358812" y="280752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29" name="Elbow Connector 71">
            <a:extLst>
              <a:ext uri="{FF2B5EF4-FFF2-40B4-BE49-F238E27FC236}">
                <a16:creationId xmlns:a16="http://schemas.microsoft.com/office/drawing/2014/main" id="{3DB5FE10-9520-46E8-8036-0A27C64F5917}"/>
              </a:ext>
            </a:extLst>
          </p:cNvPr>
          <p:cNvCxnSpPr/>
          <p:nvPr/>
        </p:nvCxnSpPr>
        <p:spPr>
          <a:xfrm flipV="1">
            <a:off x="1806825" y="1582564"/>
            <a:ext cx="286314" cy="221176"/>
          </a:xfrm>
          <a:prstGeom prst="bentConnector3">
            <a:avLst>
              <a:gd name="adj1" fmla="val 98599"/>
            </a:avLst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54C640CC-87EE-4FBC-9F4F-DB5C5E3A3917}"/>
              </a:ext>
            </a:extLst>
          </p:cNvPr>
          <p:cNvSpPr/>
          <p:nvPr/>
        </p:nvSpPr>
        <p:spPr>
          <a:xfrm>
            <a:off x="1478003" y="1655781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1" name="Elbow Connector 73">
            <a:extLst>
              <a:ext uri="{FF2B5EF4-FFF2-40B4-BE49-F238E27FC236}">
                <a16:creationId xmlns:a16="http://schemas.microsoft.com/office/drawing/2014/main" id="{A4CF1EC1-7CB4-40E3-92B7-A4DB7E915F07}"/>
              </a:ext>
            </a:extLst>
          </p:cNvPr>
          <p:cNvCxnSpPr/>
          <p:nvPr/>
        </p:nvCxnSpPr>
        <p:spPr>
          <a:xfrm rot="5400000">
            <a:off x="1909506" y="998631"/>
            <a:ext cx="846992" cy="195918"/>
          </a:xfrm>
          <a:prstGeom prst="bentConnector3">
            <a:avLst>
              <a:gd name="adj1" fmla="val 715"/>
            </a:avLst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3E876B69-E2AD-4472-8FF3-5BD12C1AD426}"/>
              </a:ext>
            </a:extLst>
          </p:cNvPr>
          <p:cNvSpPr/>
          <p:nvPr/>
        </p:nvSpPr>
        <p:spPr>
          <a:xfrm>
            <a:off x="2429673" y="521033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33" name="Elbow Connector 75">
            <a:extLst>
              <a:ext uri="{FF2B5EF4-FFF2-40B4-BE49-F238E27FC236}">
                <a16:creationId xmlns:a16="http://schemas.microsoft.com/office/drawing/2014/main" id="{54FA11CF-1C98-4C04-B221-72D9034EF0B7}"/>
              </a:ext>
            </a:extLst>
          </p:cNvPr>
          <p:cNvCxnSpPr/>
          <p:nvPr/>
        </p:nvCxnSpPr>
        <p:spPr>
          <a:xfrm rot="5400000" flipH="1" flipV="1">
            <a:off x="1976111" y="1925283"/>
            <a:ext cx="489343" cy="278007"/>
          </a:xfrm>
          <a:prstGeom prst="bentConnector3">
            <a:avLst>
              <a:gd name="adj1" fmla="val 1253"/>
            </a:avLst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41E01092-2309-40A8-8201-9C12F74C2603}"/>
              </a:ext>
            </a:extLst>
          </p:cNvPr>
          <p:cNvSpPr/>
          <p:nvPr/>
        </p:nvSpPr>
        <p:spPr>
          <a:xfrm>
            <a:off x="1742732" y="2163101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35" name="Elbow Connector 77">
            <a:extLst>
              <a:ext uri="{FF2B5EF4-FFF2-40B4-BE49-F238E27FC236}">
                <a16:creationId xmlns:a16="http://schemas.microsoft.com/office/drawing/2014/main" id="{F7E3C78D-543F-4739-8EA5-72726D6EC1C6}"/>
              </a:ext>
            </a:extLst>
          </p:cNvPr>
          <p:cNvCxnSpPr/>
          <p:nvPr/>
        </p:nvCxnSpPr>
        <p:spPr>
          <a:xfrm rot="5400000">
            <a:off x="2289101" y="1325676"/>
            <a:ext cx="588766" cy="195918"/>
          </a:xfrm>
          <a:prstGeom prst="bentConnector3">
            <a:avLst>
              <a:gd name="adj1" fmla="val 715"/>
            </a:avLst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lowchart: Connector 35">
            <a:extLst>
              <a:ext uri="{FF2B5EF4-FFF2-40B4-BE49-F238E27FC236}">
                <a16:creationId xmlns:a16="http://schemas.microsoft.com/office/drawing/2014/main" id="{1B2878CF-BF66-4A52-A068-F10F950A145A}"/>
              </a:ext>
            </a:extLst>
          </p:cNvPr>
          <p:cNvSpPr/>
          <p:nvPr/>
        </p:nvSpPr>
        <p:spPr>
          <a:xfrm>
            <a:off x="2680155" y="963916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5</a:t>
            </a:r>
          </a:p>
        </p:txBody>
      </p:sp>
      <p:cxnSp>
        <p:nvCxnSpPr>
          <p:cNvPr id="37" name="Elbow Connector 79">
            <a:extLst>
              <a:ext uri="{FF2B5EF4-FFF2-40B4-BE49-F238E27FC236}">
                <a16:creationId xmlns:a16="http://schemas.microsoft.com/office/drawing/2014/main" id="{2360940A-B675-4715-AE58-612F940A7616}"/>
              </a:ext>
            </a:extLst>
          </p:cNvPr>
          <p:cNvCxnSpPr>
            <a:stCxn id="38" idx="2"/>
          </p:cNvCxnSpPr>
          <p:nvPr/>
        </p:nvCxnSpPr>
        <p:spPr>
          <a:xfrm rot="10800000">
            <a:off x="3015851" y="1607970"/>
            <a:ext cx="270614" cy="476379"/>
          </a:xfrm>
          <a:prstGeom prst="bentConnector2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3A008908-85D7-40E2-896B-D7B7ECEFDDBB}"/>
              </a:ext>
            </a:extLst>
          </p:cNvPr>
          <p:cNvSpPr/>
          <p:nvPr/>
        </p:nvSpPr>
        <p:spPr>
          <a:xfrm>
            <a:off x="3286465" y="1922348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A6C848B-D7BC-436E-BEDE-C27D117388E3}"/>
              </a:ext>
            </a:extLst>
          </p:cNvPr>
          <p:cNvGrpSpPr/>
          <p:nvPr/>
        </p:nvGrpSpPr>
        <p:grpSpPr>
          <a:xfrm>
            <a:off x="731996" y="716223"/>
            <a:ext cx="2487495" cy="4872557"/>
            <a:chOff x="787081" y="683172"/>
            <a:chExt cx="2487495" cy="487255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340C179-64D3-4664-9AA2-93090899A247}"/>
                </a:ext>
              </a:extLst>
            </p:cNvPr>
            <p:cNvGrpSpPr/>
            <p:nvPr/>
          </p:nvGrpSpPr>
          <p:grpSpPr>
            <a:xfrm>
              <a:off x="1560452" y="683172"/>
              <a:ext cx="1714124" cy="4872557"/>
              <a:chOff x="1560452" y="683172"/>
              <a:chExt cx="1714124" cy="4872557"/>
            </a:xfrm>
          </p:grpSpPr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253A3142-7FE2-402C-B5B9-E08F67189A2F}"/>
                  </a:ext>
                </a:extLst>
              </p:cNvPr>
              <p:cNvCxnSpPr/>
              <p:nvPr/>
            </p:nvCxnSpPr>
            <p:spPr bwMode="auto">
              <a:xfrm>
                <a:off x="1602297" y="683172"/>
                <a:ext cx="0" cy="487255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2A2C359-7CF8-414A-ABBB-9ED0C84CE5A1}"/>
                  </a:ext>
                </a:extLst>
              </p:cNvPr>
              <p:cNvSpPr txBox="1"/>
              <p:nvPr/>
            </p:nvSpPr>
            <p:spPr>
              <a:xfrm>
                <a:off x="1560452" y="3479691"/>
                <a:ext cx="171412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rgbClr val="3809FF"/>
                    </a:solidFill>
                  </a:rPr>
                  <a:t>A. </a:t>
                </a:r>
                <a:r>
                  <a:rPr lang="en-GB" sz="1600" dirty="0">
                    <a:solidFill>
                      <a:srgbClr val="FF0000"/>
                    </a:solidFill>
                  </a:rPr>
                  <a:t>Nucleation</a:t>
                </a:r>
              </a:p>
              <a:p>
                <a:r>
                  <a:rPr lang="en-GB" sz="1600" dirty="0">
                    <a:solidFill>
                      <a:srgbClr val="FF0000"/>
                    </a:solidFill>
                  </a:rPr>
                  <a:t>Temperature/time</a:t>
                </a:r>
              </a:p>
            </p:txBody>
          </p:sp>
        </p:grp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29D731B-9731-4042-95CD-F8320BE539CE}"/>
                </a:ext>
              </a:extLst>
            </p:cNvPr>
            <p:cNvCxnSpPr/>
            <p:nvPr/>
          </p:nvCxnSpPr>
          <p:spPr bwMode="auto">
            <a:xfrm flipH="1">
              <a:off x="787081" y="4282627"/>
              <a:ext cx="81521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3809FF"/>
              </a:solidFill>
              <a:prstDash val="lgDash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FBFB08-B9C8-48DD-AE7D-8B5E754F05B1}"/>
              </a:ext>
            </a:extLst>
          </p:cNvPr>
          <p:cNvGrpSpPr/>
          <p:nvPr/>
        </p:nvGrpSpPr>
        <p:grpSpPr>
          <a:xfrm>
            <a:off x="731996" y="2079085"/>
            <a:ext cx="4287363" cy="3509695"/>
            <a:chOff x="787081" y="2046034"/>
            <a:chExt cx="4287363" cy="3509695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321FED2-ECA4-4C0C-858E-F448869F829C}"/>
                </a:ext>
              </a:extLst>
            </p:cNvPr>
            <p:cNvCxnSpPr/>
            <p:nvPr/>
          </p:nvCxnSpPr>
          <p:spPr bwMode="auto">
            <a:xfrm flipH="1">
              <a:off x="787081" y="4655890"/>
              <a:ext cx="226499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3E24AC"/>
              </a:solidFill>
              <a:prstDash val="lgDash"/>
              <a:round/>
              <a:headEnd type="none" w="med" len="med"/>
              <a:tailEnd type="triangle"/>
            </a:ln>
            <a:effectLst/>
          </p:spPr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8C6ADD7-7266-42A2-AC3C-4436C0487FA6}"/>
                </a:ext>
              </a:extLst>
            </p:cNvPr>
            <p:cNvGrpSpPr/>
            <p:nvPr/>
          </p:nvGrpSpPr>
          <p:grpSpPr>
            <a:xfrm>
              <a:off x="3052074" y="2046034"/>
              <a:ext cx="2022370" cy="3509695"/>
              <a:chOff x="3052074" y="2046034"/>
              <a:chExt cx="2022370" cy="3509695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0DE8437A-D2EB-4719-A892-7D99DFE56F03}"/>
                  </a:ext>
                </a:extLst>
              </p:cNvPr>
              <p:cNvCxnSpPr/>
              <p:nvPr/>
            </p:nvCxnSpPr>
            <p:spPr bwMode="auto">
              <a:xfrm flipH="1">
                <a:off x="3052074" y="2046034"/>
                <a:ext cx="0" cy="350969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7A87594-476B-4705-AFA7-C5C9548E784F}"/>
                  </a:ext>
                </a:extLst>
              </p:cNvPr>
              <p:cNvSpPr txBox="1"/>
              <p:nvPr/>
            </p:nvSpPr>
            <p:spPr>
              <a:xfrm>
                <a:off x="3141799" y="2151538"/>
                <a:ext cx="193264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>
                    <a:solidFill>
                      <a:srgbClr val="3809FF"/>
                    </a:solidFill>
                  </a:rPr>
                  <a:t>B. </a:t>
                </a:r>
                <a:r>
                  <a:rPr lang="en-GB" sz="1600" dirty="0">
                    <a:solidFill>
                      <a:srgbClr val="FF0000"/>
                    </a:solidFill>
                  </a:rPr>
                  <a:t>Ice solidification</a:t>
                </a:r>
              </a:p>
              <a:p>
                <a:r>
                  <a:rPr lang="en-GB" sz="1600" dirty="0">
                    <a:solidFill>
                      <a:srgbClr val="FF0000"/>
                    </a:solidFill>
                  </a:rPr>
                  <a:t>end point time/temp</a:t>
                </a: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07706C-83DD-4EDF-8DC4-5DD88234625E}"/>
              </a:ext>
            </a:extLst>
          </p:cNvPr>
          <p:cNvGrpSpPr/>
          <p:nvPr/>
        </p:nvGrpSpPr>
        <p:grpSpPr>
          <a:xfrm>
            <a:off x="691655" y="2118189"/>
            <a:ext cx="7768558" cy="3459207"/>
            <a:chOff x="746740" y="2107172"/>
            <a:chExt cx="7768558" cy="3459207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EB7DAF6-54EA-4515-BD9E-829E4BBCCDEB}"/>
                </a:ext>
              </a:extLst>
            </p:cNvPr>
            <p:cNvSpPr txBox="1"/>
            <p:nvPr/>
          </p:nvSpPr>
          <p:spPr>
            <a:xfrm>
              <a:off x="5386204" y="2107172"/>
              <a:ext cx="3129094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Time difference between time points </a:t>
              </a:r>
              <a:r>
                <a:rPr lang="en-GB" sz="1600" dirty="0">
                  <a:solidFill>
                    <a:srgbClr val="3809FF"/>
                  </a:solidFill>
                </a:rPr>
                <a:t>A</a:t>
              </a:r>
              <a:r>
                <a:rPr lang="en-GB" sz="1600" dirty="0"/>
                <a:t> and </a:t>
              </a:r>
              <a:r>
                <a:rPr lang="en-GB" sz="1600" dirty="0">
                  <a:solidFill>
                    <a:srgbClr val="3809FF"/>
                  </a:solidFill>
                </a:rPr>
                <a:t>B</a:t>
              </a:r>
              <a:r>
                <a:rPr lang="en-GB" sz="1600" dirty="0"/>
                <a:t> is the ice solidification time and hence provides an opportunity to measure ice growth rates at the mean ice growth temperature (</a:t>
              </a:r>
              <a:r>
                <a:rPr lang="en-GB" sz="1600" b="1" dirty="0">
                  <a:solidFill>
                    <a:srgbClr val="3809FF"/>
                  </a:solidFill>
                </a:rPr>
                <a:t>C</a:t>
              </a:r>
              <a:r>
                <a:rPr lang="en-GB" sz="1600" dirty="0"/>
                <a:t>)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E252978-2963-4EA7-A3B6-958AC43471E9}"/>
                </a:ext>
              </a:extLst>
            </p:cNvPr>
            <p:cNvGrpSpPr/>
            <p:nvPr/>
          </p:nvGrpSpPr>
          <p:grpSpPr>
            <a:xfrm>
              <a:off x="1602297" y="4918843"/>
              <a:ext cx="1790631" cy="647536"/>
              <a:chOff x="1602297" y="4918843"/>
              <a:chExt cx="1790631" cy="647536"/>
            </a:xfrm>
          </p:grpSpPr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5C25B1A3-4233-4CC9-81F8-DDCFFB7C1937}"/>
                  </a:ext>
                </a:extLst>
              </p:cNvPr>
              <p:cNvCxnSpPr/>
              <p:nvPr/>
            </p:nvCxnSpPr>
            <p:spPr bwMode="auto">
              <a:xfrm>
                <a:off x="1602297" y="4918843"/>
                <a:ext cx="1449777" cy="120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F6C6046-6F27-4B31-97B9-10ECC136C7CD}"/>
                  </a:ext>
                </a:extLst>
              </p:cNvPr>
              <p:cNvSpPr/>
              <p:nvPr/>
            </p:nvSpPr>
            <p:spPr>
              <a:xfrm>
                <a:off x="1691052" y="4920048"/>
                <a:ext cx="170187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Ice </a:t>
                </a:r>
                <a:r>
                  <a:rPr lang="en-GB" dirty="0" smtClean="0"/>
                  <a:t>solidification</a:t>
                </a:r>
                <a:endParaRPr lang="en-GB" dirty="0"/>
              </a:p>
              <a:p>
                <a:r>
                  <a:rPr lang="en-GB" dirty="0"/>
                  <a:t>time = 1.2 s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8747D18-4D95-4B7D-AA27-94622903DC9D}"/>
                </a:ext>
              </a:extLst>
            </p:cNvPr>
            <p:cNvGrpSpPr/>
            <p:nvPr/>
          </p:nvGrpSpPr>
          <p:grpSpPr>
            <a:xfrm>
              <a:off x="746740" y="3479691"/>
              <a:ext cx="4290928" cy="998728"/>
              <a:chOff x="746740" y="3479691"/>
              <a:chExt cx="4290928" cy="998728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0733D211-4018-4728-A8A6-045148ECE05F}"/>
                  </a:ext>
                </a:extLst>
              </p:cNvPr>
              <p:cNvCxnSpPr/>
              <p:nvPr/>
            </p:nvCxnSpPr>
            <p:spPr bwMode="auto">
              <a:xfrm flipH="1">
                <a:off x="746740" y="4478419"/>
                <a:ext cx="3044961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E24AC"/>
                </a:solidFill>
                <a:prstDash val="lgDash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B7DCA31-D54A-4AA2-A232-E74F73625A3D}"/>
                  </a:ext>
                </a:extLst>
              </p:cNvPr>
              <p:cNvSpPr txBox="1"/>
              <p:nvPr/>
            </p:nvSpPr>
            <p:spPr>
              <a:xfrm>
                <a:off x="3188059" y="3479691"/>
                <a:ext cx="184960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b="1" dirty="0">
                    <a:solidFill>
                      <a:srgbClr val="3809FF"/>
                    </a:solidFill>
                  </a:rPr>
                  <a:t>C. </a:t>
                </a:r>
                <a:r>
                  <a:rPr lang="en-GB" sz="1600" dirty="0">
                    <a:solidFill>
                      <a:srgbClr val="3E24AC"/>
                    </a:solidFill>
                  </a:rPr>
                  <a:t>Mean ice growth </a:t>
                </a:r>
              </a:p>
              <a:p>
                <a:r>
                  <a:rPr lang="en-GB" sz="1600" dirty="0">
                    <a:solidFill>
                      <a:srgbClr val="3E24AC"/>
                    </a:solidFill>
                  </a:rPr>
                  <a:t>Temperature – 17.9</a:t>
                </a:r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C086887A-B44F-4397-B450-A4C23F2FC3E5}"/>
                  </a:ext>
                </a:extLst>
              </p:cNvPr>
              <p:cNvCxnSpPr/>
              <p:nvPr/>
            </p:nvCxnSpPr>
            <p:spPr bwMode="auto">
              <a:xfrm>
                <a:off x="3846786" y="4064466"/>
                <a:ext cx="0" cy="39191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3E24AC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412370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Ice growth 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 mL of 5% w/w sucrose has 0.95 g water </a:t>
            </a:r>
          </a:p>
          <a:p>
            <a:r>
              <a:rPr lang="en-GB" dirty="0"/>
              <a:t>Assumption: unfrozen fraction comprises 80:20 ratio of sucrose to water</a:t>
            </a:r>
          </a:p>
          <a:p>
            <a:r>
              <a:rPr lang="en-GB" dirty="0"/>
              <a:t>It follows that 0.0125 g (0.05 x 20/80) is bound and produces 0.9375 g ice</a:t>
            </a:r>
          </a:p>
          <a:p>
            <a:pPr marL="11113" indent="0">
              <a:buNone/>
            </a:pPr>
            <a:endParaRPr lang="en-GB" dirty="0"/>
          </a:p>
          <a:p>
            <a:pPr marL="11113" indent="0">
              <a:buNone/>
            </a:pPr>
            <a:r>
              <a:rPr lang="en-GB" dirty="0"/>
              <a:t>Estimated from:</a:t>
            </a:r>
          </a:p>
          <a:p>
            <a:pPr marL="11113" indent="0">
              <a:buNone/>
            </a:pPr>
            <a:endParaRPr lang="en-GB" dirty="0"/>
          </a:p>
          <a:p>
            <a:pPr marL="11113" indent="0">
              <a:buNone/>
            </a:pPr>
            <a:r>
              <a:rPr lang="en-GB" dirty="0" smtClean="0"/>
              <a:t>Larger </a:t>
            </a:r>
            <a:r>
              <a:rPr lang="en-GB" dirty="0"/>
              <a:t>sample : 0.5 µL of 5% sucrose (produces 4.688E-04 g ice)</a:t>
            </a:r>
          </a:p>
          <a:p>
            <a:r>
              <a:rPr lang="en-GB" dirty="0"/>
              <a:t>Ice formation time = 1.2 s (12 data points – more accurate)</a:t>
            </a:r>
          </a:p>
          <a:p>
            <a:r>
              <a:rPr lang="en-GB" dirty="0"/>
              <a:t>Ice growth rate: 4.688E-04 / 1.2 = </a:t>
            </a:r>
            <a:r>
              <a:rPr lang="en-GB" dirty="0">
                <a:solidFill>
                  <a:srgbClr val="FF0000"/>
                </a:solidFill>
              </a:rPr>
              <a:t>0.39 mg/s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214353" y="5546099"/>
            <a:ext cx="3647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Relevance : ice crystal size?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2224694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8817A78-0EDE-4364-AF2A-71D3978C8AFB}"/>
              </a:ext>
            </a:extLst>
          </p:cNvPr>
          <p:cNvGrpSpPr/>
          <p:nvPr/>
        </p:nvGrpSpPr>
        <p:grpSpPr>
          <a:xfrm>
            <a:off x="-22034" y="192615"/>
            <a:ext cx="5175953" cy="6027216"/>
            <a:chOff x="-22034" y="192615"/>
            <a:chExt cx="5175953" cy="60272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9249CD-2284-44C2-9CA5-203AF48C2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2034" y="192615"/>
              <a:ext cx="5175953" cy="595021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086C5A8-0C53-45B0-BA7F-C3771265B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726" y="5506537"/>
              <a:ext cx="4432176" cy="713294"/>
            </a:xfrm>
            <a:prstGeom prst="rect">
              <a:avLst/>
            </a:prstGeom>
          </p:spPr>
        </p:pic>
      </p:grpSp>
      <p:sp>
        <p:nvSpPr>
          <p:cNvPr id="33" name="Title 77"/>
          <p:cNvSpPr txBox="1">
            <a:spLocks/>
          </p:cNvSpPr>
          <p:nvPr/>
        </p:nvSpPr>
        <p:spPr bwMode="auto">
          <a:xfrm>
            <a:off x="5386204" y="155947"/>
            <a:ext cx="3509410" cy="67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baseline="0">
                <a:solidFill>
                  <a:srgbClr val="3E218F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3E218F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Nucleation of 0.05 µL of 5% Sucrose</a:t>
            </a:r>
            <a:endParaRPr lang="en-GB" dirty="0"/>
          </a:p>
        </p:txBody>
      </p:sp>
      <p:cxnSp>
        <p:nvCxnSpPr>
          <p:cNvPr id="54" name="Elbow Connector 53"/>
          <p:cNvCxnSpPr/>
          <p:nvPr/>
        </p:nvCxnSpPr>
        <p:spPr>
          <a:xfrm flipV="1">
            <a:off x="1369947" y="736848"/>
            <a:ext cx="286314" cy="221176"/>
          </a:xfrm>
          <a:prstGeom prst="bentConnector3">
            <a:avLst>
              <a:gd name="adj1" fmla="val 98599"/>
            </a:avLst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lowchart: Connector 54"/>
          <p:cNvSpPr/>
          <p:nvPr/>
        </p:nvSpPr>
        <p:spPr>
          <a:xfrm>
            <a:off x="1041125" y="810065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56" name="Elbow Connector 55"/>
          <p:cNvCxnSpPr/>
          <p:nvPr/>
        </p:nvCxnSpPr>
        <p:spPr>
          <a:xfrm rot="10800000" flipV="1">
            <a:off x="1791903" y="459280"/>
            <a:ext cx="381752" cy="215525"/>
          </a:xfrm>
          <a:prstGeom prst="bentConnector3">
            <a:avLst>
              <a:gd name="adj1" fmla="val 98836"/>
            </a:avLst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lowchart: Connector 56"/>
          <p:cNvSpPr/>
          <p:nvPr/>
        </p:nvSpPr>
        <p:spPr>
          <a:xfrm>
            <a:off x="2186451" y="295552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58" name="Elbow Connector 57"/>
          <p:cNvCxnSpPr/>
          <p:nvPr/>
        </p:nvCxnSpPr>
        <p:spPr>
          <a:xfrm rot="5400000">
            <a:off x="1807762" y="2773132"/>
            <a:ext cx="444124" cy="202276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lowchart: Connector 58"/>
          <p:cNvSpPr/>
          <p:nvPr/>
        </p:nvSpPr>
        <p:spPr>
          <a:xfrm>
            <a:off x="1982198" y="2268035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60" name="Elbow Connector 59"/>
          <p:cNvCxnSpPr/>
          <p:nvPr/>
        </p:nvCxnSpPr>
        <p:spPr>
          <a:xfrm rot="10800000" flipV="1">
            <a:off x="2071954" y="1071506"/>
            <a:ext cx="655652" cy="361330"/>
          </a:xfrm>
          <a:prstGeom prst="bentConnector3">
            <a:avLst>
              <a:gd name="adj1" fmla="val 98745"/>
            </a:avLst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lowchart: Connector 60"/>
          <p:cNvSpPr/>
          <p:nvPr/>
        </p:nvSpPr>
        <p:spPr>
          <a:xfrm>
            <a:off x="2726318" y="906170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70" name="Elbow Connector 69"/>
          <p:cNvCxnSpPr>
            <a:stCxn id="59" idx="0"/>
          </p:cNvCxnSpPr>
          <p:nvPr/>
        </p:nvCxnSpPr>
        <p:spPr bwMode="auto">
          <a:xfrm rot="16200000" flipV="1">
            <a:off x="1663652" y="1787489"/>
            <a:ext cx="745580" cy="215512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pic>
        <p:nvPicPr>
          <p:cNvPr id="75" name="Picture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212" y="1712680"/>
            <a:ext cx="2027077" cy="1440000"/>
          </a:xfrm>
          <a:prstGeom prst="rect">
            <a:avLst/>
          </a:prstGeom>
        </p:spPr>
      </p:pic>
      <p:pic>
        <p:nvPicPr>
          <p:cNvPr id="76" name="Content Placeholder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2492" y="1712680"/>
            <a:ext cx="2032941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6213" y="3729918"/>
            <a:ext cx="2027077" cy="1440000"/>
          </a:xfrm>
          <a:prstGeom prst="rect">
            <a:avLst/>
          </a:prstGeom>
        </p:spPr>
      </p:pic>
      <p:pic>
        <p:nvPicPr>
          <p:cNvPr id="78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4601" y="3729918"/>
            <a:ext cx="2032644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Flowchart: Connector 78"/>
          <p:cNvSpPr/>
          <p:nvPr/>
        </p:nvSpPr>
        <p:spPr>
          <a:xfrm>
            <a:off x="7742816" y="3189755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0" name="Flowchart: Connector 79"/>
          <p:cNvSpPr/>
          <p:nvPr/>
        </p:nvSpPr>
        <p:spPr>
          <a:xfrm>
            <a:off x="5692362" y="3279299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1" name="Flowchart: Connector 80"/>
          <p:cNvSpPr/>
          <p:nvPr/>
        </p:nvSpPr>
        <p:spPr>
          <a:xfrm>
            <a:off x="5692362" y="5296537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2" name="Flowchart: Connector 81"/>
          <p:cNvSpPr/>
          <p:nvPr/>
        </p:nvSpPr>
        <p:spPr>
          <a:xfrm>
            <a:off x="7742816" y="5296537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D66AC98-286E-4165-948C-13BA2F4FCC0C}"/>
              </a:ext>
            </a:extLst>
          </p:cNvPr>
          <p:cNvCxnSpPr/>
          <p:nvPr/>
        </p:nvCxnSpPr>
        <p:spPr bwMode="auto">
          <a:xfrm>
            <a:off x="888626" y="4477056"/>
            <a:ext cx="3836276" cy="8611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1"/>
          <p:cNvGrpSpPr/>
          <p:nvPr/>
        </p:nvGrpSpPr>
        <p:grpSpPr>
          <a:xfrm>
            <a:off x="888626" y="2009422"/>
            <a:ext cx="856012" cy="3484333"/>
            <a:chOff x="888626" y="3189755"/>
            <a:chExt cx="1040060" cy="230400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A6DEFE2-EF04-4F87-BCA7-AF368AD053CF}"/>
                </a:ext>
              </a:extLst>
            </p:cNvPr>
            <p:cNvCxnSpPr/>
            <p:nvPr/>
          </p:nvCxnSpPr>
          <p:spPr bwMode="auto">
            <a:xfrm>
              <a:off x="1928686" y="3189755"/>
              <a:ext cx="0" cy="2304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3A3B098-2396-4BC4-885E-C016AD3C3ACA}"/>
                </a:ext>
              </a:extLst>
            </p:cNvPr>
            <p:cNvCxnSpPr/>
            <p:nvPr/>
          </p:nvCxnSpPr>
          <p:spPr bwMode="auto">
            <a:xfrm flipH="1">
              <a:off x="888626" y="4706864"/>
              <a:ext cx="104006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888626" y="3549755"/>
            <a:ext cx="3163241" cy="1944000"/>
            <a:chOff x="882775" y="3537471"/>
            <a:chExt cx="3163241" cy="194400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660F5B9-4296-4381-8AE8-AF6C18F3ABB7}"/>
                </a:ext>
              </a:extLst>
            </p:cNvPr>
            <p:cNvCxnSpPr/>
            <p:nvPr/>
          </p:nvCxnSpPr>
          <p:spPr bwMode="auto">
            <a:xfrm>
              <a:off x="2100744" y="3537471"/>
              <a:ext cx="0" cy="1944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DFBD334-2275-4D65-A6CA-69AC11616BDA}"/>
                </a:ext>
              </a:extLst>
            </p:cNvPr>
            <p:cNvCxnSpPr/>
            <p:nvPr/>
          </p:nvCxnSpPr>
          <p:spPr bwMode="auto">
            <a:xfrm flipH="1">
              <a:off x="882775" y="4763371"/>
              <a:ext cx="12600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F9C0640-FA5B-47E6-94C5-24B8C5D23BD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44638" y="4155897"/>
              <a:ext cx="356106" cy="870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643635-4950-425A-A6B0-2A7D0FB3C1F3}"/>
                </a:ext>
              </a:extLst>
            </p:cNvPr>
            <p:cNvSpPr txBox="1"/>
            <p:nvPr/>
          </p:nvSpPr>
          <p:spPr>
            <a:xfrm>
              <a:off x="2253765" y="3957830"/>
              <a:ext cx="17922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Ice solidification</a:t>
              </a:r>
            </a:p>
            <a:p>
              <a:r>
                <a:rPr lang="en-GB" dirty="0" smtClean="0"/>
                <a:t>time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0150511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  <p:bldP spid="59" grpId="0" animBg="1"/>
      <p:bldP spid="61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Nucleation of 2 x 0.03 µL of 5% sucrose</a:t>
            </a:r>
          </a:p>
        </p:txBody>
      </p:sp>
      <p:sp>
        <p:nvSpPr>
          <p:cNvPr id="44" name="Flowchart: Connector 43">
            <a:extLst>
              <a:ext uri="{FF2B5EF4-FFF2-40B4-BE49-F238E27FC236}">
                <a16:creationId xmlns:a16="http://schemas.microsoft.com/office/drawing/2014/main" id="{3672C2F1-FFB2-42D6-983D-1DA107ED3BB2}"/>
              </a:ext>
            </a:extLst>
          </p:cNvPr>
          <p:cNvSpPr/>
          <p:nvPr/>
        </p:nvSpPr>
        <p:spPr>
          <a:xfrm>
            <a:off x="1645361" y="1801413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45" name="Elbow Connector 59">
            <a:extLst>
              <a:ext uri="{FF2B5EF4-FFF2-40B4-BE49-F238E27FC236}">
                <a16:creationId xmlns:a16="http://schemas.microsoft.com/office/drawing/2014/main" id="{86439600-D9B1-4DEC-BFA5-A10D5D6C2978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69607" y="894352"/>
            <a:ext cx="886535" cy="275155"/>
          </a:xfrm>
          <a:prstGeom prst="bentConnector3">
            <a:avLst>
              <a:gd name="adj1" fmla="val 101091"/>
            </a:avLst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9AE367F9-142A-451F-BDD3-EE83EB4AAD9D}"/>
              </a:ext>
            </a:extLst>
          </p:cNvPr>
          <p:cNvSpPr/>
          <p:nvPr/>
        </p:nvSpPr>
        <p:spPr>
          <a:xfrm>
            <a:off x="2572080" y="709616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47" name="Elbow Connector 69">
            <a:extLst>
              <a:ext uri="{FF2B5EF4-FFF2-40B4-BE49-F238E27FC236}">
                <a16:creationId xmlns:a16="http://schemas.microsoft.com/office/drawing/2014/main" id="{5B73A05E-E256-499F-A217-48574C69694A}"/>
              </a:ext>
            </a:extLst>
          </p:cNvPr>
          <p:cNvCxnSpPr>
            <a:stCxn id="44" idx="0"/>
          </p:cNvCxnSpPr>
          <p:nvPr/>
        </p:nvCxnSpPr>
        <p:spPr bwMode="auto">
          <a:xfrm rot="16200000" flipV="1">
            <a:off x="1326815" y="1320867"/>
            <a:ext cx="745580" cy="215512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97168570-6C2C-4D64-9844-4D317DB08853}"/>
              </a:ext>
            </a:extLst>
          </p:cNvPr>
          <p:cNvCxnSpPr>
            <a:cxnSpLocks/>
            <a:stCxn id="44" idx="4"/>
          </p:cNvCxnSpPr>
          <p:nvPr/>
        </p:nvCxnSpPr>
        <p:spPr bwMode="auto">
          <a:xfrm rot="5400000">
            <a:off x="1444690" y="2279620"/>
            <a:ext cx="516879" cy="208464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58" name="Elbow Connector 59">
            <a:extLst>
              <a:ext uri="{FF2B5EF4-FFF2-40B4-BE49-F238E27FC236}">
                <a16:creationId xmlns:a16="http://schemas.microsoft.com/office/drawing/2014/main" id="{D7F4395C-C3C8-46D7-82CD-6F6B2BACD10C}"/>
              </a:ext>
            </a:extLst>
          </p:cNvPr>
          <p:cNvCxnSpPr>
            <a:cxnSpLocks/>
            <a:stCxn id="59" idx="6"/>
          </p:cNvCxnSpPr>
          <p:nvPr/>
        </p:nvCxnSpPr>
        <p:spPr>
          <a:xfrm flipV="1">
            <a:off x="3927344" y="1837133"/>
            <a:ext cx="257942" cy="608872"/>
          </a:xfrm>
          <a:prstGeom prst="bentConnector2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53737CC1-A1FE-471C-96AC-120E03CD4DCD}"/>
              </a:ext>
            </a:extLst>
          </p:cNvPr>
          <p:cNvSpPr/>
          <p:nvPr/>
        </p:nvSpPr>
        <p:spPr>
          <a:xfrm>
            <a:off x="3603344" y="2284005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64" name="Elbow Connector 53">
            <a:extLst>
              <a:ext uri="{FF2B5EF4-FFF2-40B4-BE49-F238E27FC236}">
                <a16:creationId xmlns:a16="http://schemas.microsoft.com/office/drawing/2014/main" id="{2BEFCDF9-7CF5-42AE-844A-5F537EE50BB8}"/>
              </a:ext>
            </a:extLst>
          </p:cNvPr>
          <p:cNvCxnSpPr>
            <a:cxnSpLocks/>
          </p:cNvCxnSpPr>
          <p:nvPr/>
        </p:nvCxnSpPr>
        <p:spPr>
          <a:xfrm>
            <a:off x="3752667" y="1549973"/>
            <a:ext cx="348822" cy="201561"/>
          </a:xfrm>
          <a:prstGeom prst="bentConnector3">
            <a:avLst>
              <a:gd name="adj1" fmla="val 100504"/>
            </a:avLst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lowchart: Connector 64">
            <a:extLst>
              <a:ext uri="{FF2B5EF4-FFF2-40B4-BE49-F238E27FC236}">
                <a16:creationId xmlns:a16="http://schemas.microsoft.com/office/drawing/2014/main" id="{71A38C92-9237-4FC2-BCF1-A85C9A4FBC34}"/>
              </a:ext>
            </a:extLst>
          </p:cNvPr>
          <p:cNvSpPr/>
          <p:nvPr/>
        </p:nvSpPr>
        <p:spPr>
          <a:xfrm>
            <a:off x="3436042" y="1377431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EFBCD7AC-E21D-464D-9906-4D81D374A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549" y="1715524"/>
            <a:ext cx="2035990" cy="144000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7A9791B-EDBD-43CC-92C0-A546B617A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103" y="1715524"/>
            <a:ext cx="2035990" cy="1440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0A52A6A-0486-48A1-BAB5-37C4E4ED4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103" y="3721666"/>
            <a:ext cx="2035990" cy="14400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99BBE6D-EA23-4DC3-9B86-DB6914037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693" y="3721666"/>
            <a:ext cx="2035990" cy="1440000"/>
          </a:xfrm>
          <a:prstGeom prst="rect">
            <a:avLst/>
          </a:prstGeom>
        </p:spPr>
      </p:pic>
      <p:sp>
        <p:nvSpPr>
          <p:cNvPr id="75" name="Flowchart: Connector 74">
            <a:extLst>
              <a:ext uri="{FF2B5EF4-FFF2-40B4-BE49-F238E27FC236}">
                <a16:creationId xmlns:a16="http://schemas.microsoft.com/office/drawing/2014/main" id="{084C28D1-7B5D-488C-9490-073CA6908EB9}"/>
              </a:ext>
            </a:extLst>
          </p:cNvPr>
          <p:cNvSpPr/>
          <p:nvPr/>
        </p:nvSpPr>
        <p:spPr>
          <a:xfrm>
            <a:off x="7742816" y="3267000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6" name="Flowchart: Connector 75">
            <a:extLst>
              <a:ext uri="{FF2B5EF4-FFF2-40B4-BE49-F238E27FC236}">
                <a16:creationId xmlns:a16="http://schemas.microsoft.com/office/drawing/2014/main" id="{5B6C1E35-ACB7-4350-A6BA-F4FE8CE28EF6}"/>
              </a:ext>
            </a:extLst>
          </p:cNvPr>
          <p:cNvSpPr/>
          <p:nvPr/>
        </p:nvSpPr>
        <p:spPr>
          <a:xfrm>
            <a:off x="5692362" y="3279299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7" name="Flowchart: Connector 76">
            <a:extLst>
              <a:ext uri="{FF2B5EF4-FFF2-40B4-BE49-F238E27FC236}">
                <a16:creationId xmlns:a16="http://schemas.microsoft.com/office/drawing/2014/main" id="{C7C0FB25-0ADC-4BC2-A230-799F7F9D6962}"/>
              </a:ext>
            </a:extLst>
          </p:cNvPr>
          <p:cNvSpPr/>
          <p:nvPr/>
        </p:nvSpPr>
        <p:spPr>
          <a:xfrm>
            <a:off x="5692362" y="5296537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8" name="Flowchart: Connector 77">
            <a:extLst>
              <a:ext uri="{FF2B5EF4-FFF2-40B4-BE49-F238E27FC236}">
                <a16:creationId xmlns:a16="http://schemas.microsoft.com/office/drawing/2014/main" id="{4E0C3403-1B5A-4787-941F-D009FFA781DE}"/>
              </a:ext>
            </a:extLst>
          </p:cNvPr>
          <p:cNvSpPr/>
          <p:nvPr/>
        </p:nvSpPr>
        <p:spPr>
          <a:xfrm>
            <a:off x="7742816" y="5296537"/>
            <a:ext cx="324000" cy="324000"/>
          </a:xfrm>
          <a:prstGeom prst="flowChartConnector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3BC58A-2C14-4008-B084-1861C57CA752}"/>
              </a:ext>
            </a:extLst>
          </p:cNvPr>
          <p:cNvGrpSpPr/>
          <p:nvPr/>
        </p:nvGrpSpPr>
        <p:grpSpPr>
          <a:xfrm>
            <a:off x="101198" y="164335"/>
            <a:ext cx="5295855" cy="6004135"/>
            <a:chOff x="255436" y="164335"/>
            <a:chExt cx="5295855" cy="60041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436" y="164335"/>
              <a:ext cx="4956478" cy="591972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9255B04-F43E-4C63-9101-40DF9DA4E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0385" y="5461273"/>
              <a:ext cx="4730906" cy="707197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62FD97-4699-40EF-9494-4D71B975016A}"/>
              </a:ext>
            </a:extLst>
          </p:cNvPr>
          <p:cNvCxnSpPr/>
          <p:nvPr/>
        </p:nvCxnSpPr>
        <p:spPr bwMode="auto">
          <a:xfrm>
            <a:off x="845572" y="3879505"/>
            <a:ext cx="3814916" cy="148904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6" name="Group 15"/>
          <p:cNvGrpSpPr/>
          <p:nvPr/>
        </p:nvGrpSpPr>
        <p:grpSpPr>
          <a:xfrm>
            <a:off x="775236" y="2284005"/>
            <a:ext cx="2775891" cy="3177268"/>
            <a:chOff x="775236" y="2284005"/>
            <a:chExt cx="2775891" cy="3177268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D25C083-769B-4A97-9AB1-1F661500FB89}"/>
                </a:ext>
              </a:extLst>
            </p:cNvPr>
            <p:cNvCxnSpPr/>
            <p:nvPr/>
          </p:nvCxnSpPr>
          <p:spPr bwMode="auto">
            <a:xfrm>
              <a:off x="1528561" y="2284005"/>
              <a:ext cx="0" cy="3177268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64B6215-AF2B-48D1-9412-F7C3B1ED6F6D}"/>
                </a:ext>
              </a:extLst>
            </p:cNvPr>
            <p:cNvCxnSpPr/>
            <p:nvPr/>
          </p:nvCxnSpPr>
          <p:spPr bwMode="auto">
            <a:xfrm flipH="1">
              <a:off x="775236" y="4154752"/>
              <a:ext cx="75332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AA1AA9-0CB1-4AEC-97AD-D7C60DFE81D8}"/>
                </a:ext>
              </a:extLst>
            </p:cNvPr>
            <p:cNvCxnSpPr/>
            <p:nvPr/>
          </p:nvCxnSpPr>
          <p:spPr bwMode="auto">
            <a:xfrm>
              <a:off x="1669607" y="2855752"/>
              <a:ext cx="0" cy="2598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41A2101-3D64-4AEF-AB92-20129648207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29583" y="3554240"/>
              <a:ext cx="1440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A774723-D076-476E-AAE5-7CCDBF1EDFCB}"/>
                </a:ext>
              </a:extLst>
            </p:cNvPr>
            <p:cNvSpPr txBox="1"/>
            <p:nvPr/>
          </p:nvSpPr>
          <p:spPr>
            <a:xfrm>
              <a:off x="1758876" y="3303649"/>
              <a:ext cx="179225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FF0000"/>
                  </a:solidFill>
                </a:rPr>
                <a:t>Ice solidification</a:t>
              </a:r>
            </a:p>
            <a:p>
              <a:r>
                <a:rPr lang="en-GB" sz="1100" dirty="0" smtClean="0">
                  <a:solidFill>
                    <a:srgbClr val="FF0000"/>
                  </a:solidFill>
                </a:rPr>
                <a:t>time</a:t>
              </a:r>
              <a:endParaRPr lang="en-GB" sz="11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26756" y="2889505"/>
            <a:ext cx="3440871" cy="2604202"/>
            <a:chOff x="726756" y="2889505"/>
            <a:chExt cx="3440871" cy="2604202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291B53F-5B72-4D96-B42A-9CCFCFD8FB42}"/>
                </a:ext>
              </a:extLst>
            </p:cNvPr>
            <p:cNvCxnSpPr/>
            <p:nvPr/>
          </p:nvCxnSpPr>
          <p:spPr bwMode="auto">
            <a:xfrm>
              <a:off x="4056012" y="2889505"/>
              <a:ext cx="0" cy="257176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3809FF"/>
              </a:solidFill>
              <a:prstDash val="dash"/>
              <a:round/>
              <a:headEnd type="none" w="med" len="med"/>
              <a:tailEnd type="non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DB2AFB0-8C45-4D8A-9CAC-0C25012E9AB3}"/>
                </a:ext>
              </a:extLst>
            </p:cNvPr>
            <p:cNvCxnSpPr/>
            <p:nvPr/>
          </p:nvCxnSpPr>
          <p:spPr bwMode="auto">
            <a:xfrm flipH="1">
              <a:off x="726756" y="5141732"/>
              <a:ext cx="337473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9483C4B-5436-4A34-BAA8-1687CC141EEE}"/>
                </a:ext>
              </a:extLst>
            </p:cNvPr>
            <p:cNvCxnSpPr/>
            <p:nvPr/>
          </p:nvCxnSpPr>
          <p:spPr bwMode="auto">
            <a:xfrm>
              <a:off x="4167627" y="3448715"/>
              <a:ext cx="0" cy="20449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3809FF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983C31-275A-4301-B9C7-1EE9B1C59C0A}"/>
                </a:ext>
              </a:extLst>
            </p:cNvPr>
            <p:cNvSpPr txBox="1"/>
            <p:nvPr/>
          </p:nvSpPr>
          <p:spPr>
            <a:xfrm>
              <a:off x="3141986" y="4291098"/>
              <a:ext cx="10256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3809FF"/>
                  </a:solidFill>
                </a:rPr>
                <a:t>Ice solidification </a:t>
              </a:r>
              <a:r>
                <a:rPr lang="en-US" sz="1000" dirty="0" smtClean="0">
                  <a:solidFill>
                    <a:srgbClr val="3809FF"/>
                  </a:solidFill>
                </a:rPr>
                <a:t>time</a:t>
              </a:r>
              <a:endParaRPr lang="en-GB" sz="1000" dirty="0">
                <a:solidFill>
                  <a:srgbClr val="3809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69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59" grpId="0" animBg="1"/>
      <p:bldP spid="65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2714199"/>
            <a:ext cx="9144000" cy="1152000"/>
          </a:xfrm>
          <a:prstGeom prst="rect">
            <a:avLst/>
          </a:prstGeom>
          <a:solidFill>
            <a:srgbClr val="3E218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Freeze drying of 5% sucrose (0.05</a:t>
            </a:r>
            <a:r>
              <a:rPr kumimoji="0" lang="el-GR" sz="2800" b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μ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L)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FFCC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Studied by Image analysis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1" kern="1200" dirty="0">
                <a:solidFill>
                  <a:schemeClr val="bg1"/>
                </a:solidFill>
                <a:ea typeface="ＭＳ Ｐゴシック" pitchFamily="1" charset="-128"/>
              </a:rPr>
              <a:t>Dielectric loss or dielectric permittivity analysis?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066" y="427311"/>
            <a:ext cx="42502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Applications in primary </a:t>
            </a:r>
            <a:r>
              <a:rPr lang="en-GB" sz="2400" dirty="0" smtClean="0"/>
              <a:t>drying (drying rate, product collapse)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36478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263462" y="2414771"/>
            <a:ext cx="2300133" cy="2904955"/>
            <a:chOff x="4263462" y="2414771"/>
            <a:chExt cx="2300133" cy="290495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2A543C8-98F4-4C22-8C1D-2DA1969670DD}"/>
                </a:ext>
              </a:extLst>
            </p:cNvPr>
            <p:cNvSpPr/>
            <p:nvPr/>
          </p:nvSpPr>
          <p:spPr bwMode="auto">
            <a:xfrm>
              <a:off x="5572492" y="2414771"/>
              <a:ext cx="991103" cy="2904955"/>
            </a:xfrm>
            <a:prstGeom prst="rect">
              <a:avLst/>
            </a:prstGeom>
            <a:solidFill>
              <a:schemeClr val="accent5"/>
            </a:solid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263462" y="2591150"/>
              <a:ext cx="17586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Time period for image analysis by TRAC and </a:t>
              </a:r>
              <a:r>
                <a:rPr lang="en-GB" dirty="0" err="1"/>
                <a:t>Matlab</a:t>
              </a:r>
              <a:endParaRPr lang="en-GB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96C8CBB-FCE7-4275-9FF1-20DC57806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123" y="2599051"/>
            <a:ext cx="6388565" cy="3591781"/>
          </a:xfrm>
          <a:prstGeom prst="rect">
            <a:avLst/>
          </a:prstGeom>
        </p:spPr>
      </p:pic>
      <p:sp>
        <p:nvSpPr>
          <p:cNvPr id="43" name="Title 42">
            <a:extLst>
              <a:ext uri="{FF2B5EF4-FFF2-40B4-BE49-F238E27FC236}">
                <a16:creationId xmlns:a16="http://schemas.microsoft.com/office/drawing/2014/main" id="{8378E985-2576-4F35-9F99-68A1AD05A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30" y="90191"/>
            <a:ext cx="8787966" cy="673395"/>
          </a:xfrm>
        </p:spPr>
        <p:txBody>
          <a:bodyPr/>
          <a:lstStyle/>
          <a:p>
            <a:r>
              <a:rPr lang="en-GB" sz="2800" dirty="0"/>
              <a:t>FDM protocol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D56759D-AE58-4E4C-9FE2-153024C1AF38}"/>
              </a:ext>
            </a:extLst>
          </p:cNvPr>
          <p:cNvSpPr txBox="1"/>
          <p:nvPr/>
        </p:nvSpPr>
        <p:spPr>
          <a:xfrm>
            <a:off x="2541176" y="6190832"/>
            <a:ext cx="3517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NB: Temperature and pressure measured on FDM every 100 </a:t>
            </a:r>
            <a:r>
              <a:rPr lang="en-US" dirty="0" err="1"/>
              <a:t>ms</a:t>
            </a:r>
            <a:endParaRPr lang="en-GB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6FC0D18-1A47-4F28-A52B-9D5E0B4151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9" y="843784"/>
            <a:ext cx="1677177" cy="118800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E6ACDFAA-9B87-4E91-984C-8FDEDE82C0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88" y="843784"/>
            <a:ext cx="1677177" cy="1188000"/>
          </a:xfrm>
          <a:prstGeom prst="rect">
            <a:avLst/>
          </a:prstGeom>
        </p:spPr>
      </p:pic>
      <p:pic>
        <p:nvPicPr>
          <p:cNvPr id="19" name="Picture 18" descr="A picture containing sitting, monitor, large, white&#10;&#10;Description automatically generated">
            <a:extLst>
              <a:ext uri="{FF2B5EF4-FFF2-40B4-BE49-F238E27FC236}">
                <a16:creationId xmlns:a16="http://schemas.microsoft.com/office/drawing/2014/main" id="{F30C5895-7EF6-41E4-81C1-EB58778529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247" y="843784"/>
            <a:ext cx="1677177" cy="1188000"/>
          </a:xfrm>
          <a:prstGeom prst="rect">
            <a:avLst/>
          </a:prstGeom>
        </p:spPr>
      </p:pic>
      <p:pic>
        <p:nvPicPr>
          <p:cNvPr id="24" name="Picture 23" descr="A picture containing monitor, device&#10;&#10;Description automatically generated">
            <a:extLst>
              <a:ext uri="{FF2B5EF4-FFF2-40B4-BE49-F238E27FC236}">
                <a16:creationId xmlns:a16="http://schemas.microsoft.com/office/drawing/2014/main" id="{1EA6F478-F9B9-4B54-9A33-4A616AB218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406" y="843784"/>
            <a:ext cx="1677177" cy="1188000"/>
          </a:xfrm>
          <a:prstGeom prst="rect">
            <a:avLst/>
          </a:prstGeom>
        </p:spPr>
      </p:pic>
      <p:pic>
        <p:nvPicPr>
          <p:cNvPr id="26" name="Picture 25" descr="A picture containing hole, tunnel, black, doughnut&#10;&#10;Description automatically generated">
            <a:extLst>
              <a:ext uri="{FF2B5EF4-FFF2-40B4-BE49-F238E27FC236}">
                <a16:creationId xmlns:a16="http://schemas.microsoft.com/office/drawing/2014/main" id="{753CA669-9E00-4B07-A0A2-0BA235BE7E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65" y="843784"/>
            <a:ext cx="1677177" cy="118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5209" y="2602449"/>
            <a:ext cx="1921564" cy="9233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FDM freeze-drying of 5% sucrose solution (0.05 </a:t>
            </a:r>
            <a:r>
              <a:rPr lang="el-GR" dirty="0"/>
              <a:t>μ</a:t>
            </a:r>
            <a:r>
              <a:rPr lang="en-US" dirty="0"/>
              <a:t>L)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68613" y="2101412"/>
            <a:ext cx="1028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7030A0"/>
                </a:solidFill>
              </a:rPr>
              <a:t>Liquid state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182112" y="4636008"/>
            <a:ext cx="201168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574EDFD-CA93-43A6-B7F1-9BAC6A90CCEA}"/>
              </a:ext>
            </a:extLst>
          </p:cNvPr>
          <p:cNvSpPr txBox="1"/>
          <p:nvPr/>
        </p:nvSpPr>
        <p:spPr>
          <a:xfrm>
            <a:off x="5884865" y="2101412"/>
            <a:ext cx="1047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7030A0"/>
                </a:solidFill>
              </a:rPr>
              <a:t>sublimation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C5AA73-0993-4158-9F20-CFF8E8675C8D}"/>
              </a:ext>
            </a:extLst>
          </p:cNvPr>
          <p:cNvSpPr txBox="1"/>
          <p:nvPr/>
        </p:nvSpPr>
        <p:spPr>
          <a:xfrm>
            <a:off x="3851370" y="2101412"/>
            <a:ext cx="1362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7030A0"/>
                </a:solidFill>
              </a:rPr>
              <a:t>ice solidification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0A2A0D-C71E-47DF-91CC-1623523711FE}"/>
              </a:ext>
            </a:extLst>
          </p:cNvPr>
          <p:cNvSpPr txBox="1"/>
          <p:nvPr/>
        </p:nvSpPr>
        <p:spPr>
          <a:xfrm>
            <a:off x="2046009" y="2101412"/>
            <a:ext cx="954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7030A0"/>
                </a:solidFill>
              </a:rPr>
              <a:t>ice growth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05A7F1-A690-420E-AD77-ACB420B49232}"/>
              </a:ext>
            </a:extLst>
          </p:cNvPr>
          <p:cNvSpPr txBox="1"/>
          <p:nvPr/>
        </p:nvSpPr>
        <p:spPr>
          <a:xfrm>
            <a:off x="7357889" y="2101412"/>
            <a:ext cx="1767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7030A0"/>
                </a:solidFill>
              </a:rPr>
              <a:t>end of primary drying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200218" y="2824681"/>
            <a:ext cx="0" cy="24950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3542740" y="2824681"/>
            <a:ext cx="0" cy="24950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3563683" y="2824681"/>
            <a:ext cx="0" cy="24950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5896754" y="2824681"/>
            <a:ext cx="0" cy="24950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6204460" y="2824681"/>
            <a:ext cx="0" cy="24950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47987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512BD03-5628-4CF8-87FE-89E53F3EC3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" y="4075894"/>
            <a:ext cx="2261647" cy="1602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BB69E8F-EE2E-4A8C-8145-58F430D6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MATLAB</a:t>
            </a:r>
            <a:r>
              <a:rPr lang="en-GB" b="0" baseline="30000" dirty="0"/>
              <a:t>®</a:t>
            </a:r>
            <a:r>
              <a:rPr lang="en-GB" dirty="0"/>
              <a:t> Image analysis (pixel counting)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859016-7E50-46D8-AFFD-541874334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8313" indent="-457200">
              <a:buFont typeface="+mj-lt"/>
              <a:buAutoNum type="arabicPeriod"/>
            </a:pPr>
            <a:r>
              <a:rPr lang="en-US" b="1" dirty="0"/>
              <a:t>Global templet generation </a:t>
            </a:r>
            <a:r>
              <a:rPr lang="en-US" dirty="0"/>
              <a:t>– dried product image</a:t>
            </a:r>
          </a:p>
          <a:p>
            <a:pPr marL="468313" indent="-457200">
              <a:buFont typeface="+mj-lt"/>
              <a:buAutoNum type="arabicPeriod"/>
            </a:pPr>
            <a:endParaRPr lang="en-US" dirty="0"/>
          </a:p>
          <a:p>
            <a:pPr marL="468313" indent="-457200">
              <a:buFont typeface="+mj-lt"/>
              <a:buAutoNum type="arabicPeriod"/>
            </a:pPr>
            <a:endParaRPr lang="en-US" dirty="0"/>
          </a:p>
          <a:p>
            <a:pPr marL="468313" indent="-457200">
              <a:buFont typeface="+mj-lt"/>
              <a:buAutoNum type="arabicPeriod"/>
            </a:pPr>
            <a:endParaRPr lang="en-US" dirty="0"/>
          </a:p>
          <a:p>
            <a:pPr marL="468313" indent="-457200">
              <a:buFont typeface="+mj-lt"/>
              <a:buAutoNum type="arabicPeriod"/>
            </a:pPr>
            <a:endParaRPr lang="en-US" dirty="0"/>
          </a:p>
          <a:p>
            <a:pPr marL="468313" indent="-457200">
              <a:buFont typeface="+mj-lt"/>
              <a:buAutoNum type="arabicPeriod"/>
            </a:pPr>
            <a:endParaRPr lang="en-US" dirty="0"/>
          </a:p>
          <a:p>
            <a:pPr marL="468313" indent="-457200">
              <a:buFont typeface="+mj-lt"/>
              <a:buAutoNum type="arabicPeriod"/>
            </a:pPr>
            <a:endParaRPr lang="en-US" dirty="0"/>
          </a:p>
          <a:p>
            <a:pPr marL="468313" indent="-457200">
              <a:buFont typeface="+mj-lt"/>
              <a:buAutoNum type="arabicPeriod"/>
            </a:pPr>
            <a:r>
              <a:rPr lang="en-US" b="1" dirty="0"/>
              <a:t>Threshold test image </a:t>
            </a:r>
            <a:r>
              <a:rPr lang="en-US" dirty="0"/>
              <a:t>– frozen image or drying stage image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146F4C-6F31-4D55-A573-16297189E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" y="1492965"/>
            <a:ext cx="2259429" cy="160042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5FE79841-C7F6-4214-B44C-01A419FCD780}"/>
              </a:ext>
            </a:extLst>
          </p:cNvPr>
          <p:cNvSpPr/>
          <p:nvPr/>
        </p:nvSpPr>
        <p:spPr bwMode="auto">
          <a:xfrm>
            <a:off x="3056645" y="1984442"/>
            <a:ext cx="943583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ECDC6FEB-932E-4CD4-8F8A-6A6D3D8037F8}"/>
              </a:ext>
            </a:extLst>
          </p:cNvPr>
          <p:cNvSpPr/>
          <p:nvPr/>
        </p:nvSpPr>
        <p:spPr bwMode="auto">
          <a:xfrm>
            <a:off x="5997913" y="1970726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A59B9F-1934-4391-9473-BD215D78A3B9}"/>
              </a:ext>
            </a:extLst>
          </p:cNvPr>
          <p:cNvSpPr txBox="1"/>
          <p:nvPr/>
        </p:nvSpPr>
        <p:spPr>
          <a:xfrm>
            <a:off x="7084747" y="1889876"/>
            <a:ext cx="2033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Global pixel : </a:t>
            </a:r>
            <a:r>
              <a:rPr lang="en-US" dirty="0"/>
              <a:t>527515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63E98C-ABC3-48B6-94F9-482B8C4647A1}"/>
              </a:ext>
            </a:extLst>
          </p:cNvPr>
          <p:cNvSpPr txBox="1"/>
          <p:nvPr/>
        </p:nvSpPr>
        <p:spPr>
          <a:xfrm>
            <a:off x="3017009" y="1635310"/>
            <a:ext cx="107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MATLAB</a:t>
            </a:r>
            <a:r>
              <a:rPr lang="en-GB" baseline="30000" dirty="0"/>
              <a:t>®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FE192-1BEC-4ACA-A451-599210B75CD5}"/>
              </a:ext>
            </a:extLst>
          </p:cNvPr>
          <p:cNvSpPr txBox="1"/>
          <p:nvPr/>
        </p:nvSpPr>
        <p:spPr>
          <a:xfrm>
            <a:off x="507272" y="3138999"/>
            <a:ext cx="2509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Dried product image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D3E7A9-F2C6-481B-BA12-4B5F587D47D4}"/>
              </a:ext>
            </a:extLst>
          </p:cNvPr>
          <p:cNvSpPr txBox="1"/>
          <p:nvPr/>
        </p:nvSpPr>
        <p:spPr>
          <a:xfrm>
            <a:off x="549520" y="5707204"/>
            <a:ext cx="2509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Product during drying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D020AAFE-CBB0-48E2-94BD-C70806DA5E01}"/>
              </a:ext>
            </a:extLst>
          </p:cNvPr>
          <p:cNvSpPr/>
          <p:nvPr/>
        </p:nvSpPr>
        <p:spPr bwMode="auto">
          <a:xfrm>
            <a:off x="3057854" y="4640515"/>
            <a:ext cx="943583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6AAC5A-21EC-453F-8A7C-F69843EEF50D}"/>
              </a:ext>
            </a:extLst>
          </p:cNvPr>
          <p:cNvSpPr txBox="1"/>
          <p:nvPr/>
        </p:nvSpPr>
        <p:spPr>
          <a:xfrm>
            <a:off x="3018218" y="4291383"/>
            <a:ext cx="1077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MATLAB</a:t>
            </a:r>
            <a:r>
              <a:rPr lang="en-GB" baseline="30000" dirty="0"/>
              <a:t>®</a:t>
            </a:r>
            <a:endParaRPr lang="en-GB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C7675B1B-4770-4992-B2FE-5A039E57D0E7}"/>
              </a:ext>
            </a:extLst>
          </p:cNvPr>
          <p:cNvSpPr/>
          <p:nvPr/>
        </p:nvSpPr>
        <p:spPr bwMode="auto">
          <a:xfrm>
            <a:off x="5997913" y="4612229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4EA3DB-7D08-4186-824B-1829584D5F10}"/>
              </a:ext>
            </a:extLst>
          </p:cNvPr>
          <p:cNvSpPr txBox="1"/>
          <p:nvPr/>
        </p:nvSpPr>
        <p:spPr>
          <a:xfrm>
            <a:off x="7084747" y="4411349"/>
            <a:ext cx="2033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Pixel for central area: </a:t>
            </a:r>
            <a:r>
              <a:rPr lang="en-US" dirty="0"/>
              <a:t>86317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F98298-211B-4573-BAC1-C018484E9D23}"/>
              </a:ext>
            </a:extLst>
          </p:cNvPr>
          <p:cNvSpPr/>
          <p:nvPr/>
        </p:nvSpPr>
        <p:spPr bwMode="auto">
          <a:xfrm>
            <a:off x="4677878" y="1664185"/>
            <a:ext cx="616017" cy="969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96AB9B-61C8-4C07-8BAE-A98D800D5644}"/>
              </a:ext>
            </a:extLst>
          </p:cNvPr>
          <p:cNvGrpSpPr/>
          <p:nvPr/>
        </p:nvGrpSpPr>
        <p:grpSpPr>
          <a:xfrm>
            <a:off x="4213869" y="4280654"/>
            <a:ext cx="1356106" cy="1086891"/>
            <a:chOff x="4213869" y="4280654"/>
            <a:chExt cx="1356106" cy="108689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595065-B83D-4540-9ADE-FF9040F54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2" r="12393"/>
            <a:stretch/>
          </p:blipFill>
          <p:spPr>
            <a:xfrm>
              <a:off x="4213869" y="4341545"/>
              <a:ext cx="1356106" cy="1026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8859858-7BAE-4BF5-803A-2AAE543F608C}"/>
                </a:ext>
              </a:extLst>
            </p:cNvPr>
            <p:cNvSpPr/>
            <p:nvPr/>
          </p:nvSpPr>
          <p:spPr bwMode="auto">
            <a:xfrm>
              <a:off x="4830278" y="4280654"/>
              <a:ext cx="616017" cy="9695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F873490-1B52-4CEC-9F6D-9BCBEA7179CC}"/>
              </a:ext>
            </a:extLst>
          </p:cNvPr>
          <p:cNvGrpSpPr/>
          <p:nvPr/>
        </p:nvGrpSpPr>
        <p:grpSpPr>
          <a:xfrm>
            <a:off x="4242242" y="1680219"/>
            <a:ext cx="1375258" cy="1096048"/>
            <a:chOff x="4242242" y="1680219"/>
            <a:chExt cx="1375258" cy="10960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CFCDF4-0A54-4EAE-90E4-8598F8FC1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2242" y="1732267"/>
              <a:ext cx="1375258" cy="1044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41DBAB0-A40E-4660-8A2E-D42DB37DAB53}"/>
                </a:ext>
              </a:extLst>
            </p:cNvPr>
            <p:cNvSpPr/>
            <p:nvPr/>
          </p:nvSpPr>
          <p:spPr bwMode="auto">
            <a:xfrm>
              <a:off x="4799797" y="1680219"/>
              <a:ext cx="616017" cy="9695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6672558" y="391879"/>
            <a:ext cx="2133114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FDM primary-drying of 5% sucrose </a:t>
            </a:r>
            <a:r>
              <a:rPr lang="en-GB" dirty="0" err="1"/>
              <a:t>sol</a:t>
            </a:r>
            <a:r>
              <a:rPr lang="en-GB" u="sng" dirty="0" err="1"/>
              <a:t>n</a:t>
            </a:r>
            <a:r>
              <a:rPr lang="en-GB" dirty="0"/>
              <a:t> (0.05 </a:t>
            </a:r>
            <a:r>
              <a:rPr lang="el-GR" dirty="0"/>
              <a:t>μ</a:t>
            </a:r>
            <a:r>
              <a:rPr lang="en-US" dirty="0"/>
              <a:t>L) at -35˚C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15763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01" y="3048415"/>
            <a:ext cx="4192941" cy="297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01" y="3048642"/>
            <a:ext cx="4192621" cy="29697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TASC -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113" indent="0">
              <a:buNone/>
            </a:pPr>
            <a:r>
              <a:rPr lang="en-US" dirty="0"/>
              <a:t>Thermal Analysis by Surface </a:t>
            </a:r>
            <a:r>
              <a:rPr lang="en-US" dirty="0" err="1"/>
              <a:t>Characterisation</a:t>
            </a:r>
            <a:r>
              <a:rPr lang="en-US" dirty="0"/>
              <a:t> (TASC) works by analyzing a sequence of images and tracking the changes from one to another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First, select the range of analytical run (e.g. drying period)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Select a ‘region of interest’ that need needs to be tracked (red box)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Then select a ‘region to be scanned’ (blue box)</a:t>
            </a:r>
          </a:p>
          <a:p>
            <a:pPr marL="11113" indent="0">
              <a:buNone/>
            </a:pPr>
            <a:endParaRPr lang="en-GB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970421" y="4283240"/>
            <a:ext cx="1359568" cy="264695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885648" y="4207042"/>
            <a:ext cx="1516531" cy="421105"/>
          </a:xfrm>
          <a:prstGeom prst="rect">
            <a:avLst/>
          </a:prstGeom>
          <a:noFill/>
          <a:ln w="19050" cap="flat" cmpd="sng" algn="ctr">
            <a:solidFill>
              <a:srgbClr val="380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05525" y="5649083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0.00</a:t>
            </a:r>
          </a:p>
        </p:txBody>
      </p:sp>
      <p:cxnSp>
        <p:nvCxnSpPr>
          <p:cNvPr id="16" name="Straight Arrow Connector 15"/>
          <p:cNvCxnSpPr>
            <a:endCxn id="14" idx="1"/>
          </p:cNvCxnSpPr>
          <p:nvPr/>
        </p:nvCxnSpPr>
        <p:spPr bwMode="auto">
          <a:xfrm>
            <a:off x="5610225" y="5734050"/>
            <a:ext cx="495300" cy="996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456566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uiExpand="1" animBg="1"/>
      <p:bldP spid="11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2BDC2-835A-4FB4-81E8-609378C7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	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9F5DF6-F2E7-4133-B387-6CC74E860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17" y="978196"/>
            <a:ext cx="5039342" cy="5040219"/>
          </a:xfrm>
        </p:spPr>
        <p:txBody>
          <a:bodyPr/>
          <a:lstStyle/>
          <a:p>
            <a:pPr marL="11113" indent="0">
              <a:buNone/>
            </a:pPr>
            <a:r>
              <a:rPr lang="en-US" dirty="0"/>
              <a:t>                        for Funding for Z-FDM development (</a:t>
            </a:r>
            <a:r>
              <a:rPr lang="en-US" dirty="0" err="1">
                <a:solidFill>
                  <a:srgbClr val="FF0000"/>
                </a:solidFill>
              </a:rPr>
              <a:t>Fast</a:t>
            </a:r>
            <a:r>
              <a:rPr lang="en-US" dirty="0" err="1">
                <a:solidFill>
                  <a:srgbClr val="0070C0"/>
                </a:solidFill>
              </a:rPr>
              <a:t>Lyo</a:t>
            </a:r>
            <a:r>
              <a:rPr lang="en-US" dirty="0"/>
              <a:t> Project </a:t>
            </a:r>
            <a:r>
              <a:rPr lang="en-GB" sz="1800" u="sng" dirty="0">
                <a:solidFill>
                  <a:srgbClr val="9D0932"/>
                </a:solidFill>
                <a:latin typeface="+mn-lt"/>
                <a:hlinkClick r:id="rId2"/>
              </a:rPr>
              <a:t>133425</a:t>
            </a:r>
            <a:r>
              <a:rPr lang="en-US" dirty="0"/>
              <a:t>)</a:t>
            </a:r>
          </a:p>
          <a:p>
            <a:pPr marL="11113" indent="0">
              <a:buNone/>
            </a:pPr>
            <a:endParaRPr lang="en-US" dirty="0"/>
          </a:p>
          <a:p>
            <a:pPr marL="11113" indent="0">
              <a:buNone/>
            </a:pPr>
            <a:r>
              <a:rPr lang="en-US" dirty="0"/>
              <a:t>In collaboration with ….</a:t>
            </a:r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4471" y="677405"/>
            <a:ext cx="3279932" cy="292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Image result for ucl logo">
            <a:extLst>
              <a:ext uri="{FF2B5EF4-FFF2-40B4-BE49-F238E27FC236}">
                <a16:creationId xmlns:a16="http://schemas.microsoft.com/office/drawing/2014/main" id="{A943089B-62D1-4429-A1C8-52F08F2C0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3"/>
          <a:stretch/>
        </p:blipFill>
        <p:spPr bwMode="auto">
          <a:xfrm>
            <a:off x="6823303" y="4648005"/>
            <a:ext cx="1432690" cy="4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960233-C238-445D-B7EA-F2ED110D03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792" y="4648005"/>
            <a:ext cx="1994494" cy="4994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E8951C-77CC-417A-A8AE-9FD21DFE9237}"/>
              </a:ext>
            </a:extLst>
          </p:cNvPr>
          <p:cNvSpPr txBox="1"/>
          <p:nvPr/>
        </p:nvSpPr>
        <p:spPr>
          <a:xfrm>
            <a:off x="5879813" y="3691628"/>
            <a:ext cx="2335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Anand Vadesa (PhD 2018)</a:t>
            </a:r>
          </a:p>
          <a:p>
            <a:pPr algn="ctr"/>
            <a:r>
              <a:rPr lang="en-GB" sz="1600" dirty="0"/>
              <a:t>Funded by UKRI – EPSRC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4" y="2626594"/>
            <a:ext cx="1891574" cy="869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10" y="1036811"/>
            <a:ext cx="1331529" cy="2575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01" y="3719370"/>
            <a:ext cx="2491991" cy="55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73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01" y="3048415"/>
            <a:ext cx="4192941" cy="297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TASC -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113" indent="0">
              <a:buNone/>
            </a:pPr>
            <a:r>
              <a:rPr lang="en-US" dirty="0"/>
              <a:t>Thermal Analysis by Surface </a:t>
            </a:r>
            <a:r>
              <a:rPr lang="en-US" dirty="0" err="1"/>
              <a:t>Characterisation</a:t>
            </a:r>
            <a:r>
              <a:rPr lang="en-US" dirty="0"/>
              <a:t> (TASC) works by analyzing a sequence of images and tracking the changes from one to another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First, select the range of analytical run (e.g. drying period)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Select a ‘region of interest’ that need needs to be tracked (red box)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Then select a ‘region to be scanned’ (blue box)</a:t>
            </a:r>
          </a:p>
          <a:p>
            <a:pPr marL="11113" indent="0">
              <a:buNone/>
            </a:pP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105525" y="5649083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0.22</a:t>
            </a:r>
          </a:p>
        </p:txBody>
      </p:sp>
      <p:cxnSp>
        <p:nvCxnSpPr>
          <p:cNvPr id="11" name="Straight Arrow Connector 10"/>
          <p:cNvCxnSpPr>
            <a:endCxn id="10" idx="1"/>
          </p:cNvCxnSpPr>
          <p:nvPr/>
        </p:nvCxnSpPr>
        <p:spPr bwMode="auto">
          <a:xfrm>
            <a:off x="5610225" y="5734050"/>
            <a:ext cx="495300" cy="996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Rectangle 6"/>
          <p:cNvSpPr/>
          <p:nvPr/>
        </p:nvSpPr>
        <p:spPr bwMode="auto">
          <a:xfrm>
            <a:off x="3970421" y="4283240"/>
            <a:ext cx="1359568" cy="264695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885648" y="4207042"/>
            <a:ext cx="1516531" cy="421105"/>
          </a:xfrm>
          <a:prstGeom prst="rect">
            <a:avLst/>
          </a:prstGeom>
          <a:noFill/>
          <a:ln w="19050" cap="flat" cmpd="sng" algn="ctr">
            <a:solidFill>
              <a:srgbClr val="380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1667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01" y="3048415"/>
            <a:ext cx="4192941" cy="297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TASC -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113" indent="0">
              <a:buNone/>
            </a:pPr>
            <a:r>
              <a:rPr lang="en-US" dirty="0"/>
              <a:t>Thermal Analysis by Surface </a:t>
            </a:r>
            <a:r>
              <a:rPr lang="en-US" dirty="0" err="1"/>
              <a:t>Characterisation</a:t>
            </a:r>
            <a:r>
              <a:rPr lang="en-US" dirty="0"/>
              <a:t> (TASC) works by analyzing a sequence of images and tracking the changes from one to another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First, select the range of analytical run (e.g. drying period)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Select a ‘region of interest’ that need needs to be tracked (red box)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Then select a ‘region to be scanned’ (blue box)</a:t>
            </a:r>
          </a:p>
          <a:p>
            <a:pPr marL="11113" indent="0">
              <a:buNone/>
            </a:pP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105525" y="5649083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0.77</a:t>
            </a:r>
          </a:p>
        </p:txBody>
      </p:sp>
      <p:cxnSp>
        <p:nvCxnSpPr>
          <p:cNvPr id="11" name="Straight Arrow Connector 10"/>
          <p:cNvCxnSpPr>
            <a:endCxn id="10" idx="1"/>
          </p:cNvCxnSpPr>
          <p:nvPr/>
        </p:nvCxnSpPr>
        <p:spPr bwMode="auto">
          <a:xfrm>
            <a:off x="5610225" y="5734050"/>
            <a:ext cx="495300" cy="996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3970421" y="4283240"/>
            <a:ext cx="1359568" cy="264695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85648" y="4207042"/>
            <a:ext cx="1516531" cy="421105"/>
          </a:xfrm>
          <a:prstGeom prst="rect">
            <a:avLst/>
          </a:prstGeom>
          <a:noFill/>
          <a:ln w="19050" cap="flat" cmpd="sng" algn="ctr">
            <a:solidFill>
              <a:srgbClr val="380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95114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00" y="3048415"/>
            <a:ext cx="4192941" cy="297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TASC -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113" indent="0">
              <a:buNone/>
            </a:pPr>
            <a:r>
              <a:rPr lang="en-US" dirty="0"/>
              <a:t>Thermal Analysis by Surface </a:t>
            </a:r>
            <a:r>
              <a:rPr lang="en-US" dirty="0" err="1"/>
              <a:t>Characterisation</a:t>
            </a:r>
            <a:r>
              <a:rPr lang="en-US" dirty="0"/>
              <a:t> (TASC) works by analyzing a sequence of images and tracking the changes from one to another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First, select the range of analytical run (e.g. drying period)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Select a ‘region of interest’ that need needs to be tracked (red box)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Then select a ‘region to be scanned’ (blue box)</a:t>
            </a:r>
          </a:p>
          <a:p>
            <a:pPr marL="11113" indent="0">
              <a:buNone/>
            </a:pP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105525" y="5649083"/>
            <a:ext cx="72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0.87</a:t>
            </a:r>
          </a:p>
        </p:txBody>
      </p:sp>
      <p:cxnSp>
        <p:nvCxnSpPr>
          <p:cNvPr id="11" name="Straight Arrow Connector 10"/>
          <p:cNvCxnSpPr>
            <a:endCxn id="10" idx="1"/>
          </p:cNvCxnSpPr>
          <p:nvPr/>
        </p:nvCxnSpPr>
        <p:spPr bwMode="auto">
          <a:xfrm>
            <a:off x="5610225" y="5734050"/>
            <a:ext cx="495300" cy="996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Rectangle 6"/>
          <p:cNvSpPr/>
          <p:nvPr/>
        </p:nvSpPr>
        <p:spPr bwMode="auto">
          <a:xfrm>
            <a:off x="3970421" y="4283240"/>
            <a:ext cx="1359568" cy="264695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885648" y="4207042"/>
            <a:ext cx="1516531" cy="421105"/>
          </a:xfrm>
          <a:prstGeom prst="rect">
            <a:avLst/>
          </a:prstGeom>
          <a:noFill/>
          <a:ln w="19050" cap="flat" cmpd="sng" algn="ctr">
            <a:solidFill>
              <a:srgbClr val="380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48021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95" y="2896666"/>
            <a:ext cx="4586010" cy="3273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TASC - description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113" indent="0">
              <a:buNone/>
            </a:pPr>
            <a:r>
              <a:rPr lang="en-US" dirty="0"/>
              <a:t>Thermal Analysis by Surface </a:t>
            </a:r>
            <a:r>
              <a:rPr lang="en-US" dirty="0" err="1"/>
              <a:t>Characterisation</a:t>
            </a:r>
            <a:r>
              <a:rPr lang="en-US" dirty="0"/>
              <a:t> (TASC) works by analyzing a sequence of images and tracking the changes from one to another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First, select the range of analytical run (e.g. drying period)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Select a ‘region of interest’ that need needs to be tracked (red box)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Then select a ‘region to be scanned’ (blue box)</a:t>
            </a:r>
          </a:p>
          <a:p>
            <a:pPr marL="11113" indent="0">
              <a:buNone/>
            </a:pPr>
            <a:endParaRPr lang="en-GB" dirty="0"/>
          </a:p>
        </p:txBody>
      </p:sp>
      <p:sp>
        <p:nvSpPr>
          <p:cNvPr id="4" name="Oval 3"/>
          <p:cNvSpPr/>
          <p:nvPr/>
        </p:nvSpPr>
        <p:spPr bwMode="auto">
          <a:xfrm>
            <a:off x="2933323" y="5920965"/>
            <a:ext cx="90000" cy="9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439618" y="3357335"/>
            <a:ext cx="90000" cy="9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262673" y="5312883"/>
            <a:ext cx="90000" cy="9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186136" y="3647039"/>
            <a:ext cx="90000" cy="90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61733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832529" y="1408371"/>
            <a:ext cx="1232452" cy="336718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E8432D6-5849-4612-A694-E75E88CFC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30" y="208143"/>
            <a:ext cx="8730229" cy="5846571"/>
          </a:xfrm>
          <a:prstGeom prst="rect">
            <a:avLst/>
          </a:prstGeom>
        </p:spPr>
      </p:pic>
      <p:sp>
        <p:nvSpPr>
          <p:cNvPr id="43" name="Title 42">
            <a:extLst>
              <a:ext uri="{FF2B5EF4-FFF2-40B4-BE49-F238E27FC236}">
                <a16:creationId xmlns:a16="http://schemas.microsoft.com/office/drawing/2014/main" id="{8378E985-2576-4F35-9F99-68A1AD05A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034" y="307826"/>
            <a:ext cx="8787966" cy="673395"/>
          </a:xfrm>
        </p:spPr>
        <p:txBody>
          <a:bodyPr/>
          <a:lstStyle/>
          <a:p>
            <a:r>
              <a:rPr lang="en-GB" sz="2800" dirty="0"/>
              <a:t>Comparison of TASC and Pixel analysis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D56759D-AE58-4E4C-9FE2-153024C1AF38}"/>
              </a:ext>
            </a:extLst>
          </p:cNvPr>
          <p:cNvSpPr txBox="1"/>
          <p:nvPr/>
        </p:nvSpPr>
        <p:spPr>
          <a:xfrm>
            <a:off x="2541176" y="6190832"/>
            <a:ext cx="3517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NB: Temperature and pressure measured every 100 </a:t>
            </a:r>
            <a:r>
              <a:rPr lang="en-US" dirty="0" err="1"/>
              <a:t>ms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C1B5AA-0D2F-4352-A266-BA510E829BD4}"/>
              </a:ext>
            </a:extLst>
          </p:cNvPr>
          <p:cNvCxnSpPr>
            <a:cxnSpLocks/>
          </p:cNvCxnSpPr>
          <p:nvPr/>
        </p:nvCxnSpPr>
        <p:spPr bwMode="auto">
          <a:xfrm flipV="1">
            <a:off x="3367056" y="1391551"/>
            <a:ext cx="0" cy="3384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5536A31-839E-4A11-AD90-398808C01B76}"/>
              </a:ext>
            </a:extLst>
          </p:cNvPr>
          <p:cNvSpPr txBox="1"/>
          <p:nvPr/>
        </p:nvSpPr>
        <p:spPr>
          <a:xfrm>
            <a:off x="750630" y="5411694"/>
            <a:ext cx="3459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A:</a:t>
            </a:r>
            <a:r>
              <a:rPr kumimoji="0" lang="en-GB" sz="1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Application of vacuum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6C09FC-06EE-4A1F-91F4-B196CC2494C7}"/>
              </a:ext>
            </a:extLst>
          </p:cNvPr>
          <p:cNvSpPr txBox="1"/>
          <p:nvPr/>
        </p:nvSpPr>
        <p:spPr>
          <a:xfrm>
            <a:off x="3225407" y="1039039"/>
            <a:ext cx="52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353" y="1133344"/>
            <a:ext cx="7407282" cy="47918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6346" y="986376"/>
            <a:ext cx="9254530" cy="484064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508706" y="1022219"/>
            <a:ext cx="2714719" cy="3422561"/>
            <a:chOff x="3508706" y="1022219"/>
            <a:chExt cx="2714719" cy="3422561"/>
          </a:xfrm>
        </p:grpSpPr>
        <p:grpSp>
          <p:nvGrpSpPr>
            <p:cNvPr id="14" name="Group 13"/>
            <p:cNvGrpSpPr/>
            <p:nvPr/>
          </p:nvGrpSpPr>
          <p:grpSpPr>
            <a:xfrm>
              <a:off x="3508706" y="3188473"/>
              <a:ext cx="1556275" cy="1256307"/>
              <a:chOff x="3508706" y="3188473"/>
              <a:chExt cx="1556275" cy="1256307"/>
            </a:xfrm>
          </p:grpSpPr>
          <p:sp>
            <p:nvSpPr>
              <p:cNvPr id="9" name="Freeform 8"/>
              <p:cNvSpPr/>
              <p:nvPr/>
            </p:nvSpPr>
            <p:spPr bwMode="auto">
              <a:xfrm>
                <a:off x="3856383" y="3188473"/>
                <a:ext cx="1208598" cy="882595"/>
              </a:xfrm>
              <a:custGeom>
                <a:avLst/>
                <a:gdLst>
                  <a:gd name="connsiteX0" fmla="*/ 0 w 1208598"/>
                  <a:gd name="connsiteY0" fmla="*/ 882595 h 882595"/>
                  <a:gd name="connsiteX1" fmla="*/ 445273 w 1208598"/>
                  <a:gd name="connsiteY1" fmla="*/ 596348 h 882595"/>
                  <a:gd name="connsiteX2" fmla="*/ 755374 w 1208598"/>
                  <a:gd name="connsiteY2" fmla="*/ 373711 h 882595"/>
                  <a:gd name="connsiteX3" fmla="*/ 1025718 w 1208598"/>
                  <a:gd name="connsiteY3" fmla="*/ 174929 h 882595"/>
                  <a:gd name="connsiteX4" fmla="*/ 1208598 w 1208598"/>
                  <a:gd name="connsiteY4" fmla="*/ 0 h 88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598" h="882595">
                    <a:moveTo>
                      <a:pt x="0" y="882595"/>
                    </a:moveTo>
                    <a:lnTo>
                      <a:pt x="445273" y="596348"/>
                    </a:lnTo>
                    <a:lnTo>
                      <a:pt x="755374" y="373711"/>
                    </a:lnTo>
                    <a:lnTo>
                      <a:pt x="1025718" y="174929"/>
                    </a:lnTo>
                    <a:lnTo>
                      <a:pt x="1208598" y="0"/>
                    </a:ln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 bwMode="auto">
              <a:xfrm flipV="1">
                <a:off x="3508706" y="4230094"/>
                <a:ext cx="252947" cy="21468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5" name="TextBox 14"/>
            <p:cNvSpPr txBox="1"/>
            <p:nvPr/>
          </p:nvSpPr>
          <p:spPr>
            <a:xfrm>
              <a:off x="3865985" y="1022219"/>
              <a:ext cx="23574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TASC has similar profile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10264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Drying rate determination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139" y="1742245"/>
            <a:ext cx="2776418" cy="2082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139" y="3925257"/>
            <a:ext cx="2790877" cy="2093158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418307" y="154590"/>
            <a:ext cx="3404040" cy="1551183"/>
            <a:chOff x="2512977" y="1376243"/>
            <a:chExt cx="3404040" cy="1551183"/>
          </a:xfrm>
        </p:grpSpPr>
        <p:sp>
          <p:nvSpPr>
            <p:cNvPr id="22" name="Can 21"/>
            <p:cNvSpPr/>
            <p:nvPr/>
          </p:nvSpPr>
          <p:spPr bwMode="auto">
            <a:xfrm>
              <a:off x="3885648" y="1673157"/>
              <a:ext cx="1513203" cy="603115"/>
            </a:xfrm>
            <a:prstGeom prst="can">
              <a:avLst>
                <a:gd name="adj" fmla="val 50000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24" name="Straight Arrow Connector 23"/>
            <p:cNvCxnSpPr>
              <a:stCxn id="22" idx="1"/>
              <a:endCxn id="22" idx="0"/>
            </p:cNvCxnSpPr>
            <p:nvPr/>
          </p:nvCxnSpPr>
          <p:spPr bwMode="auto">
            <a:xfrm>
              <a:off x="4642250" y="1673157"/>
              <a:ext cx="0" cy="30155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3809FF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3885648" y="1819072"/>
              <a:ext cx="151320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>
              <a:off x="3784060" y="1819072"/>
              <a:ext cx="0" cy="38312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3272805" y="1856744"/>
              <a:ext cx="12256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76µm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954517" y="1376243"/>
              <a:ext cx="12256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</a:rPr>
                <a:t>0.8 mm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91332" y="2300135"/>
              <a:ext cx="12256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3809FF"/>
                  </a:solidFill>
                </a:rPr>
                <a:t>0.62 mm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12977" y="2404206"/>
              <a:ext cx="2578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Area of perimeter</a:t>
              </a:r>
            </a:p>
            <a:p>
              <a:pPr algn="ctr"/>
              <a:r>
                <a:rPr lang="en-GB" sz="1400" b="1" dirty="0"/>
                <a:t> 0.00342 cm</a:t>
              </a:r>
              <a:r>
                <a:rPr lang="en-GB" sz="1400" b="1" baseline="30000" dirty="0"/>
                <a:t>2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102139" y="4675777"/>
            <a:ext cx="316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NB: Sample thickness assumed from the Lactose sample analysed in the same setup.</a:t>
            </a:r>
          </a:p>
        </p:txBody>
      </p:sp>
      <p:graphicFrame>
        <p:nvGraphicFramePr>
          <p:cNvPr id="39" name="Content Placeholder 3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2291357"/>
              </p:ext>
            </p:extLst>
          </p:nvPr>
        </p:nvGraphicFramePr>
        <p:xfrm>
          <a:off x="231648" y="1180953"/>
          <a:ext cx="5523041" cy="3756137"/>
        </p:xfrm>
        <a:graphic>
          <a:graphicData uri="http://schemas.openxmlformats.org/drawingml/2006/table">
            <a:tbl>
              <a:tblPr/>
              <a:tblGrid>
                <a:gridCol w="2714752">
                  <a:extLst>
                    <a:ext uri="{9D8B030D-6E8A-4147-A177-3AD203B41FA5}">
                      <a16:colId xmlns:a16="http://schemas.microsoft.com/office/drawing/2014/main" val="3560697999"/>
                    </a:ext>
                  </a:extLst>
                </a:gridCol>
                <a:gridCol w="778239">
                  <a:extLst>
                    <a:ext uri="{9D8B030D-6E8A-4147-A177-3AD203B41FA5}">
                      <a16:colId xmlns:a16="http://schemas.microsoft.com/office/drawing/2014/main" val="2483152518"/>
                    </a:ext>
                  </a:extLst>
                </a:gridCol>
                <a:gridCol w="2030050">
                  <a:extLst>
                    <a:ext uri="{9D8B030D-6E8A-4147-A177-3AD203B41FA5}">
                      <a16:colId xmlns:a16="http://schemas.microsoft.com/office/drawing/2014/main" val="2570561320"/>
                    </a:ext>
                  </a:extLst>
                </a:gridCol>
              </a:tblGrid>
              <a:tr h="18972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fraction</a:t>
                      </a:r>
                      <a:r>
                        <a:rPr lang="en-GB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of 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sucrose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(5% Sucrose)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418591"/>
                  </a:ext>
                </a:extLst>
              </a:tr>
              <a:tr h="22951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fraction of water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i.e. 95 % water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695335"/>
                  </a:ext>
                </a:extLst>
              </a:tr>
              <a:tr h="221456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fraction of bound </a:t>
                      </a:r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(1)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51369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fraction of freezable water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445644"/>
                  </a:ext>
                </a:extLst>
              </a:tr>
              <a:tr h="18972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590199"/>
                  </a:ext>
                </a:extLst>
              </a:tr>
              <a:tr h="189728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50337"/>
                  </a:ext>
                </a:extLst>
              </a:tr>
              <a:tr h="18972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Sample</a:t>
                      </a:r>
                      <a:r>
                        <a:rPr lang="en-GB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volume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µL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288497"/>
                  </a:ext>
                </a:extLst>
              </a:tr>
              <a:tr h="18972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GB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Freezable</a:t>
                      </a:r>
                      <a:r>
                        <a:rPr lang="en-GB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water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0.0469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µL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398460"/>
                  </a:ext>
                </a:extLst>
              </a:tr>
              <a:tr h="18972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en-GB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Freezable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water</a:t>
                      </a:r>
                      <a:r>
                        <a:rPr lang="en-GB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 mg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0.0469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 of ice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432943"/>
                  </a:ext>
                </a:extLst>
              </a:tr>
              <a:tr h="189728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3778635"/>
                  </a:ext>
                </a:extLst>
              </a:tr>
              <a:tr h="18972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  <a:r>
                        <a:rPr lang="en-GB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pix</a:t>
                      </a:r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before drying starts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466873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6914306"/>
                  </a:ext>
                </a:extLst>
              </a:tr>
              <a:tr h="18972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pixel (a)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1.004E-07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 of</a:t>
                      </a:r>
                      <a:r>
                        <a:rPr lang="en-GB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ice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271638"/>
                  </a:ext>
                </a:extLst>
              </a:tr>
              <a:tr h="18972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1448829"/>
                  </a:ext>
                </a:extLst>
              </a:tr>
              <a:tr h="18972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Gradient of</a:t>
                      </a:r>
                      <a:r>
                        <a:rPr lang="en-GB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linear part (b)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132110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pixel per min (yellow</a:t>
                      </a:r>
                      <a:r>
                        <a:rPr lang="en-GB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line)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59576"/>
                  </a:ext>
                </a:extLst>
              </a:tr>
              <a:tr h="18972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Drying rate (a</a:t>
                      </a:r>
                      <a:r>
                        <a:rPr lang="en-GB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x b</a:t>
                      </a:r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0.0133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 </a:t>
                      </a:r>
                      <a:r>
                        <a:rPr lang="en-GB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</a:t>
                      </a:r>
                      <a:r>
                        <a:rPr lang="en-GB" sz="11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−1</a:t>
                      </a:r>
                      <a:endParaRPr lang="en-GB" sz="11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5314008"/>
                  </a:ext>
                </a:extLst>
              </a:tr>
              <a:tr h="189728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Drying rate (B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0.00080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 </a:t>
                      </a:r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GB" sz="14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−1</a:t>
                      </a:r>
                      <a:endParaRPr lang="en-GB" sz="14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562291"/>
                  </a:ext>
                </a:extLst>
              </a:tr>
              <a:tr h="189728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8540320"/>
                  </a:ext>
                </a:extLst>
              </a:tr>
              <a:tr h="189728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Area of perimeter of sample (A)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0.00342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cm</a:t>
                      </a:r>
                      <a:r>
                        <a:rPr lang="en-GB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96960"/>
                  </a:ext>
                </a:extLst>
              </a:tr>
              <a:tr h="189728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Specific</a:t>
                      </a:r>
                      <a:r>
                        <a:rPr lang="en-GB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</a:t>
                      </a:r>
                      <a:r>
                        <a:rPr lang="en-GB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rying </a:t>
                      </a:r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rate (B/A)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0.233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g </a:t>
                      </a:r>
                      <a:r>
                        <a:rPr lang="en-GB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r>
                        <a:rPr lang="en-GB" sz="1400" b="1" i="0" u="none" strike="noStrike" baseline="300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−1</a:t>
                      </a:r>
                      <a:r>
                        <a:rPr lang="en-GB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cm</a:t>
                      </a:r>
                      <a:r>
                        <a:rPr lang="en-GB" sz="1400" b="1" i="0" u="none" strike="noStrike" baseline="300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−2</a:t>
                      </a:r>
                      <a:endParaRPr lang="en-GB" sz="1400" b="1" i="0" u="none" strike="noStrike" baseline="300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026365"/>
                  </a:ext>
                </a:extLst>
              </a:tr>
            </a:tbl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 flipV="1">
            <a:off x="6966408" y="881877"/>
            <a:ext cx="282804" cy="3421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Rectangle 1"/>
          <p:cNvSpPr/>
          <p:nvPr/>
        </p:nvSpPr>
        <p:spPr>
          <a:xfrm>
            <a:off x="373477" y="1997750"/>
            <a:ext cx="53812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(1) based 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on 80:20 ratio of sugar to water in freeze-concentrated </a:t>
            </a: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solution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254" y="5033897"/>
            <a:ext cx="599388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Example drying rate from a 10 mL glass tubing vial is 0.25 g h</a:t>
            </a:r>
            <a:r>
              <a:rPr lang="en-GB" baseline="30000" dirty="0" smtClean="0"/>
              <a:t>-1</a:t>
            </a:r>
          </a:p>
          <a:p>
            <a:r>
              <a:rPr lang="en-GB" dirty="0" smtClean="0"/>
              <a:t>Vial diameter : 22 mm  Internal area : 3.8 cm</a:t>
            </a:r>
            <a:r>
              <a:rPr lang="en-GB" baseline="30000" dirty="0"/>
              <a:t>-1</a:t>
            </a:r>
          </a:p>
          <a:p>
            <a:r>
              <a:rPr lang="en-GB" dirty="0" smtClean="0"/>
              <a:t>Specific drying rate : </a:t>
            </a:r>
            <a:r>
              <a:rPr lang="en-GB" dirty="0" smtClean="0">
                <a:solidFill>
                  <a:srgbClr val="FF0000"/>
                </a:solidFill>
              </a:rPr>
              <a:t>0.065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</a:rPr>
              <a:t>g h</a:t>
            </a:r>
            <a:r>
              <a:rPr lang="en-GB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−1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</a:rPr>
              <a:t> cm</a:t>
            </a:r>
            <a:r>
              <a:rPr lang="en-GB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−</a:t>
            </a:r>
            <a:r>
              <a:rPr lang="en-GB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endParaRPr lang="en-GB" baseline="3000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n-GB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          Difference due to differences in heat transfer etc.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5889773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1513" y="1278160"/>
            <a:ext cx="6386400" cy="4128582"/>
          </a:xfrm>
          <a:prstGeom prst="rect">
            <a:avLst/>
          </a:prstGeom>
        </p:spPr>
      </p:pic>
      <p:sp>
        <p:nvSpPr>
          <p:cNvPr id="43" name="Title 42">
            <a:extLst>
              <a:ext uri="{FF2B5EF4-FFF2-40B4-BE49-F238E27FC236}">
                <a16:creationId xmlns:a16="http://schemas.microsoft.com/office/drawing/2014/main" id="{8378E985-2576-4F35-9F99-68A1AD05A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8" y="307826"/>
            <a:ext cx="8787966" cy="673395"/>
          </a:xfrm>
        </p:spPr>
        <p:txBody>
          <a:bodyPr/>
          <a:lstStyle/>
          <a:p>
            <a:r>
              <a:rPr lang="en-GB" sz="2800" dirty="0"/>
              <a:t>Drying rate at different gradient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D56759D-AE58-4E4C-9FE2-153024C1AF38}"/>
              </a:ext>
            </a:extLst>
          </p:cNvPr>
          <p:cNvSpPr txBox="1"/>
          <p:nvPr/>
        </p:nvSpPr>
        <p:spPr>
          <a:xfrm>
            <a:off x="6422263" y="4998838"/>
            <a:ext cx="2618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NB: Temperature and pressure measured every 100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C1B5AA-0D2F-4352-A266-BA510E829BD4}"/>
              </a:ext>
            </a:extLst>
          </p:cNvPr>
          <p:cNvCxnSpPr>
            <a:cxnSpLocks/>
          </p:cNvCxnSpPr>
          <p:nvPr/>
        </p:nvCxnSpPr>
        <p:spPr bwMode="auto">
          <a:xfrm flipV="1">
            <a:off x="1948522" y="1487127"/>
            <a:ext cx="0" cy="2808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5536A31-839E-4A11-AD90-398808C01B76}"/>
              </a:ext>
            </a:extLst>
          </p:cNvPr>
          <p:cNvSpPr txBox="1"/>
          <p:nvPr/>
        </p:nvSpPr>
        <p:spPr>
          <a:xfrm>
            <a:off x="190500" y="1112874"/>
            <a:ext cx="2116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Application of vacuum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91" y="981221"/>
            <a:ext cx="2541176" cy="18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91" y="2990850"/>
            <a:ext cx="2541176" cy="1800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1600200" y="1299180"/>
            <a:ext cx="348322" cy="2819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2362200" y="2390775"/>
            <a:ext cx="3393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028555" y="3896126"/>
            <a:ext cx="272073" cy="1109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8439149" y="2511136"/>
            <a:ext cx="371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28421" y="3890850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39149" y="4500562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53938" y="2212535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00628" y="4998838"/>
            <a:ext cx="9994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5433" y="4844560"/>
            <a:ext cx="38878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Drying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Rates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A Initial – </a:t>
            </a:r>
            <a:r>
              <a:rPr lang="en-GB" dirty="0">
                <a:solidFill>
                  <a:srgbClr val="FF0000"/>
                </a:solidFill>
              </a:rPr>
              <a:t> 0.00080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 h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80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B: Middle – </a:t>
            </a:r>
            <a:r>
              <a:rPr lang="en-GB" dirty="0">
                <a:solidFill>
                  <a:srgbClr val="3809FF"/>
                </a:solidFill>
              </a:rPr>
              <a:t>0.00050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80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 h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380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80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80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C: Middle – </a:t>
            </a:r>
            <a:r>
              <a:rPr lang="en-GB" dirty="0">
                <a:solidFill>
                  <a:srgbClr val="3809FF"/>
                </a:solidFill>
              </a:rPr>
              <a:t>0.00041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80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 h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380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</a:t>
            </a:r>
            <a:endParaRPr lang="en-GB" dirty="0">
              <a:solidFill>
                <a:srgbClr val="3809FF"/>
              </a:solidFill>
              <a:latin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srgbClr val="3809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FB5CE90-351B-4649-9E21-8188D2878844}"/>
              </a:ext>
            </a:extLst>
          </p:cNvPr>
          <p:cNvCxnSpPr/>
          <p:nvPr/>
        </p:nvCxnSpPr>
        <p:spPr bwMode="auto">
          <a:xfrm flipH="1" flipV="1">
            <a:off x="2064660" y="1853748"/>
            <a:ext cx="3393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C07A820-B3EE-4840-8F43-09D2A7E9149B}"/>
              </a:ext>
            </a:extLst>
          </p:cNvPr>
          <p:cNvSpPr txBox="1"/>
          <p:nvPr/>
        </p:nvSpPr>
        <p:spPr>
          <a:xfrm>
            <a:off x="2356398" y="1675508"/>
            <a:ext cx="31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" name="Rectangle 3"/>
          <p:cNvSpPr/>
          <p:nvPr/>
        </p:nvSpPr>
        <p:spPr>
          <a:xfrm>
            <a:off x="8501384" y="2487473"/>
            <a:ext cx="25209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 smtClean="0">
                <a:solidFill>
                  <a:srgbClr val="3809FF"/>
                </a:solidFill>
              </a:rPr>
              <a:t>B 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8489964" y="4491684"/>
            <a:ext cx="252090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 smtClean="0">
                <a:solidFill>
                  <a:srgbClr val="3809FF"/>
                </a:solidFill>
              </a:rPr>
              <a:t>C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7415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2714199"/>
            <a:ext cx="9144000" cy="1152000"/>
          </a:xfrm>
          <a:prstGeom prst="rect">
            <a:avLst/>
          </a:prstGeom>
          <a:solidFill>
            <a:srgbClr val="3E218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Freeze drying of 5% sucrose (0.05</a:t>
            </a:r>
            <a:r>
              <a:rPr kumimoji="0" lang="el-GR" sz="2800" b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μ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L)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FFCC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Studied by Z-FDM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1" kern="1200" dirty="0">
                <a:solidFill>
                  <a:schemeClr val="bg1"/>
                </a:solidFill>
                <a:ea typeface="ＭＳ Ｐゴシック" pitchFamily="1" charset="-128"/>
              </a:rPr>
              <a:t>Dielectric loss or dielectric permittivity analysis?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367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50" y="3893871"/>
            <a:ext cx="5645385" cy="2347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45CA40-C698-44F2-9A99-BC10F4418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23" y="3669452"/>
            <a:ext cx="5066215" cy="260321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BA8DB8-9552-41AA-B8A4-9CCF6B7C2202}"/>
              </a:ext>
            </a:extLst>
          </p:cNvPr>
          <p:cNvCxnSpPr/>
          <p:nvPr/>
        </p:nvCxnSpPr>
        <p:spPr bwMode="auto">
          <a:xfrm flipV="1">
            <a:off x="2045703" y="399194"/>
            <a:ext cx="0" cy="52892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22" y="2141757"/>
            <a:ext cx="4852837" cy="19935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09" y="296848"/>
            <a:ext cx="4852837" cy="192040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C1B5AA-0D2F-4352-A266-BA510E829BD4}"/>
              </a:ext>
            </a:extLst>
          </p:cNvPr>
          <p:cNvCxnSpPr/>
          <p:nvPr/>
        </p:nvCxnSpPr>
        <p:spPr bwMode="auto">
          <a:xfrm flipV="1">
            <a:off x="4769072" y="406741"/>
            <a:ext cx="0" cy="5328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itle 42">
            <a:extLst>
              <a:ext uri="{FF2B5EF4-FFF2-40B4-BE49-F238E27FC236}">
                <a16:creationId xmlns:a16="http://schemas.microsoft.com/office/drawing/2014/main" id="{8378E985-2576-4F35-9F99-68A1AD05A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059" y="90191"/>
            <a:ext cx="3390812" cy="764812"/>
          </a:xfrm>
        </p:spPr>
        <p:txBody>
          <a:bodyPr/>
          <a:lstStyle/>
          <a:p>
            <a:r>
              <a:rPr lang="en-GB" dirty="0"/>
              <a:t>Drying: Image analysis vs Capacitance during drying of 0.05 µL 5%sucrose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836411-CF8D-4EF8-B2C0-004F1927947B}"/>
              </a:ext>
            </a:extLst>
          </p:cNvPr>
          <p:cNvCxnSpPr/>
          <p:nvPr/>
        </p:nvCxnSpPr>
        <p:spPr bwMode="auto">
          <a:xfrm flipV="1">
            <a:off x="3595603" y="424850"/>
            <a:ext cx="0" cy="52892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A4C4E4-3574-472F-B169-3AF9A7C6B368}"/>
              </a:ext>
            </a:extLst>
          </p:cNvPr>
          <p:cNvCxnSpPr/>
          <p:nvPr/>
        </p:nvCxnSpPr>
        <p:spPr bwMode="auto">
          <a:xfrm flipV="1">
            <a:off x="3953060" y="415791"/>
            <a:ext cx="0" cy="52892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B64708F-AF84-4F5D-8D08-39FBA5AA80B4}"/>
              </a:ext>
            </a:extLst>
          </p:cNvPr>
          <p:cNvSpPr txBox="1"/>
          <p:nvPr/>
        </p:nvSpPr>
        <p:spPr>
          <a:xfrm>
            <a:off x="1897744" y="48272"/>
            <a:ext cx="47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3E8363-A1B4-4081-B5BB-7F35950677A3}"/>
              </a:ext>
            </a:extLst>
          </p:cNvPr>
          <p:cNvSpPr txBox="1"/>
          <p:nvPr/>
        </p:nvSpPr>
        <p:spPr>
          <a:xfrm>
            <a:off x="3452119" y="92650"/>
            <a:ext cx="47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845EC4-E471-4DB1-89A5-205AFE7F1D43}"/>
              </a:ext>
            </a:extLst>
          </p:cNvPr>
          <p:cNvSpPr txBox="1"/>
          <p:nvPr/>
        </p:nvSpPr>
        <p:spPr>
          <a:xfrm>
            <a:off x="3797549" y="87732"/>
            <a:ext cx="47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568CE2-85F4-4041-935A-755AF446AE5B}"/>
              </a:ext>
            </a:extLst>
          </p:cNvPr>
          <p:cNvSpPr txBox="1"/>
          <p:nvPr/>
        </p:nvSpPr>
        <p:spPr>
          <a:xfrm>
            <a:off x="4615210" y="95461"/>
            <a:ext cx="47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CCB9B6-5434-411C-9E61-EBA1EB56A208}"/>
              </a:ext>
            </a:extLst>
          </p:cNvPr>
          <p:cNvSpPr txBox="1"/>
          <p:nvPr/>
        </p:nvSpPr>
        <p:spPr>
          <a:xfrm>
            <a:off x="5871315" y="3448601"/>
            <a:ext cx="3039249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Linear</a:t>
            </a:r>
            <a:r>
              <a:rPr kumimoji="0" lang="en-GB" sz="14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relationship between real part capacitance C’ and pixel count (ice content) confirms the opportunity to use Z-FDM for drying rate estimation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r="84038"/>
          <a:stretch/>
        </p:blipFill>
        <p:spPr>
          <a:xfrm>
            <a:off x="-154915" y="3769320"/>
            <a:ext cx="903072" cy="2926334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 flipH="1" flipV="1">
            <a:off x="2346077" y="4459605"/>
            <a:ext cx="23519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809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2522847" y="4284464"/>
            <a:ext cx="289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809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77256" y="5270565"/>
            <a:ext cx="289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3111613" y="5441733"/>
            <a:ext cx="2290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5F5D198-40D2-4DBE-8422-0C7F727813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7418" y="1079694"/>
            <a:ext cx="3996582" cy="23277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30FDF7-C21F-431E-9AB4-14710DD763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1525" y="472597"/>
            <a:ext cx="3967057" cy="2310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36766" y="4740068"/>
            <a:ext cx="33480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I: Application of vacuum. Primary drying </a:t>
            </a:r>
            <a:r>
              <a:rPr lang="en-US" sz="1200" dirty="0" smtClean="0"/>
              <a:t>starts</a:t>
            </a:r>
            <a:endParaRPr lang="en-US" sz="1200" dirty="0"/>
          </a:p>
          <a:p>
            <a:r>
              <a:rPr lang="en-US" sz="1200" dirty="0"/>
              <a:t>II: Both gradients of imaginary and real part capacitance change towards the end of </a:t>
            </a:r>
            <a:r>
              <a:rPr lang="en-US" sz="1200" dirty="0" smtClean="0"/>
              <a:t>drying</a:t>
            </a:r>
            <a:endParaRPr lang="en-US" sz="1200" dirty="0"/>
          </a:p>
          <a:p>
            <a:r>
              <a:rPr lang="en-US" sz="1200" dirty="0"/>
              <a:t>II : end of primary </a:t>
            </a:r>
            <a:r>
              <a:rPr lang="en-US" sz="1200" dirty="0" smtClean="0"/>
              <a:t>drying</a:t>
            </a:r>
            <a:endParaRPr lang="en-US" sz="1200" dirty="0"/>
          </a:p>
          <a:p>
            <a:r>
              <a:rPr lang="en-US" sz="1200" dirty="0"/>
              <a:t>IV: Ramped to RT and capacitance remains unchanged with temperature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14806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2714199"/>
            <a:ext cx="9144000" cy="1152000"/>
          </a:xfrm>
          <a:prstGeom prst="rect">
            <a:avLst/>
          </a:prstGeom>
          <a:solidFill>
            <a:srgbClr val="3E218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Annealing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 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of 5% sucrose (0.05</a:t>
            </a:r>
            <a:r>
              <a:rPr kumimoji="0" lang="el-GR" sz="2800" b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μ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L)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FFCC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Studied by Z-FDM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1" kern="1200" dirty="0">
                <a:solidFill>
                  <a:schemeClr val="bg1"/>
                </a:solidFill>
                <a:ea typeface="ＭＳ Ｐゴシック" pitchFamily="1" charset="-128"/>
              </a:rPr>
              <a:t>Dielectric loss or dielectric permittivity analysis?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45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2714199"/>
            <a:ext cx="9144000" cy="1152000"/>
          </a:xfrm>
          <a:prstGeom prst="rect">
            <a:avLst/>
          </a:prstGeom>
          <a:solidFill>
            <a:srgbClr val="3E218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Electrical Impedance</a:t>
            </a:r>
            <a:r>
              <a:rPr kumimoji="0" lang="en-US" sz="2800" b="0" i="1" u="none" strike="noStrike" kern="1200" cap="none" spc="0" normalizeH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 Spectroscopy and Dielectric Relaxation Spectroscopy </a:t>
            </a:r>
            <a:r>
              <a:rPr lang="en-US" sz="2800" i="1" dirty="0">
                <a:solidFill>
                  <a:srgbClr val="FFFFCC"/>
                </a:solidFill>
                <a:latin typeface="Calibri" panose="020F0502020204030204" pitchFamily="34" charset="0"/>
                <a:ea typeface="ＭＳ Ｐゴシック" pitchFamily="1" charset="-128"/>
                <a:cs typeface="Calibri" panose="020F0502020204030204" pitchFamily="34" charset="0"/>
              </a:rPr>
              <a:t>Techniques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1" charset="-128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15900"/>
            <a:ext cx="7307263" cy="673100"/>
          </a:xfrm>
        </p:spPr>
        <p:txBody>
          <a:bodyPr/>
          <a:lstStyle/>
          <a:p>
            <a:r>
              <a:rPr lang="en-US" b="0" i="1" kern="1200" dirty="0">
                <a:solidFill>
                  <a:schemeClr val="bg1"/>
                </a:solidFill>
                <a:ea typeface="ＭＳ Ｐゴシック" pitchFamily="1" charset="-128"/>
              </a:rPr>
              <a:t>Dielectric loss or dielectric permittivity analysis?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4013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467556" y="428977"/>
            <a:ext cx="2777066" cy="5353277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13CF331-3575-4092-98D3-B9066015D7C4}"/>
              </a:ext>
            </a:extLst>
          </p:cNvPr>
          <p:cNvSpPr txBox="1">
            <a:spLocks/>
          </p:cNvSpPr>
          <p:nvPr/>
        </p:nvSpPr>
        <p:spPr bwMode="auto">
          <a:xfrm>
            <a:off x="5282405" y="72649"/>
            <a:ext cx="3683203" cy="67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baseline="0">
                <a:solidFill>
                  <a:srgbClr val="3E218F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3E218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Full process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3E218F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44" y="628245"/>
            <a:ext cx="1778824" cy="12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44" y="2029027"/>
            <a:ext cx="1778824" cy="12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44" y="3428999"/>
            <a:ext cx="1804235" cy="127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32" y="4846971"/>
            <a:ext cx="1778824" cy="12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083" y="4846971"/>
            <a:ext cx="1778824" cy="126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23762" y="1629701"/>
            <a:ext cx="26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23762" y="3024125"/>
            <a:ext cx="26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23762" y="4440993"/>
            <a:ext cx="26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93987" y="5838699"/>
            <a:ext cx="26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01690" y="5838699"/>
            <a:ext cx="26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40085" y="6320738"/>
            <a:ext cx="3822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Capacitance data measured at 1.6KHz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0048" y="389429"/>
            <a:ext cx="5450296" cy="59624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40947" y="224680"/>
            <a:ext cx="1918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0.05 µL 5%sucrose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84341" y="2474361"/>
            <a:ext cx="1761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Annealing stages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64860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3E91E225-8038-48CF-9ECD-8BB63713850A}"/>
              </a:ext>
            </a:extLst>
          </p:cNvPr>
          <p:cNvSpPr txBox="1">
            <a:spLocks/>
          </p:cNvSpPr>
          <p:nvPr/>
        </p:nvSpPr>
        <p:spPr bwMode="auto">
          <a:xfrm>
            <a:off x="2578170" y="-32529"/>
            <a:ext cx="3683203" cy="67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000" b="1" baseline="0">
                <a:solidFill>
                  <a:srgbClr val="3E218F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70C0"/>
                </a:solidFill>
                <a:latin typeface="Arial" charset="0"/>
                <a:ea typeface="MS PGothic" pitchFamily="34" charset="-128"/>
                <a:cs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3E218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Annealing (1.6KHz)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E702CAF-7549-438A-A73D-E8BA0329D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830" y="613167"/>
            <a:ext cx="5450296" cy="5962405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 bwMode="auto">
          <a:xfrm flipH="1" flipV="1">
            <a:off x="5012988" y="671536"/>
            <a:ext cx="0" cy="54377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Rectangle 26"/>
          <p:cNvSpPr/>
          <p:nvPr/>
        </p:nvSpPr>
        <p:spPr>
          <a:xfrm>
            <a:off x="6849263" y="143408"/>
            <a:ext cx="1918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0.05 µL 5%sucrose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363041" y="1665379"/>
            <a:ext cx="5789925" cy="1804506"/>
            <a:chOff x="363041" y="1665379"/>
            <a:chExt cx="5789925" cy="1804506"/>
          </a:xfrm>
        </p:grpSpPr>
        <p:cxnSp>
          <p:nvCxnSpPr>
            <p:cNvPr id="17" name="Straight Connector 16"/>
            <p:cNvCxnSpPr/>
            <p:nvPr/>
          </p:nvCxnSpPr>
          <p:spPr bwMode="auto">
            <a:xfrm flipV="1">
              <a:off x="4039295" y="2856089"/>
              <a:ext cx="288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 flipV="1">
              <a:off x="5275428" y="2794001"/>
              <a:ext cx="288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54" name="Group 53"/>
            <p:cNvGrpSpPr/>
            <p:nvPr/>
          </p:nvGrpSpPr>
          <p:grpSpPr>
            <a:xfrm>
              <a:off x="363041" y="1665379"/>
              <a:ext cx="5789925" cy="1804506"/>
              <a:chOff x="363041" y="1665379"/>
              <a:chExt cx="5789925" cy="1804506"/>
            </a:xfrm>
          </p:grpSpPr>
          <p:sp>
            <p:nvSpPr>
              <p:cNvPr id="18" name="Freeform 17"/>
              <p:cNvSpPr/>
              <p:nvPr/>
            </p:nvSpPr>
            <p:spPr bwMode="auto">
              <a:xfrm>
                <a:off x="3410460" y="2990051"/>
                <a:ext cx="289711" cy="479834"/>
              </a:xfrm>
              <a:custGeom>
                <a:avLst/>
                <a:gdLst>
                  <a:gd name="connsiteX0" fmla="*/ 0 w 289711"/>
                  <a:gd name="connsiteY0" fmla="*/ 479834 h 479834"/>
                  <a:gd name="connsiteX1" fmla="*/ 54321 w 289711"/>
                  <a:gd name="connsiteY1" fmla="*/ 253497 h 479834"/>
                  <a:gd name="connsiteX2" fmla="*/ 117695 w 289711"/>
                  <a:gd name="connsiteY2" fmla="*/ 144856 h 479834"/>
                  <a:gd name="connsiteX3" fmla="*/ 217283 w 289711"/>
                  <a:gd name="connsiteY3" fmla="*/ 27161 h 479834"/>
                  <a:gd name="connsiteX4" fmla="*/ 289711 w 289711"/>
                  <a:gd name="connsiteY4" fmla="*/ 0 h 479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711" h="479834">
                    <a:moveTo>
                      <a:pt x="0" y="479834"/>
                    </a:moveTo>
                    <a:cubicBezTo>
                      <a:pt x="17352" y="394580"/>
                      <a:pt x="34705" y="309327"/>
                      <a:pt x="54321" y="253497"/>
                    </a:cubicBezTo>
                    <a:cubicBezTo>
                      <a:pt x="73937" y="197667"/>
                      <a:pt x="90535" y="182579"/>
                      <a:pt x="117695" y="144856"/>
                    </a:cubicBezTo>
                    <a:cubicBezTo>
                      <a:pt x="144855" y="107133"/>
                      <a:pt x="188614" y="51304"/>
                      <a:pt x="217283" y="27161"/>
                    </a:cubicBezTo>
                    <a:cubicBezTo>
                      <a:pt x="245952" y="3018"/>
                      <a:pt x="267831" y="1509"/>
                      <a:pt x="289711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63041" y="1665379"/>
                <a:ext cx="149297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Structural </a:t>
                </a:r>
                <a:r>
                  <a:rPr lang="en-GB" dirty="0" smtClean="0"/>
                  <a:t>changes on re-heating</a:t>
                </a:r>
              </a:p>
              <a:p>
                <a:r>
                  <a:rPr lang="en-GB" dirty="0"/>
                  <a:t>d</a:t>
                </a:r>
                <a:r>
                  <a:rPr lang="en-GB" dirty="0" smtClean="0"/>
                  <a:t>ecrease with each annealing</a:t>
                </a:r>
                <a:endParaRPr lang="en-GB" dirty="0"/>
              </a:p>
            </p:txBody>
          </p:sp>
          <p:sp>
            <p:nvSpPr>
              <p:cNvPr id="42" name="Freeform 41"/>
              <p:cNvSpPr/>
              <p:nvPr/>
            </p:nvSpPr>
            <p:spPr bwMode="auto">
              <a:xfrm>
                <a:off x="4635735" y="2889956"/>
                <a:ext cx="235992" cy="108000"/>
              </a:xfrm>
              <a:custGeom>
                <a:avLst/>
                <a:gdLst>
                  <a:gd name="connsiteX0" fmla="*/ 0 w 289711"/>
                  <a:gd name="connsiteY0" fmla="*/ 479834 h 479834"/>
                  <a:gd name="connsiteX1" fmla="*/ 54321 w 289711"/>
                  <a:gd name="connsiteY1" fmla="*/ 253497 h 479834"/>
                  <a:gd name="connsiteX2" fmla="*/ 117695 w 289711"/>
                  <a:gd name="connsiteY2" fmla="*/ 144856 h 479834"/>
                  <a:gd name="connsiteX3" fmla="*/ 217283 w 289711"/>
                  <a:gd name="connsiteY3" fmla="*/ 27161 h 479834"/>
                  <a:gd name="connsiteX4" fmla="*/ 289711 w 289711"/>
                  <a:gd name="connsiteY4" fmla="*/ 0 h 479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711" h="479834">
                    <a:moveTo>
                      <a:pt x="0" y="479834"/>
                    </a:moveTo>
                    <a:cubicBezTo>
                      <a:pt x="17352" y="394580"/>
                      <a:pt x="34705" y="309327"/>
                      <a:pt x="54321" y="253497"/>
                    </a:cubicBezTo>
                    <a:cubicBezTo>
                      <a:pt x="73937" y="197667"/>
                      <a:pt x="90535" y="182579"/>
                      <a:pt x="117695" y="144856"/>
                    </a:cubicBezTo>
                    <a:cubicBezTo>
                      <a:pt x="144855" y="107133"/>
                      <a:pt x="188614" y="51304"/>
                      <a:pt x="217283" y="27161"/>
                    </a:cubicBezTo>
                    <a:cubicBezTo>
                      <a:pt x="245952" y="3018"/>
                      <a:pt x="267831" y="1509"/>
                      <a:pt x="289711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44" name="Freeform 43"/>
              <p:cNvSpPr/>
              <p:nvPr/>
            </p:nvSpPr>
            <p:spPr bwMode="auto">
              <a:xfrm>
                <a:off x="5916974" y="2849690"/>
                <a:ext cx="235992" cy="36000"/>
              </a:xfrm>
              <a:custGeom>
                <a:avLst/>
                <a:gdLst>
                  <a:gd name="connsiteX0" fmla="*/ 0 w 289711"/>
                  <a:gd name="connsiteY0" fmla="*/ 479834 h 479834"/>
                  <a:gd name="connsiteX1" fmla="*/ 54321 w 289711"/>
                  <a:gd name="connsiteY1" fmla="*/ 253497 h 479834"/>
                  <a:gd name="connsiteX2" fmla="*/ 117695 w 289711"/>
                  <a:gd name="connsiteY2" fmla="*/ 144856 h 479834"/>
                  <a:gd name="connsiteX3" fmla="*/ 217283 w 289711"/>
                  <a:gd name="connsiteY3" fmla="*/ 27161 h 479834"/>
                  <a:gd name="connsiteX4" fmla="*/ 289711 w 289711"/>
                  <a:gd name="connsiteY4" fmla="*/ 0 h 479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9711" h="479834">
                    <a:moveTo>
                      <a:pt x="0" y="479834"/>
                    </a:moveTo>
                    <a:cubicBezTo>
                      <a:pt x="17352" y="394580"/>
                      <a:pt x="34705" y="309327"/>
                      <a:pt x="54321" y="253497"/>
                    </a:cubicBezTo>
                    <a:cubicBezTo>
                      <a:pt x="73937" y="197667"/>
                      <a:pt x="90535" y="182579"/>
                      <a:pt x="117695" y="144856"/>
                    </a:cubicBezTo>
                    <a:cubicBezTo>
                      <a:pt x="144855" y="107133"/>
                      <a:pt x="188614" y="51304"/>
                      <a:pt x="217283" y="27161"/>
                    </a:cubicBezTo>
                    <a:cubicBezTo>
                      <a:pt x="245952" y="3018"/>
                      <a:pt x="267831" y="1509"/>
                      <a:pt x="289711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1" charset="-128"/>
                </a:endParaRPr>
              </a:p>
            </p:txBody>
          </p:sp>
          <p:cxnSp>
            <p:nvCxnSpPr>
              <p:cNvPr id="45" name="Straight Arrow Connector 44"/>
              <p:cNvCxnSpPr/>
              <p:nvPr/>
            </p:nvCxnSpPr>
            <p:spPr bwMode="auto">
              <a:xfrm>
                <a:off x="1509290" y="2433911"/>
                <a:ext cx="1898651" cy="65924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6" name="Straight Arrow Connector 45"/>
              <p:cNvCxnSpPr/>
              <p:nvPr/>
            </p:nvCxnSpPr>
            <p:spPr bwMode="auto">
              <a:xfrm>
                <a:off x="1581020" y="2302829"/>
                <a:ext cx="3112832" cy="59111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9" name="Straight Arrow Connector 48"/>
              <p:cNvCxnSpPr/>
              <p:nvPr/>
            </p:nvCxnSpPr>
            <p:spPr bwMode="auto">
              <a:xfrm>
                <a:off x="1652750" y="2128285"/>
                <a:ext cx="4330237" cy="652696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grpSp>
        <p:nvGrpSpPr>
          <p:cNvPr id="64" name="Group 63"/>
          <p:cNvGrpSpPr/>
          <p:nvPr/>
        </p:nvGrpSpPr>
        <p:grpSpPr>
          <a:xfrm>
            <a:off x="3321966" y="1859720"/>
            <a:ext cx="5303629" cy="2920192"/>
            <a:chOff x="3321966" y="1859720"/>
            <a:chExt cx="5303629" cy="2920192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4589377" y="3098240"/>
              <a:ext cx="0" cy="166417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oval" w="med" len="med"/>
              <a:tailEnd type="oval" w="lg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>
              <a:off x="3778175" y="3093156"/>
              <a:ext cx="0" cy="166417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oval" w="med" len="med"/>
              <a:tailEnd type="oval" w="lg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>
              <a:off x="3321966" y="3865440"/>
              <a:ext cx="0" cy="91447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oval" w="med" len="med"/>
              <a:tailEnd type="oval" w="lg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5012988" y="3001340"/>
              <a:ext cx="0" cy="177047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oval" w="med" len="med"/>
              <a:tailEnd type="oval" w="lg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5774176" y="3009440"/>
              <a:ext cx="0" cy="177047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oval" w="med" len="med"/>
              <a:tailEnd type="oval" w="lg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6261282" y="3000044"/>
              <a:ext cx="0" cy="177047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dash"/>
              <a:round/>
              <a:headEnd type="oval" w="med" len="med"/>
              <a:tailEnd type="oval" w="lg" len="med"/>
            </a:ln>
            <a:effectLst/>
          </p:spPr>
        </p:cxnSp>
        <p:grpSp>
          <p:nvGrpSpPr>
            <p:cNvPr id="62" name="Group 61"/>
            <p:cNvGrpSpPr/>
            <p:nvPr/>
          </p:nvGrpSpPr>
          <p:grpSpPr>
            <a:xfrm>
              <a:off x="3386114" y="1859720"/>
              <a:ext cx="5239481" cy="2897614"/>
              <a:chOff x="3386114" y="1859720"/>
              <a:chExt cx="5239481" cy="2897614"/>
            </a:xfrm>
          </p:grpSpPr>
          <p:cxnSp>
            <p:nvCxnSpPr>
              <p:cNvPr id="51" name="Straight Arrow Connector 50"/>
              <p:cNvCxnSpPr/>
              <p:nvPr/>
            </p:nvCxnSpPr>
            <p:spPr bwMode="auto">
              <a:xfrm flipH="1">
                <a:off x="3386114" y="3197173"/>
                <a:ext cx="3731805" cy="156016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55" name="TextBox 54"/>
              <p:cNvSpPr txBox="1"/>
              <p:nvPr/>
            </p:nvSpPr>
            <p:spPr>
              <a:xfrm>
                <a:off x="7132617" y="1859720"/>
                <a:ext cx="1492978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Excursions in temperature just above the glass transition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56" name="Straight Arrow Connector 55"/>
              <p:cNvCxnSpPr/>
              <p:nvPr/>
            </p:nvCxnSpPr>
            <p:spPr bwMode="auto">
              <a:xfrm flipH="1">
                <a:off x="6261283" y="3286083"/>
                <a:ext cx="1055826" cy="146370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cxnSp>
        <p:nvCxnSpPr>
          <p:cNvPr id="66" name="Straight Connector 65"/>
          <p:cNvCxnSpPr/>
          <p:nvPr/>
        </p:nvCxnSpPr>
        <p:spPr bwMode="auto">
          <a:xfrm>
            <a:off x="2698044" y="4870224"/>
            <a:ext cx="397368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86265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2714199"/>
            <a:ext cx="9144000" cy="1152000"/>
          </a:xfrm>
          <a:prstGeom prst="rect">
            <a:avLst/>
          </a:prstGeom>
          <a:solidFill>
            <a:srgbClr val="3E218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Collapse of 5% sucrose (0.5 µL)</a:t>
            </a:r>
          </a:p>
          <a:p>
            <a:pPr algn="ctr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800" i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Studied by Z-FDM </a:t>
            </a:r>
          </a:p>
        </p:txBody>
      </p:sp>
      <p:sp>
        <p:nvSpPr>
          <p:cNvPr id="3" name="Rectangle 2"/>
          <p:cNvSpPr/>
          <p:nvPr/>
        </p:nvSpPr>
        <p:spPr>
          <a:xfrm>
            <a:off x="491066" y="427311"/>
            <a:ext cx="7133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Applications in primary </a:t>
            </a:r>
            <a:r>
              <a:rPr lang="en-GB" sz="2400" dirty="0" smtClean="0"/>
              <a:t>drying : product collapse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266786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79CD0F61-C030-42FA-B6AC-9AAC7B7E2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40" y="1936121"/>
            <a:ext cx="4099661" cy="3161038"/>
          </a:xfr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BCC9F31B-3ACF-4269-A6CC-86D903668977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943" y="1108088"/>
            <a:ext cx="3048000" cy="4111772"/>
          </a:xfr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DB5526D3-180F-4AF3-A196-23394B2AE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TASC – image analysis of sucrose solution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336BED-6F87-43EA-8430-18149E820F8F}"/>
              </a:ext>
            </a:extLst>
          </p:cNvPr>
          <p:cNvSpPr txBox="1"/>
          <p:nvPr/>
        </p:nvSpPr>
        <p:spPr>
          <a:xfrm rot="19691693">
            <a:off x="2808348" y="2892209"/>
            <a:ext cx="3130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B8A47C-84A2-4B92-A250-89A37CC02326}"/>
              </a:ext>
            </a:extLst>
          </p:cNvPr>
          <p:cNvSpPr txBox="1"/>
          <p:nvPr/>
        </p:nvSpPr>
        <p:spPr>
          <a:xfrm rot="19724940">
            <a:off x="2602684" y="2659372"/>
            <a:ext cx="312011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GB" sz="11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A02400-4922-4B95-96CE-93EE1AB0C51E}"/>
              </a:ext>
            </a:extLst>
          </p:cNvPr>
          <p:cNvSpPr txBox="1"/>
          <p:nvPr/>
        </p:nvSpPr>
        <p:spPr>
          <a:xfrm>
            <a:off x="1826038" y="2574250"/>
            <a:ext cx="296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B81997-77A4-461B-88E3-0F095D487AD0}"/>
              </a:ext>
            </a:extLst>
          </p:cNvPr>
          <p:cNvSpPr txBox="1"/>
          <p:nvPr/>
        </p:nvSpPr>
        <p:spPr>
          <a:xfrm>
            <a:off x="368697" y="5265057"/>
            <a:ext cx="486340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/>
              <a:t>Adapted from: Ward, K. and </a:t>
            </a:r>
            <a:r>
              <a:rPr lang="en-GB" sz="1100" i="1" dirty="0" err="1"/>
              <a:t>Matejtschuk</a:t>
            </a:r>
            <a:r>
              <a:rPr lang="en-GB" sz="1100" i="1" dirty="0"/>
              <a:t>, P., 2019. Chapter 1 </a:t>
            </a:r>
            <a:r>
              <a:rPr lang="en-US" sz="1100" i="1" dirty="0"/>
              <a:t>Characterization of Formulations for Freeze-Drying </a:t>
            </a:r>
            <a:r>
              <a:rPr lang="en-GB" sz="1100" i="1" dirty="0"/>
              <a:t>In: K. R. WARD and P. MATEJTSCHUK, eds, Lyophilization of Pharmaceuticals and Biologicals: New Technologies and Approaches. 1 </a:t>
            </a:r>
            <a:r>
              <a:rPr lang="en-GB" sz="1100" i="1" dirty="0" err="1"/>
              <a:t>edn</a:t>
            </a:r>
            <a:r>
              <a:rPr lang="en-GB" sz="1100" i="1" dirty="0"/>
              <a:t>. New York: Humana Press, pp. 1-33. </a:t>
            </a:r>
          </a:p>
          <a:p>
            <a:endParaRPr lang="en-GB" sz="1100" i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78073C-7C57-41F3-A715-A8AB621CEA58}"/>
              </a:ext>
            </a:extLst>
          </p:cNvPr>
          <p:cNvSpPr txBox="1"/>
          <p:nvPr/>
        </p:nvSpPr>
        <p:spPr>
          <a:xfrm>
            <a:off x="127597" y="1033234"/>
            <a:ext cx="5071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Reduces operator error in the analysis of the </a:t>
            </a:r>
            <a:r>
              <a:rPr lang="en-US" dirty="0" err="1"/>
              <a:t>the</a:t>
            </a:r>
            <a:r>
              <a:rPr lang="en-US" dirty="0"/>
              <a:t> collapse temperature and can use for drying rate.</a:t>
            </a:r>
          </a:p>
          <a:p>
            <a:endParaRPr lang="en-GB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1074430" y="4457756"/>
            <a:ext cx="3003794" cy="46171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19B1D30-8A3C-4FA9-AFA1-E9E24B160B3F}"/>
              </a:ext>
            </a:extLst>
          </p:cNvPr>
          <p:cNvCxnSpPr/>
          <p:nvPr/>
        </p:nvCxnSpPr>
        <p:spPr bwMode="auto">
          <a:xfrm>
            <a:off x="2217236" y="2988761"/>
            <a:ext cx="0" cy="1575041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sm" len="sm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71456D9-E35A-4EB4-ACD9-BACB4DA9D636}"/>
              </a:ext>
            </a:extLst>
          </p:cNvPr>
          <p:cNvCxnSpPr/>
          <p:nvPr/>
        </p:nvCxnSpPr>
        <p:spPr bwMode="auto">
          <a:xfrm flipH="1">
            <a:off x="2800398" y="2317907"/>
            <a:ext cx="3582" cy="2207097"/>
          </a:xfrm>
          <a:prstGeom prst="straightConnector1">
            <a:avLst/>
          </a:prstGeom>
          <a:solidFill>
            <a:schemeClr val="accent1"/>
          </a:solidFill>
          <a:ln w="0" cap="flat" cmpd="sng" algn="ctr">
            <a:solidFill>
              <a:srgbClr val="3809FF"/>
            </a:solidFill>
            <a:prstDash val="dash"/>
            <a:round/>
            <a:headEnd type="none" w="med" len="med"/>
            <a:tailEnd type="triangle" w="sm" len="sm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7EB7BBB-8FC4-4917-B845-E405A11B4347}"/>
              </a:ext>
            </a:extLst>
          </p:cNvPr>
          <p:cNvCxnSpPr/>
          <p:nvPr/>
        </p:nvCxnSpPr>
        <p:spPr bwMode="auto">
          <a:xfrm flipH="1">
            <a:off x="1077478" y="4569762"/>
            <a:ext cx="1139758" cy="0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0E30836-42E0-4B1A-8226-1AFF08DFE3F7}"/>
              </a:ext>
            </a:extLst>
          </p:cNvPr>
          <p:cNvCxnSpPr/>
          <p:nvPr/>
        </p:nvCxnSpPr>
        <p:spPr bwMode="auto">
          <a:xfrm flipH="1">
            <a:off x="1072398" y="4525004"/>
            <a:ext cx="1728000" cy="0"/>
          </a:xfrm>
          <a:prstGeom prst="straightConnector1">
            <a:avLst/>
          </a:prstGeom>
          <a:solidFill>
            <a:schemeClr val="accent1"/>
          </a:solidFill>
          <a:ln w="0" cap="flat" cmpd="sng" algn="ctr">
            <a:solidFill>
              <a:srgbClr val="3809FF"/>
            </a:solidFill>
            <a:prstDash val="solid"/>
            <a:round/>
            <a:headEnd type="none" w="med" len="med"/>
            <a:tailEnd type="triangle" w="sm" len="sm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67FE856-EB65-4CBF-8E56-01AA7AB6B799}"/>
              </a:ext>
            </a:extLst>
          </p:cNvPr>
          <p:cNvCxnSpPr/>
          <p:nvPr/>
        </p:nvCxnSpPr>
        <p:spPr bwMode="auto">
          <a:xfrm>
            <a:off x="1033940" y="4637296"/>
            <a:ext cx="360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558C664-056C-4668-A3C0-61BE416DD72B}"/>
              </a:ext>
            </a:extLst>
          </p:cNvPr>
          <p:cNvCxnSpPr/>
          <p:nvPr/>
        </p:nvCxnSpPr>
        <p:spPr bwMode="auto">
          <a:xfrm>
            <a:off x="1033940" y="4426476"/>
            <a:ext cx="360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50EDC4-9D5E-43E2-B4F8-1BB1422C2D03}"/>
              </a:ext>
            </a:extLst>
          </p:cNvPr>
          <p:cNvCxnSpPr/>
          <p:nvPr/>
        </p:nvCxnSpPr>
        <p:spPr bwMode="auto">
          <a:xfrm>
            <a:off x="1033940" y="4468640"/>
            <a:ext cx="360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F7327B7-D306-4206-B3E4-16EE7DA58803}"/>
              </a:ext>
            </a:extLst>
          </p:cNvPr>
          <p:cNvCxnSpPr/>
          <p:nvPr/>
        </p:nvCxnSpPr>
        <p:spPr bwMode="auto">
          <a:xfrm>
            <a:off x="1033940" y="4510804"/>
            <a:ext cx="360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9021DDD-0D29-44DE-AAFD-4F40EB222E3A}"/>
              </a:ext>
            </a:extLst>
          </p:cNvPr>
          <p:cNvCxnSpPr/>
          <p:nvPr/>
        </p:nvCxnSpPr>
        <p:spPr bwMode="auto">
          <a:xfrm>
            <a:off x="1033940" y="4552968"/>
            <a:ext cx="360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AD4ABE2-9FCE-470B-A04C-833361E9915A}"/>
              </a:ext>
            </a:extLst>
          </p:cNvPr>
          <p:cNvCxnSpPr/>
          <p:nvPr/>
        </p:nvCxnSpPr>
        <p:spPr bwMode="auto">
          <a:xfrm>
            <a:off x="1033940" y="4595132"/>
            <a:ext cx="360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59BBFA5-3EB4-42AA-A859-1E25ADE17B24}"/>
              </a:ext>
            </a:extLst>
          </p:cNvPr>
          <p:cNvSpPr txBox="1"/>
          <p:nvPr/>
        </p:nvSpPr>
        <p:spPr>
          <a:xfrm>
            <a:off x="2758688" y="4148294"/>
            <a:ext cx="1258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3809FF"/>
                </a:solidFill>
              </a:rPr>
              <a:t>T</a:t>
            </a:r>
            <a:r>
              <a:rPr lang="en-GB" sz="1600" baseline="-25000" dirty="0">
                <a:solidFill>
                  <a:srgbClr val="3809FF"/>
                </a:solidFill>
              </a:rPr>
              <a:t>c</a:t>
            </a:r>
            <a:r>
              <a:rPr lang="en-GB" sz="1600" dirty="0">
                <a:solidFill>
                  <a:srgbClr val="3809FF"/>
                </a:solidFill>
              </a:rPr>
              <a:t> −32.1</a:t>
            </a:r>
            <a:r>
              <a:rPr lang="en-GB" sz="1600" dirty="0">
                <a:solidFill>
                  <a:srgbClr val="380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GB" sz="1600" dirty="0">
                <a:solidFill>
                  <a:srgbClr val="3809FF"/>
                </a:solidFill>
              </a:rPr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BF2F40-F98F-4180-9564-795901732FC2}"/>
              </a:ext>
            </a:extLst>
          </p:cNvPr>
          <p:cNvSpPr txBox="1"/>
          <p:nvPr/>
        </p:nvSpPr>
        <p:spPr>
          <a:xfrm>
            <a:off x="1033940" y="4611827"/>
            <a:ext cx="202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</a:t>
            </a:r>
            <a:r>
              <a:rPr lang="en-GB" sz="1600" baseline="-25000" dirty="0"/>
              <a:t>c</a:t>
            </a:r>
            <a:r>
              <a:rPr lang="en-GB" sz="1600" dirty="0"/>
              <a:t>(onset) −33.3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˚</a:t>
            </a:r>
            <a:r>
              <a:rPr lang="en-GB" sz="1600" dirty="0"/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BD630A-EEE5-4AE7-BA3D-4BCC24B5A169}"/>
              </a:ext>
            </a:extLst>
          </p:cNvPr>
          <p:cNvSpPr txBox="1"/>
          <p:nvPr/>
        </p:nvSpPr>
        <p:spPr>
          <a:xfrm>
            <a:off x="5530943" y="5438972"/>
            <a:ext cx="35200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Images coinciding with TASC features </a:t>
            </a:r>
          </a:p>
          <a:p>
            <a:pPr marL="342900" indent="-342900">
              <a:buAutoNum type="alphaUcParenBoth"/>
            </a:pPr>
            <a:r>
              <a:rPr lang="en-US" sz="1400" dirty="0"/>
              <a:t>onset of collapse at −33.3°C, and </a:t>
            </a:r>
          </a:p>
          <a:p>
            <a:pPr marL="342900" indent="-342900">
              <a:buAutoNum type="alphaUcParenBoth"/>
            </a:pPr>
            <a:r>
              <a:rPr lang="en-US" sz="1400" dirty="0"/>
              <a:t>full collapse occurring at −32.1°C</a:t>
            </a:r>
            <a:endParaRPr lang="en-GB" sz="14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631084" y="2065139"/>
            <a:ext cx="112699" cy="1686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2062786" y="2689985"/>
            <a:ext cx="112699" cy="1686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0A1F7B-AF9A-44A9-97EC-DB8D4F55B22F}"/>
              </a:ext>
            </a:extLst>
          </p:cNvPr>
          <p:cNvSpPr txBox="1"/>
          <p:nvPr/>
        </p:nvSpPr>
        <p:spPr>
          <a:xfrm>
            <a:off x="2462257" y="1967287"/>
            <a:ext cx="296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1077478" y="4460804"/>
            <a:ext cx="3003794" cy="17485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7A02400-4922-4B95-96CE-93EE1AB0C51E}"/>
              </a:ext>
            </a:extLst>
          </p:cNvPr>
          <p:cNvSpPr txBox="1"/>
          <p:nvPr/>
        </p:nvSpPr>
        <p:spPr>
          <a:xfrm>
            <a:off x="8252443" y="1144342"/>
            <a:ext cx="2964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A02400-4922-4B95-96CE-93EE1AB0C51E}"/>
              </a:ext>
            </a:extLst>
          </p:cNvPr>
          <p:cNvSpPr txBox="1"/>
          <p:nvPr/>
        </p:nvSpPr>
        <p:spPr>
          <a:xfrm>
            <a:off x="8250191" y="3229807"/>
            <a:ext cx="2964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B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6551875" y="4071068"/>
            <a:ext cx="0" cy="3866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6551875" y="4688614"/>
            <a:ext cx="0" cy="3866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47A02400-4922-4B95-96CE-93EE1AB0C51E}"/>
              </a:ext>
            </a:extLst>
          </p:cNvPr>
          <p:cNvSpPr txBox="1"/>
          <p:nvPr/>
        </p:nvSpPr>
        <p:spPr>
          <a:xfrm>
            <a:off x="5826073" y="3629917"/>
            <a:ext cx="1854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Collapsed layer</a:t>
            </a:r>
          </a:p>
        </p:txBody>
      </p:sp>
    </p:spTree>
    <p:extLst>
      <p:ext uri="{BB962C8B-B14F-4D97-AF65-F5344CB8AC3E}">
        <p14:creationId xmlns:p14="http://schemas.microsoft.com/office/powerpoint/2010/main" val="23017648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95">
            <a:extLst>
              <a:ext uri="{FF2B5EF4-FFF2-40B4-BE49-F238E27FC236}">
                <a16:creationId xmlns:a16="http://schemas.microsoft.com/office/drawing/2014/main" id="{39535842-1D0E-4289-A0D8-459DE5EAA5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6616142"/>
              </p:ext>
            </p:extLst>
          </p:nvPr>
        </p:nvGraphicFramePr>
        <p:xfrm>
          <a:off x="145260" y="2420384"/>
          <a:ext cx="5127094" cy="1825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CC38778-A623-4A83-B7CC-5E082DB31719}"/>
              </a:ext>
            </a:extLst>
          </p:cNvPr>
          <p:cNvCxnSpPr>
            <a:stCxn id="63" idx="0"/>
          </p:cNvCxnSpPr>
          <p:nvPr/>
        </p:nvCxnSpPr>
        <p:spPr bwMode="auto">
          <a:xfrm>
            <a:off x="3605881" y="1511183"/>
            <a:ext cx="2325" cy="32223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med" len="med"/>
          </a:ln>
          <a:effectLst/>
        </p:spPr>
      </p:cxnSp>
      <p:pic>
        <p:nvPicPr>
          <p:cNvPr id="70" name="Picture 69">
            <a:extLst>
              <a:ext uri="{FF2B5EF4-FFF2-40B4-BE49-F238E27FC236}">
                <a16:creationId xmlns:a16="http://schemas.microsoft.com/office/drawing/2014/main" id="{04A48AEB-59E7-4722-87D7-261B645996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32" y="2360200"/>
            <a:ext cx="2541176" cy="18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6C7F3F-2377-4630-8DA3-24513D4C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Collapse Observation at 1 kHz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A9828B7-073C-49B8-B9E4-CD1D7E1908F7}"/>
              </a:ext>
            </a:extLst>
          </p:cNvPr>
          <p:cNvGraphicFramePr>
            <a:graphicFrameLocks/>
          </p:cNvGraphicFramePr>
          <p:nvPr/>
        </p:nvGraphicFramePr>
        <p:xfrm>
          <a:off x="203797" y="4109513"/>
          <a:ext cx="4954023" cy="2382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ontent Placeholder 96">
            <a:extLst>
              <a:ext uri="{FF2B5EF4-FFF2-40B4-BE49-F238E27FC236}">
                <a16:creationId xmlns:a16="http://schemas.microsoft.com/office/drawing/2014/main" id="{C900090E-AF92-4697-A03E-39DA351136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5275291"/>
              </p:ext>
            </p:extLst>
          </p:nvPr>
        </p:nvGraphicFramePr>
        <p:xfrm>
          <a:off x="327616" y="611584"/>
          <a:ext cx="4872319" cy="1955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4B51C0-F312-4B62-88E2-7CBD17826D19}"/>
              </a:ext>
            </a:extLst>
          </p:cNvPr>
          <p:cNvCxnSpPr/>
          <p:nvPr/>
        </p:nvCxnSpPr>
        <p:spPr>
          <a:xfrm>
            <a:off x="1489184" y="1259545"/>
            <a:ext cx="3086911" cy="321394"/>
          </a:xfrm>
          <a:prstGeom prst="line">
            <a:avLst/>
          </a:prstGeom>
          <a:ln w="952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ED55DE2-7F0D-4C5B-84B3-7B10C640115F}"/>
              </a:ext>
            </a:extLst>
          </p:cNvPr>
          <p:cNvCxnSpPr/>
          <p:nvPr/>
        </p:nvCxnSpPr>
        <p:spPr bwMode="auto">
          <a:xfrm>
            <a:off x="1587162" y="1124690"/>
            <a:ext cx="0" cy="486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809FF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571226D-A4A3-4BCA-9DA6-5FC87FC6F3A0}"/>
              </a:ext>
            </a:extLst>
          </p:cNvPr>
          <p:cNvSpPr txBox="1"/>
          <p:nvPr/>
        </p:nvSpPr>
        <p:spPr>
          <a:xfrm>
            <a:off x="923453" y="730682"/>
            <a:ext cx="1552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3809FF"/>
                </a:solidFill>
              </a:rPr>
              <a:t>Vacuum applied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C34CA21B-8FAA-4C72-A14A-932CEFF829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88" y="352877"/>
            <a:ext cx="2541176" cy="180000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8F23F16-7350-46DD-8F3C-A087BFB8BF55}"/>
              </a:ext>
            </a:extLst>
          </p:cNvPr>
          <p:cNvGrpSpPr/>
          <p:nvPr/>
        </p:nvGrpSpPr>
        <p:grpSpPr>
          <a:xfrm>
            <a:off x="2292932" y="1449081"/>
            <a:ext cx="679847" cy="572931"/>
            <a:chOff x="1961393" y="1341225"/>
            <a:chExt cx="679847" cy="57293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7647B72-0F0D-48FE-A767-291202CD3078}"/>
                </a:ext>
              </a:extLst>
            </p:cNvPr>
            <p:cNvSpPr/>
            <p:nvPr/>
          </p:nvSpPr>
          <p:spPr>
            <a:xfrm>
              <a:off x="1961393" y="1662156"/>
              <a:ext cx="504000" cy="2520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0000"/>
                  </a:solidFill>
                </a:rPr>
                <a:t>I</a:t>
              </a:r>
            </a:p>
          </p:txBody>
        </p:sp>
        <p:cxnSp>
          <p:nvCxnSpPr>
            <p:cNvPr id="12" name="Elbow Connector 53">
              <a:extLst>
                <a:ext uri="{FF2B5EF4-FFF2-40B4-BE49-F238E27FC236}">
                  <a16:creationId xmlns:a16="http://schemas.microsoft.com/office/drawing/2014/main" id="{8E0E5413-A125-42BF-A6C2-4F68CF4035A1}"/>
                </a:ext>
              </a:extLst>
            </p:cNvPr>
            <p:cNvCxnSpPr/>
            <p:nvPr/>
          </p:nvCxnSpPr>
          <p:spPr>
            <a:xfrm rot="5400000" flipH="1" flipV="1">
              <a:off x="2326226" y="1472812"/>
              <a:ext cx="446601" cy="183427"/>
            </a:xfrm>
            <a:prstGeom prst="bentConnector3">
              <a:avLst>
                <a:gd name="adj1" fmla="val -3412"/>
              </a:avLst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D6F9B92A-6985-408A-8F87-EE20727E91D2}"/>
              </a:ext>
            </a:extLst>
          </p:cNvPr>
          <p:cNvSpPr/>
          <p:nvPr/>
        </p:nvSpPr>
        <p:spPr>
          <a:xfrm>
            <a:off x="7341276" y="1918722"/>
            <a:ext cx="504000" cy="2520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FF0000"/>
                </a:solidFill>
              </a:rPr>
              <a:t>I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C7611AB-1B91-4FF3-8740-42418EDD853B}"/>
              </a:ext>
            </a:extLst>
          </p:cNvPr>
          <p:cNvGrpSpPr/>
          <p:nvPr/>
        </p:nvGrpSpPr>
        <p:grpSpPr>
          <a:xfrm>
            <a:off x="4218249" y="1769367"/>
            <a:ext cx="4336415" cy="4356247"/>
            <a:chOff x="4218249" y="1769367"/>
            <a:chExt cx="4336415" cy="4356247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6F2783A4-8ABC-4F1D-ABA6-930580E06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488" y="4325614"/>
              <a:ext cx="2541176" cy="1800000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5B6A9A9-BEC3-4140-A91C-0673E59E248A}"/>
                </a:ext>
              </a:extLst>
            </p:cNvPr>
            <p:cNvGrpSpPr/>
            <p:nvPr/>
          </p:nvGrpSpPr>
          <p:grpSpPr>
            <a:xfrm>
              <a:off x="4218249" y="1769367"/>
              <a:ext cx="504000" cy="616460"/>
              <a:chOff x="4218249" y="1655067"/>
              <a:chExt cx="504000" cy="61646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7B81ACB-FE12-4418-AB97-511F1E516D74}"/>
                  </a:ext>
                </a:extLst>
              </p:cNvPr>
              <p:cNvSpPr/>
              <p:nvPr/>
            </p:nvSpPr>
            <p:spPr>
              <a:xfrm>
                <a:off x="4218249" y="2019527"/>
                <a:ext cx="504000" cy="252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>
                    <a:solidFill>
                      <a:srgbClr val="FF0000"/>
                    </a:solidFill>
                  </a:rPr>
                  <a:t>III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DED7FEDE-A4D3-4051-AC88-4E27348194C2}"/>
                  </a:ext>
                </a:extLst>
              </p:cNvPr>
              <p:cNvCxnSpPr/>
              <p:nvPr/>
            </p:nvCxnSpPr>
            <p:spPr>
              <a:xfrm flipV="1">
                <a:off x="4474599" y="1655067"/>
                <a:ext cx="0" cy="355333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8F57B2D-E1CA-4FA2-B240-F8593B549FDC}"/>
                </a:ext>
              </a:extLst>
            </p:cNvPr>
            <p:cNvSpPr/>
            <p:nvPr/>
          </p:nvSpPr>
          <p:spPr>
            <a:xfrm>
              <a:off x="7341276" y="5873614"/>
              <a:ext cx="504000" cy="252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0000"/>
                  </a:solidFill>
                </a:rPr>
                <a:t>III</a:t>
              </a: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BCE35C15-575B-4631-963E-0ACF4C4854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9881" y="1511183"/>
            <a:ext cx="72000" cy="72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23DE8A7-CDE9-4E21-A1EA-D7BE9917E46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080722" y="1313595"/>
            <a:ext cx="1902785" cy="6071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09363F8-7FD7-4D0D-A913-312044745C12}"/>
              </a:ext>
            </a:extLst>
          </p:cNvPr>
          <p:cNvGrpSpPr/>
          <p:nvPr/>
        </p:nvGrpSpPr>
        <p:grpSpPr>
          <a:xfrm>
            <a:off x="3587453" y="991724"/>
            <a:ext cx="645962" cy="449024"/>
            <a:chOff x="3256045" y="1533431"/>
            <a:chExt cx="645962" cy="44902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C9B4019-45ED-4933-BE71-E4F5939BE164}"/>
                </a:ext>
              </a:extLst>
            </p:cNvPr>
            <p:cNvSpPr/>
            <p:nvPr/>
          </p:nvSpPr>
          <p:spPr>
            <a:xfrm>
              <a:off x="3398007" y="1533431"/>
              <a:ext cx="504000" cy="252000"/>
            </a:xfrm>
            <a:prstGeom prst="ellipse">
              <a:avLst/>
            </a:prstGeom>
            <a:noFill/>
            <a:ln w="12700">
              <a:solidFill>
                <a:schemeClr val="tx1">
                  <a:alpha val="99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0000"/>
                  </a:solidFill>
                </a:rPr>
                <a:t>II</a:t>
              </a:r>
            </a:p>
          </p:txBody>
        </p:sp>
        <p:cxnSp>
          <p:nvCxnSpPr>
            <p:cNvPr id="9" name="Elbow Connector 41">
              <a:extLst>
                <a:ext uri="{FF2B5EF4-FFF2-40B4-BE49-F238E27FC236}">
                  <a16:creationId xmlns:a16="http://schemas.microsoft.com/office/drawing/2014/main" id="{7B2A9D9B-889D-471B-BD1D-F643542DF998}"/>
                </a:ext>
              </a:extLst>
            </p:cNvPr>
            <p:cNvCxnSpPr>
              <a:stCxn id="8" idx="2"/>
            </p:cNvCxnSpPr>
            <p:nvPr/>
          </p:nvCxnSpPr>
          <p:spPr>
            <a:xfrm rot="10800000" flipV="1">
              <a:off x="3256045" y="1659430"/>
              <a:ext cx="141962" cy="323025"/>
            </a:xfrm>
            <a:prstGeom prst="bentConnector2">
              <a:avLst/>
            </a:prstGeom>
            <a:ln w="12700">
              <a:solidFill>
                <a:schemeClr val="tx1">
                  <a:alpha val="99000"/>
                </a:schemeClr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3790CDCE-A730-452D-B81B-97D897D7E9B5}"/>
              </a:ext>
            </a:extLst>
          </p:cNvPr>
          <p:cNvSpPr/>
          <p:nvPr/>
        </p:nvSpPr>
        <p:spPr>
          <a:xfrm>
            <a:off x="7304838" y="3908200"/>
            <a:ext cx="504000" cy="2520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FF0000"/>
                </a:solidFill>
              </a:rPr>
              <a:t>II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F2BD0F37-FA56-4B6F-BB61-DDA0EEA2DB7E}"/>
              </a:ext>
            </a:extLst>
          </p:cNvPr>
          <p:cNvCxnSpPr/>
          <p:nvPr/>
        </p:nvCxnSpPr>
        <p:spPr bwMode="auto">
          <a:xfrm flipH="1">
            <a:off x="923453" y="4721968"/>
            <a:ext cx="2664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Dot"/>
            <a:round/>
            <a:headEnd type="none" w="med" len="med"/>
            <a:tailEnd type="triangle"/>
          </a:ln>
          <a:effectLst/>
        </p:spPr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30B5EADA-E0CA-4201-9C5E-BE0580A290EA}"/>
              </a:ext>
            </a:extLst>
          </p:cNvPr>
          <p:cNvSpPr/>
          <p:nvPr/>
        </p:nvSpPr>
        <p:spPr>
          <a:xfrm rot="20224125">
            <a:off x="6304376" y="2323706"/>
            <a:ext cx="369014" cy="802444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ABEFBE-C1CB-4B11-B97C-D33F59BDB111}"/>
              </a:ext>
            </a:extLst>
          </p:cNvPr>
          <p:cNvSpPr txBox="1"/>
          <p:nvPr/>
        </p:nvSpPr>
        <p:spPr>
          <a:xfrm>
            <a:off x="3686315" y="6246416"/>
            <a:ext cx="199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NB: 0.5 </a:t>
            </a:r>
            <a:r>
              <a:rPr lang="el-GR" dirty="0"/>
              <a:t>μ</a:t>
            </a:r>
            <a:r>
              <a:rPr lang="en-US" dirty="0"/>
              <a:t>l of 5% Sucrose </a:t>
            </a:r>
            <a:r>
              <a:rPr lang="en-US" dirty="0" err="1"/>
              <a:t>soluiton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3299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8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31647" y="215581"/>
            <a:ext cx="8122239" cy="673395"/>
          </a:xfrm>
        </p:spPr>
        <p:txBody>
          <a:bodyPr/>
          <a:lstStyle/>
          <a:p>
            <a:r>
              <a:rPr lang="en-GB" dirty="0"/>
              <a:t>Take home </a:t>
            </a:r>
            <a:r>
              <a:rPr lang="en-GB" dirty="0" smtClean="0"/>
              <a:t>messages</a:t>
            </a:r>
            <a:r>
              <a:rPr lang="en-GB" sz="2400" dirty="0" smtClean="0"/>
              <a:t> (from measurements at 1.6 KHz)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25893" y="888976"/>
            <a:ext cx="7277624" cy="5292368"/>
          </a:xfrm>
        </p:spPr>
        <p:txBody>
          <a:bodyPr/>
          <a:lstStyle/>
          <a:p>
            <a:r>
              <a:rPr lang="en-GB" dirty="0">
                <a:solidFill>
                  <a:srgbClr val="00B050"/>
                </a:solidFill>
              </a:rPr>
              <a:t>Real</a:t>
            </a:r>
            <a:r>
              <a:rPr lang="en-GB" dirty="0">
                <a:solidFill>
                  <a:srgbClr val="7030A0"/>
                </a:solidFill>
              </a:rPr>
              <a:t> and </a:t>
            </a:r>
            <a:r>
              <a:rPr lang="en-GB" dirty="0">
                <a:solidFill>
                  <a:srgbClr val="FF0000"/>
                </a:solidFill>
              </a:rPr>
              <a:t>imaginary</a:t>
            </a:r>
            <a:r>
              <a:rPr lang="en-GB" dirty="0">
                <a:solidFill>
                  <a:srgbClr val="7030A0"/>
                </a:solidFill>
              </a:rPr>
              <a:t> </a:t>
            </a:r>
            <a:r>
              <a:rPr lang="en-GB" dirty="0" smtClean="0">
                <a:solidFill>
                  <a:srgbClr val="7030A0"/>
                </a:solidFill>
              </a:rPr>
              <a:t>part capacitances </a:t>
            </a:r>
            <a:r>
              <a:rPr lang="en-GB" dirty="0"/>
              <a:t>can be used for the determination of </a:t>
            </a:r>
            <a:r>
              <a:rPr lang="en-GB" dirty="0">
                <a:solidFill>
                  <a:srgbClr val="7030A0"/>
                </a:solidFill>
              </a:rPr>
              <a:t>ice nucleation and ice growth rates</a:t>
            </a:r>
          </a:p>
          <a:p>
            <a:r>
              <a:rPr lang="en-GB" dirty="0">
                <a:solidFill>
                  <a:srgbClr val="7030A0"/>
                </a:solidFill>
              </a:rPr>
              <a:t>Pixel analysis works for drying rate determination </a:t>
            </a:r>
            <a:r>
              <a:rPr lang="en-GB" dirty="0" smtClean="0"/>
              <a:t>(TASC can also be used)</a:t>
            </a:r>
            <a:endParaRPr lang="en-GB" dirty="0"/>
          </a:p>
          <a:p>
            <a:r>
              <a:rPr lang="en-GB" dirty="0">
                <a:solidFill>
                  <a:srgbClr val="00B050"/>
                </a:solidFill>
              </a:rPr>
              <a:t>Real</a:t>
            </a:r>
            <a:r>
              <a:rPr lang="en-GB" dirty="0">
                <a:solidFill>
                  <a:srgbClr val="7030A0"/>
                </a:solidFill>
              </a:rPr>
              <a:t> capacitance </a:t>
            </a:r>
            <a:r>
              <a:rPr lang="en-GB" dirty="0"/>
              <a:t>has a linear relationship with pixel count, and hence ice mass, so </a:t>
            </a:r>
            <a:r>
              <a:rPr lang="en-GB" dirty="0">
                <a:solidFill>
                  <a:srgbClr val="7030A0"/>
                </a:solidFill>
              </a:rPr>
              <a:t>can be used for drying rate determination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Imaginary</a:t>
            </a:r>
            <a:r>
              <a:rPr lang="en-GB" dirty="0" smtClean="0">
                <a:solidFill>
                  <a:srgbClr val="7030A0"/>
                </a:solidFill>
              </a:rPr>
              <a:t> </a:t>
            </a:r>
            <a:r>
              <a:rPr lang="en-GB" dirty="0">
                <a:solidFill>
                  <a:srgbClr val="7030A0"/>
                </a:solidFill>
              </a:rPr>
              <a:t>part capacitance </a:t>
            </a:r>
            <a:r>
              <a:rPr lang="en-GB" dirty="0"/>
              <a:t>can be used to study the </a:t>
            </a:r>
            <a:r>
              <a:rPr lang="en-GB" dirty="0">
                <a:solidFill>
                  <a:srgbClr val="7030A0"/>
                </a:solidFill>
              </a:rPr>
              <a:t>annealing process </a:t>
            </a:r>
            <a:r>
              <a:rPr lang="en-GB" dirty="0"/>
              <a:t>but requires further work in order to be able to determine the glass transition temperature.</a:t>
            </a:r>
          </a:p>
          <a:p>
            <a:pPr lvl="1"/>
            <a:r>
              <a:rPr lang="en-GB" dirty="0"/>
              <a:t>Selection of a </a:t>
            </a:r>
            <a:r>
              <a:rPr lang="en-GB" dirty="0">
                <a:solidFill>
                  <a:srgbClr val="7030A0"/>
                </a:solidFill>
              </a:rPr>
              <a:t>higher measurement frequency </a:t>
            </a:r>
            <a:r>
              <a:rPr lang="en-GB" dirty="0"/>
              <a:t>is likely to provide the answer to the glass transition temperature </a:t>
            </a:r>
            <a:r>
              <a:rPr lang="en-GB" dirty="0" smtClean="0"/>
              <a:t>assessment</a:t>
            </a:r>
          </a:p>
          <a:p>
            <a:r>
              <a:rPr lang="en-GB" dirty="0">
                <a:solidFill>
                  <a:srgbClr val="7030A0"/>
                </a:solidFill>
              </a:rPr>
              <a:t>Step changes in drying rate </a:t>
            </a:r>
            <a:r>
              <a:rPr lang="en-GB" dirty="0"/>
              <a:t>(observed from </a:t>
            </a:r>
            <a:r>
              <a:rPr lang="en-GB" dirty="0">
                <a:solidFill>
                  <a:srgbClr val="00B050"/>
                </a:solidFill>
              </a:rPr>
              <a:t>real </a:t>
            </a:r>
            <a:r>
              <a:rPr lang="en-GB" dirty="0"/>
              <a:t>part capacitance) can be used </a:t>
            </a:r>
            <a:r>
              <a:rPr lang="en-GB" dirty="0">
                <a:solidFill>
                  <a:srgbClr val="7030A0"/>
                </a:solidFill>
              </a:rPr>
              <a:t>to determine the collapse </a:t>
            </a:r>
            <a:r>
              <a:rPr lang="en-GB" dirty="0"/>
              <a:t>temperature (in a similar way to TASC</a:t>
            </a:r>
            <a:r>
              <a:rPr lang="en-GB" dirty="0" smtClean="0"/>
              <a:t>)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Relevance of the results is questionable because of differences in sample size, heat transfer etc. to product container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09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6"/>
          <p:cNvSpPr txBox="1">
            <a:spLocks/>
          </p:cNvSpPr>
          <p:nvPr/>
        </p:nvSpPr>
        <p:spPr>
          <a:xfrm>
            <a:off x="115561" y="897904"/>
            <a:ext cx="8613659" cy="47850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E218F"/>
              </a:buClr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E218F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E218F"/>
              </a:buClr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575D1"/>
              </a:buClr>
              <a:buSzPct val="80000"/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E218F"/>
              </a:buClr>
              <a:buSzTx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De Montfort University, School of Pharmacy</a:t>
            </a:r>
          </a:p>
          <a:p>
            <a:pPr lvl="1">
              <a:defRPr/>
            </a:pPr>
            <a:r>
              <a:rPr lang="en-GB" kern="0" dirty="0" err="1" smtClean="0">
                <a:solidFill>
                  <a:srgbClr val="000000"/>
                </a:solidFill>
              </a:rPr>
              <a:t>Anand</a:t>
            </a:r>
            <a:r>
              <a:rPr lang="en-GB" kern="0" dirty="0" smtClean="0">
                <a:solidFill>
                  <a:srgbClr val="000000"/>
                </a:solidFill>
              </a:rPr>
              <a:t> </a:t>
            </a:r>
            <a:r>
              <a:rPr lang="en-GB" kern="0" dirty="0" err="1" smtClean="0">
                <a:solidFill>
                  <a:srgbClr val="000000"/>
                </a:solidFill>
              </a:rPr>
              <a:t>Vadesa</a:t>
            </a:r>
            <a:r>
              <a:rPr lang="en-GB" kern="0" dirty="0">
                <a:solidFill>
                  <a:srgbClr val="000000"/>
                </a:solidFill>
              </a:rPr>
              <a:t>. PhD </a:t>
            </a:r>
            <a:r>
              <a:rPr lang="en-GB" kern="0" dirty="0" smtClean="0">
                <a:solidFill>
                  <a:srgbClr val="000000"/>
                </a:solidFill>
              </a:rPr>
              <a:t>student</a:t>
            </a:r>
            <a:endParaRPr lang="en-GB" kern="0" dirty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en-GB" kern="0" dirty="0">
                <a:solidFill>
                  <a:srgbClr val="000000"/>
                </a:solidFill>
              </a:rPr>
              <a:t>Neill Horley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. Senior Lecturer</a:t>
            </a:r>
          </a:p>
          <a:p>
            <a:pPr lvl="1">
              <a:defRPr/>
            </a:pPr>
            <a:r>
              <a:rPr lang="en-GB" kern="0" dirty="0">
                <a:solidFill>
                  <a:srgbClr val="000000"/>
                </a:solidFill>
              </a:rPr>
              <a:t>Glen McCann: </a:t>
            </a:r>
            <a:r>
              <a:rPr lang="en-GB" kern="0" dirty="0" smtClean="0">
                <a:solidFill>
                  <a:srgbClr val="000000"/>
                </a:solidFill>
              </a:rPr>
              <a:t>Lecturer</a:t>
            </a:r>
          </a:p>
          <a:p>
            <a:pPr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University College London</a:t>
            </a:r>
          </a:p>
          <a:p>
            <a:pPr lvl="1">
              <a:defRPr/>
            </a:pPr>
            <a:r>
              <a:rPr lang="en-GB" kern="0" dirty="0" err="1" smtClean="0">
                <a:solidFill>
                  <a:srgbClr val="000000"/>
                </a:solidFill>
              </a:rPr>
              <a:t>Prof.</a:t>
            </a:r>
            <a:r>
              <a:rPr lang="en-GB" kern="0" dirty="0" smtClean="0">
                <a:solidFill>
                  <a:srgbClr val="000000"/>
                </a:solidFill>
              </a:rPr>
              <a:t> Paul Dalby</a:t>
            </a:r>
          </a:p>
          <a:p>
            <a:pPr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Biopharma Process Systems</a:t>
            </a:r>
          </a:p>
          <a:p>
            <a:pPr lvl="1">
              <a:defRPr/>
            </a:pPr>
            <a:r>
              <a:rPr lang="en-GB" kern="0" dirty="0" smtClean="0">
                <a:solidFill>
                  <a:srgbClr val="000000"/>
                </a:solidFill>
              </a:rPr>
              <a:t>Kevin Ward</a:t>
            </a:r>
            <a:endParaRPr lang="en-GB" kern="0" dirty="0">
              <a:solidFill>
                <a:srgbClr val="000000"/>
              </a:solidFill>
            </a:endParaRPr>
          </a:p>
          <a:p>
            <a:pPr lvl="1"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301752" y="142875"/>
            <a:ext cx="8178673" cy="736600"/>
          </a:xfrm>
        </p:spPr>
        <p:txBody>
          <a:bodyPr/>
          <a:lstStyle/>
          <a:p>
            <a:r>
              <a:rPr lang="en-US" sz="2700" dirty="0"/>
              <a:t>Acknowledgements, Recent Projects &amp; Collaborators</a:t>
            </a:r>
          </a:p>
        </p:txBody>
      </p:sp>
      <p:pic>
        <p:nvPicPr>
          <p:cNvPr id="16" name="Picture 15" descr="The National Institute for Biological Standards and Control (NIBSC)">
            <a:hlinkClick r:id="rId3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868" y="2011173"/>
            <a:ext cx="1502495" cy="4773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AutoShape 2" descr="https://webmail.dmu.ac.uk/owa/attachment.ashx?id=RgAAAAAwVVQZbhVkSJBo%2b3Um33RhBwDxXYPes%2bzVEbQAAAjHDavyAAADpAL8AACFSPGP%2bwmEQbj7c93hdn8UAAG9fNGRAAAJ&amp;attcnt=1&amp;attid0=BAAAAAAA&amp;attcid0=image001.jpg%4001D2180F.D1AB82A0"/>
          <p:cNvSpPr>
            <a:spLocks noChangeAspect="1" noChangeArrowheads="1"/>
          </p:cNvSpPr>
          <p:nvPr/>
        </p:nvSpPr>
        <p:spPr bwMode="auto">
          <a:xfrm>
            <a:off x="63500" y="-136525"/>
            <a:ext cx="144780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263439" y="5218791"/>
            <a:ext cx="2628210" cy="836565"/>
            <a:chOff x="5835064" y="5266416"/>
            <a:chExt cx="2628210" cy="83656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5064" y="5266416"/>
              <a:ext cx="2628210" cy="636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465378" y="5702871"/>
              <a:ext cx="17668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Biopharmaceutical Stability at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Room Temperature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799263" y="5189456"/>
            <a:ext cx="2190349" cy="869189"/>
            <a:chOff x="3598863" y="5256745"/>
            <a:chExt cx="2190349" cy="8691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98863" y="5256745"/>
              <a:ext cx="2097206" cy="74987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753077" y="5725824"/>
              <a:ext cx="2036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Analytical Technologies for the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Stabilization of Biopharmaceuticals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500" y="5405620"/>
            <a:ext cx="2316356" cy="529552"/>
            <a:chOff x="855985" y="5350693"/>
            <a:chExt cx="2549912" cy="682427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085" y="5350693"/>
              <a:ext cx="2511812" cy="48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855985" y="5786899"/>
              <a:ext cx="19239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Government Support for industry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540093" y="5266416"/>
            <a:ext cx="189346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LyoDEA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Lyophilization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process analytics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dielectric analysis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0" y="5189456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32" y="942154"/>
            <a:ext cx="1951493" cy="838593"/>
          </a:xfrm>
          <a:prstGeom prst="rect">
            <a:avLst/>
          </a:prstGeom>
        </p:spPr>
      </p:pic>
      <p:pic>
        <p:nvPicPr>
          <p:cNvPr id="26" name="Picture 25">
            <a:hlinkClick r:id="rId9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6" y="3716825"/>
            <a:ext cx="2043943" cy="6364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5932" y="4414694"/>
            <a:ext cx="1006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Our data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642455" y="3614355"/>
            <a:ext cx="1870178" cy="1234952"/>
            <a:chOff x="2754646" y="3255008"/>
            <a:chExt cx="1870178" cy="1234952"/>
          </a:xfrm>
        </p:grpSpPr>
        <p:grpSp>
          <p:nvGrpSpPr>
            <p:cNvPr id="22" name="Group 21"/>
            <p:cNvGrpSpPr/>
            <p:nvPr/>
          </p:nvGrpSpPr>
          <p:grpSpPr>
            <a:xfrm>
              <a:off x="2754646" y="3255008"/>
              <a:ext cx="1836136" cy="971938"/>
              <a:chOff x="6056772" y="3928536"/>
              <a:chExt cx="1294642" cy="615316"/>
            </a:xfrm>
          </p:grpSpPr>
          <p:pic>
            <p:nvPicPr>
              <p:cNvPr id="23" name="Picture 4" descr="http://pngimg.com/uploads/twitter/twitter_PNG34.png">
                <a:hlinkClick r:id="rId11"/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6605" y="3928536"/>
                <a:ext cx="421320" cy="421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6056772" y="4266853"/>
                <a:ext cx="12946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@</a:t>
                </a:r>
                <a:r>
                  <a:rPr kumimoji="0" lang="en-GB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LyoGroupDMU</a:t>
                </a: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869087" y="4120628"/>
              <a:ext cx="1755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Our Twitter Page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090795" y="3753089"/>
            <a:ext cx="1514141" cy="1122090"/>
            <a:chOff x="5545850" y="3367870"/>
            <a:chExt cx="1514141" cy="1122090"/>
          </a:xfrm>
        </p:grpSpPr>
        <p:pic>
          <p:nvPicPr>
            <p:cNvPr id="25" name="Picture 6" descr="TVIS New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5850" y="3367870"/>
              <a:ext cx="1514141" cy="723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5566629" y="4120628"/>
              <a:ext cx="14725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Our 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WebPage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" descr="Image result for ucl logo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3"/>
          <a:stretch/>
        </p:blipFill>
        <p:spPr bwMode="auto">
          <a:xfrm>
            <a:off x="4391088" y="1610237"/>
            <a:ext cx="1745144" cy="60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CE7E87A-0443-4D8C-8757-EA1AE885B5E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23" y="2669120"/>
            <a:ext cx="2361336" cy="591258"/>
          </a:xfrm>
          <a:prstGeom prst="rect">
            <a:avLst/>
          </a:prstGeom>
        </p:spPr>
      </p:pic>
      <p:sp>
        <p:nvSpPr>
          <p:cNvPr id="1025" name="TextBox 1024"/>
          <p:cNvSpPr txBox="1"/>
          <p:nvPr/>
        </p:nvSpPr>
        <p:spPr>
          <a:xfrm>
            <a:off x="1715730" y="3639866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Berlin</a:t>
            </a:r>
          </a:p>
        </p:txBody>
      </p:sp>
    </p:spTree>
    <p:extLst>
      <p:ext uri="{BB962C8B-B14F-4D97-AF65-F5344CB8AC3E}">
        <p14:creationId xmlns:p14="http://schemas.microsoft.com/office/powerpoint/2010/main" val="35844044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6"/>
          <p:cNvSpPr txBox="1">
            <a:spLocks/>
          </p:cNvSpPr>
          <p:nvPr/>
        </p:nvSpPr>
        <p:spPr>
          <a:xfrm>
            <a:off x="534843" y="2092704"/>
            <a:ext cx="3337306" cy="40734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E218F"/>
              </a:buClr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E218F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E218F"/>
              </a:buClr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9000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575D1"/>
              </a:buClr>
              <a:buSzPct val="80000"/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sz="1800" kern="0" dirty="0"/>
              <a:t>Pin electrode (pair)</a:t>
            </a:r>
          </a:p>
          <a:p>
            <a:endParaRPr lang="en-GB" sz="1800" kern="0" dirty="0"/>
          </a:p>
          <a:p>
            <a:endParaRPr lang="en-GB" kern="0" dirty="0"/>
          </a:p>
          <a:p>
            <a:endParaRPr lang="en-GB" kern="0" dirty="0"/>
          </a:p>
          <a:p>
            <a:pPr marL="0" indent="0">
              <a:buFontTx/>
              <a:buNone/>
            </a:pPr>
            <a:endParaRPr lang="en-GB" kern="0" dirty="0"/>
          </a:p>
          <a:p>
            <a:r>
              <a:rPr lang="en-GB" kern="0" dirty="0"/>
              <a:t>Integrated within cryostat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329184" y="969963"/>
            <a:ext cx="8631936" cy="1122741"/>
          </a:xfrm>
        </p:spPr>
        <p:txBody>
          <a:bodyPr/>
          <a:lstStyle/>
          <a:p>
            <a:pPr>
              <a:buNone/>
            </a:pPr>
            <a:r>
              <a:rPr lang="en-GB" b="1" dirty="0" err="1"/>
              <a:t>Lyotherm</a:t>
            </a:r>
            <a:r>
              <a:rPr lang="en-GB" b="1" dirty="0"/>
              <a:t> – Integrated impedance analysis (</a:t>
            </a:r>
            <a:r>
              <a:rPr lang="en-GB" b="1" dirty="0" err="1"/>
              <a:t>Zsinφ</a:t>
            </a:r>
            <a:r>
              <a:rPr lang="en-GB" b="1" dirty="0"/>
              <a:t>) and DTA</a:t>
            </a:r>
          </a:p>
          <a:p>
            <a:pPr>
              <a:buNone/>
            </a:pPr>
            <a:r>
              <a:rPr lang="en-GB" dirty="0"/>
              <a:t>designed to measure glass transition (</a:t>
            </a:r>
            <a:r>
              <a:rPr lang="en-GB" dirty="0" err="1"/>
              <a:t>Tg</a:t>
            </a:r>
            <a:r>
              <a:rPr lang="en-GB" dirty="0"/>
              <a:t>’), eutectic (</a:t>
            </a:r>
            <a:r>
              <a:rPr lang="en-GB" dirty="0" err="1"/>
              <a:t>Teu</a:t>
            </a:r>
            <a:r>
              <a:rPr lang="en-GB" dirty="0"/>
              <a:t>) and melting (Tm) temperatures relevant to freeze-dried formulations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29184" y="215900"/>
            <a:ext cx="8814816" cy="673100"/>
          </a:xfrm>
        </p:spPr>
        <p:txBody>
          <a:bodyPr/>
          <a:lstStyle/>
          <a:p>
            <a:r>
              <a:rPr lang="en-GB" dirty="0"/>
              <a:t>Single frequency (1 kHz) Electrical Impedance Analysis </a:t>
            </a:r>
            <a:endParaRPr lang="en-GB" baseline="-25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360" y="4191588"/>
            <a:ext cx="2817541" cy="189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5" y="4430600"/>
            <a:ext cx="1132208" cy="5203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277" y="2016986"/>
            <a:ext cx="5254393" cy="335968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16682" y="5469588"/>
            <a:ext cx="45712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Ward &amp;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Matejtschuk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, 2010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 Freeze Drying/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Lyophilization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Pharmaceutical  &amp;  Biological Products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ed. 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Rey,L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&amp; May JC 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Press, New York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565" y="3779139"/>
            <a:ext cx="904875" cy="323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074" y="2549118"/>
            <a:ext cx="2760964" cy="101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538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1E6F9D-9EF1-475F-BDC3-0CD39B478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Interdigitated electrodes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F55D011-AC1E-46FE-BE00-1DF10C0FA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17" y="978196"/>
            <a:ext cx="4554652" cy="5040219"/>
          </a:xfrm>
        </p:spPr>
        <p:txBody>
          <a:bodyPr/>
          <a:lstStyle/>
          <a:p>
            <a:r>
              <a:rPr lang="en-GB" dirty="0"/>
              <a:t>Interdigitated electrodes have been used in past for the prediction of lyophile collapse temperature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10005" y="5724719"/>
            <a:ext cx="873399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Mackenzie, A. P., Evans, S. A. and Morris,. Prediction of </a:t>
            </a:r>
            <a:r>
              <a:rPr lang="en-US" sz="1050" dirty="0" err="1"/>
              <a:t>Lyophile</a:t>
            </a:r>
            <a:r>
              <a:rPr lang="en-US" sz="1050" dirty="0"/>
              <a:t> Collapse Temperature by Dielectric Analysis Prediction of </a:t>
            </a:r>
            <a:r>
              <a:rPr lang="en-US" sz="1050" dirty="0" err="1"/>
              <a:t>Lyophile</a:t>
            </a:r>
            <a:r>
              <a:rPr lang="en-US" sz="1050" dirty="0"/>
              <a:t> Collapse Temperature by Dielectric Analysis, </a:t>
            </a:r>
            <a:r>
              <a:rPr lang="en-US" sz="1050" i="1" dirty="0"/>
              <a:t>PDA J Pharm </a:t>
            </a:r>
            <a:r>
              <a:rPr lang="en-US" sz="1050" i="1" dirty="0" err="1"/>
              <a:t>Sci</a:t>
            </a:r>
            <a:r>
              <a:rPr lang="en-US" sz="1050" i="1" dirty="0"/>
              <a:t> and Tech </a:t>
            </a:r>
            <a:r>
              <a:rPr lang="en-US" sz="1050" b="1" dirty="0"/>
              <a:t>1994</a:t>
            </a:r>
            <a:r>
              <a:rPr lang="en-US" sz="1050" dirty="0"/>
              <a:t>, </a:t>
            </a:r>
            <a:r>
              <a:rPr lang="en-US" sz="1050" i="1" dirty="0"/>
              <a:t>48 </a:t>
            </a:r>
            <a:r>
              <a:rPr lang="en-US" sz="1050" dirty="0"/>
              <a:t>318-329.</a:t>
            </a:r>
          </a:p>
          <a:p>
            <a:endParaRPr lang="en-GB" sz="105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9FF99C-5880-40C0-803E-CE72BDD90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148688" y="761282"/>
            <a:ext cx="5582054" cy="43022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48" y="2101478"/>
            <a:ext cx="4888635" cy="26620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C8B45D-DBCF-4BCD-AFD2-A8DD841C59E1}"/>
              </a:ext>
            </a:extLst>
          </p:cNvPr>
          <p:cNvSpPr txBox="1"/>
          <p:nvPr/>
        </p:nvSpPr>
        <p:spPr>
          <a:xfrm>
            <a:off x="410005" y="4745739"/>
            <a:ext cx="4353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A: </a:t>
            </a:r>
            <a:r>
              <a:rPr lang="en-US" dirty="0"/>
              <a:t>Showing individual components of a single surface, co-planer, interdigitated-comb sensor and </a:t>
            </a:r>
            <a:r>
              <a:rPr lang="en-US" b="1" dirty="0"/>
              <a:t>B:</a:t>
            </a:r>
            <a:r>
              <a:rPr lang="en-US" dirty="0"/>
              <a:t> the complete sensor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AA3BEB-0D6B-401B-AC5D-46395AC30DE8}"/>
              </a:ext>
            </a:extLst>
          </p:cNvPr>
          <p:cNvSpPr txBox="1"/>
          <p:nvPr/>
        </p:nvSpPr>
        <p:spPr>
          <a:xfrm>
            <a:off x="817991" y="330617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  <a:endParaRPr lang="en-GB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0B36C7-CA37-45D5-8118-0592EDD45462}"/>
              </a:ext>
            </a:extLst>
          </p:cNvPr>
          <p:cNvSpPr txBox="1"/>
          <p:nvPr/>
        </p:nvSpPr>
        <p:spPr>
          <a:xfrm>
            <a:off x="4268626" y="399943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856740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B53046-CB82-4D13-8613-280CAA068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interdigitated electrode (gold on glass)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F375C8-8D4C-46BD-8FC5-4D6F37DB615C}"/>
              </a:ext>
            </a:extLst>
          </p:cNvPr>
          <p:cNvSpPr txBox="1"/>
          <p:nvPr/>
        </p:nvSpPr>
        <p:spPr>
          <a:xfrm>
            <a:off x="1635737" y="5543674"/>
            <a:ext cx="2869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Commercial IDE – </a:t>
            </a:r>
            <a:r>
              <a:rPr lang="en-US" dirty="0" err="1"/>
              <a:t>Micrux</a:t>
            </a:r>
            <a:r>
              <a:rPr lang="en-US" baseline="30000" dirty="0" err="1"/>
              <a:t>TM</a:t>
            </a:r>
            <a:endParaRPr lang="en-GB" baseline="30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730C1-B36B-42AA-AF44-93C826D48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386" y="1075490"/>
            <a:ext cx="4076948" cy="27303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131" y="3923174"/>
            <a:ext cx="2451958" cy="162629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364150" y="4728891"/>
            <a:ext cx="0" cy="788745"/>
            <a:chOff x="6035040" y="3713043"/>
            <a:chExt cx="0" cy="788745"/>
          </a:xfrm>
        </p:grpSpPr>
        <p:cxnSp>
          <p:nvCxnSpPr>
            <p:cNvPr id="8" name="Straight Arrow Connector 7"/>
            <p:cNvCxnSpPr/>
            <p:nvPr/>
          </p:nvCxnSpPr>
          <p:spPr bwMode="auto">
            <a:xfrm>
              <a:off x="6035040" y="3713043"/>
              <a:ext cx="0" cy="35288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V="1">
              <a:off x="6035040" y="4148907"/>
              <a:ext cx="0" cy="35288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7383216" y="4648941"/>
            <a:ext cx="0" cy="788745"/>
            <a:chOff x="6726936" y="4615251"/>
            <a:chExt cx="0" cy="788745"/>
          </a:xfrm>
        </p:grpSpPr>
        <p:cxnSp>
          <p:nvCxnSpPr>
            <p:cNvPr id="14" name="Straight Arrow Connector 13"/>
            <p:cNvCxnSpPr/>
            <p:nvPr/>
          </p:nvCxnSpPr>
          <p:spPr bwMode="auto">
            <a:xfrm>
              <a:off x="6726936" y="4615251"/>
              <a:ext cx="0" cy="35288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6726936" y="5051115"/>
              <a:ext cx="0" cy="35288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6" name="TextBox 15"/>
          <p:cNvSpPr txBox="1"/>
          <p:nvPr/>
        </p:nvSpPr>
        <p:spPr>
          <a:xfrm>
            <a:off x="5183025" y="4883181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 </a:t>
            </a:r>
            <a:r>
              <a:rPr lang="en-GB" dirty="0">
                <a:sym typeface="Symbol" panose="05050102010706020507" pitchFamily="18" charset="2"/>
              </a:rPr>
              <a:t></a:t>
            </a:r>
            <a:r>
              <a:rPr lang="en-GB" dirty="0"/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54288" y="4883841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 </a:t>
            </a:r>
            <a:r>
              <a:rPr lang="en-GB" dirty="0">
                <a:sym typeface="Symbol" panose="05050102010706020507" pitchFamily="18" charset="2"/>
              </a:rPr>
              <a:t></a:t>
            </a:r>
            <a:r>
              <a:rPr lang="en-GB" dirty="0"/>
              <a:t>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764" y="993261"/>
            <a:ext cx="3171825" cy="45243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04832" y="5185210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Electrode gap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77069" y="5185210"/>
            <a:ext cx="16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Electrode width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340757" y="2407774"/>
            <a:ext cx="553673" cy="28522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944764" y="2533609"/>
            <a:ext cx="145968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6691321" y="2407774"/>
            <a:ext cx="1098550" cy="6155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7234222" y="3023274"/>
            <a:ext cx="0" cy="105391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Oval 10"/>
          <p:cNvSpPr/>
          <p:nvPr/>
        </p:nvSpPr>
        <p:spPr bwMode="auto">
          <a:xfrm>
            <a:off x="2791676" y="1776984"/>
            <a:ext cx="558000" cy="558000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9232" y="1350468"/>
            <a:ext cx="1267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Light aperture 1.3mm diameter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/>
          <a:srcRect l="13893" r="32770" b="30481"/>
          <a:stretch/>
        </p:blipFill>
        <p:spPr>
          <a:xfrm rot="10800000">
            <a:off x="561973" y="2405723"/>
            <a:ext cx="897624" cy="986533"/>
          </a:xfrm>
          <a:prstGeom prst="rect">
            <a:avLst/>
          </a:prstGeom>
        </p:spPr>
      </p:pic>
      <p:cxnSp>
        <p:nvCxnSpPr>
          <p:cNvPr id="33" name="Straight Arrow Connector 32"/>
          <p:cNvCxnSpPr>
            <a:stCxn id="11" idx="2"/>
          </p:cNvCxnSpPr>
          <p:nvPr/>
        </p:nvCxnSpPr>
        <p:spPr bwMode="auto">
          <a:xfrm flipH="1">
            <a:off x="923925" y="2055984"/>
            <a:ext cx="1867751" cy="65954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256340" y="2055984"/>
            <a:ext cx="1638090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3809FF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9284" y="1199249"/>
            <a:ext cx="1481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809FF"/>
                </a:solidFill>
              </a:rPr>
              <a:t>Width of the electrode 3.5 mm Ø</a:t>
            </a: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1459597" y="1696449"/>
            <a:ext cx="862886" cy="3334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809F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389294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1" grpId="0"/>
      <p:bldP spid="22" grpId="0"/>
      <p:bldP spid="2" grpId="0" animBg="1"/>
      <p:bldP spid="23" grpId="0" animBg="1"/>
      <p:bldP spid="11" grpId="0" animBg="1"/>
      <p:bldP spid="1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of IDE holder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589374" y="5482066"/>
            <a:ext cx="225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IDE dimensions: </a:t>
            </a:r>
          </a:p>
          <a:p>
            <a:r>
              <a:rPr lang="fr-FR" dirty="0" smtClean="0"/>
              <a:t>10 </a:t>
            </a:r>
            <a:r>
              <a:rPr lang="fr-FR" dirty="0"/>
              <a:t>x 6 x 0.75 mm</a:t>
            </a:r>
            <a:endParaRPr lang="en-GB" dirty="0"/>
          </a:p>
        </p:txBody>
      </p:sp>
      <p:grpSp>
        <p:nvGrpSpPr>
          <p:cNvPr id="148" name="Group 147"/>
          <p:cNvGrpSpPr/>
          <p:nvPr/>
        </p:nvGrpSpPr>
        <p:grpSpPr>
          <a:xfrm>
            <a:off x="555410" y="1079674"/>
            <a:ext cx="2520000" cy="2520000"/>
            <a:chOff x="231648" y="888976"/>
            <a:chExt cx="3600000" cy="3602339"/>
          </a:xfrm>
        </p:grpSpPr>
        <p:sp>
          <p:nvSpPr>
            <p:cNvPr id="67" name="Oval 66"/>
            <p:cNvSpPr/>
            <p:nvPr/>
          </p:nvSpPr>
          <p:spPr bwMode="auto">
            <a:xfrm>
              <a:off x="231648" y="888976"/>
              <a:ext cx="3600000" cy="3600000"/>
            </a:xfrm>
            <a:prstGeom prst="ellipse">
              <a:avLst/>
            </a:prstGeom>
            <a:solidFill>
              <a:schemeClr val="accent3">
                <a:lumMod val="85000"/>
              </a:schemeClr>
            </a:solidFill>
            <a:ln w="508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1256824" y="1899172"/>
              <a:ext cx="1544516" cy="2337177"/>
            </a:xfrm>
            <a:prstGeom prst="rect">
              <a:avLst/>
            </a:prstGeom>
            <a:solidFill>
              <a:schemeClr val="bg2"/>
            </a:solidFill>
            <a:ln w="349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77" name="Moon 76"/>
            <p:cNvSpPr/>
            <p:nvPr/>
          </p:nvSpPr>
          <p:spPr bwMode="auto">
            <a:xfrm rot="16200000">
              <a:off x="1881887" y="3568965"/>
              <a:ext cx="294390" cy="1550309"/>
            </a:xfrm>
            <a:prstGeom prst="moon">
              <a:avLst>
                <a:gd name="adj" fmla="val 87500"/>
              </a:avLst>
            </a:prstGeom>
            <a:pattFill prst="wdUpDiag">
              <a:fgClr>
                <a:schemeClr val="bg2"/>
              </a:fgClr>
              <a:bgClr>
                <a:schemeClr val="bg1"/>
              </a:bgClr>
            </a:pattFill>
            <a:ln w="349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endParaRPr>
            </a:p>
          </p:txBody>
        </p:sp>
        <p:cxnSp>
          <p:nvCxnSpPr>
            <p:cNvPr id="84" name="Straight Arrow Connector 83"/>
            <p:cNvCxnSpPr/>
            <p:nvPr/>
          </p:nvCxnSpPr>
          <p:spPr bwMode="auto">
            <a:xfrm>
              <a:off x="2952662" y="1944910"/>
              <a:ext cx="1" cy="2264327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sp>
        <p:nvSpPr>
          <p:cNvPr id="86" name="TextBox 85"/>
          <p:cNvSpPr txBox="1"/>
          <p:nvPr/>
        </p:nvSpPr>
        <p:spPr>
          <a:xfrm rot="5400000">
            <a:off x="2178408" y="2671181"/>
            <a:ext cx="82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10mm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1597901" y="764262"/>
            <a:ext cx="1918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Top view</a:t>
            </a:r>
          </a:p>
        </p:txBody>
      </p:sp>
      <p:sp>
        <p:nvSpPr>
          <p:cNvPr id="3" name="Up Arrow 2"/>
          <p:cNvSpPr/>
          <p:nvPr/>
        </p:nvSpPr>
        <p:spPr bwMode="auto">
          <a:xfrm>
            <a:off x="1613186" y="3692930"/>
            <a:ext cx="439934" cy="762284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/>
          <a:srcRect l="40587" t="20927" r="39739" b="25233"/>
          <a:stretch/>
        </p:blipFill>
        <p:spPr>
          <a:xfrm>
            <a:off x="1313916" y="4508397"/>
            <a:ext cx="1052405" cy="16200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503907" y="2567920"/>
            <a:ext cx="82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6 mm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496384" y="2046731"/>
            <a:ext cx="82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33CC"/>
                </a:solidFill>
              </a:rPr>
              <a:t>16mm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1310639" y="2886004"/>
            <a:ext cx="104558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0" name="Straight Arrow Connector 9"/>
          <p:cNvCxnSpPr>
            <a:stCxn id="67" idx="2"/>
            <a:endCxn id="67" idx="6"/>
          </p:cNvCxnSpPr>
          <p:nvPr/>
        </p:nvCxnSpPr>
        <p:spPr bwMode="auto">
          <a:xfrm>
            <a:off x="555410" y="2338856"/>
            <a:ext cx="2520000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33CC"/>
            </a:solidFill>
            <a:prstDash val="solid"/>
            <a:round/>
            <a:headEnd type="triangle"/>
            <a:tailEnd type="triangle"/>
          </a:ln>
          <a:effectLst/>
        </p:spPr>
      </p:cxnSp>
      <p:grpSp>
        <p:nvGrpSpPr>
          <p:cNvPr id="106" name="Group 105"/>
          <p:cNvGrpSpPr/>
          <p:nvPr/>
        </p:nvGrpSpPr>
        <p:grpSpPr>
          <a:xfrm>
            <a:off x="3728130" y="1644960"/>
            <a:ext cx="4849617" cy="1917746"/>
            <a:chOff x="3266862" y="2473377"/>
            <a:chExt cx="6466156" cy="2556995"/>
          </a:xfrm>
        </p:grpSpPr>
        <p:sp>
          <p:nvSpPr>
            <p:cNvPr id="108" name="Oval 107"/>
            <p:cNvSpPr/>
            <p:nvPr/>
          </p:nvSpPr>
          <p:spPr>
            <a:xfrm>
              <a:off x="3884951" y="2760219"/>
              <a:ext cx="5760000" cy="180000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002768" y="2880075"/>
              <a:ext cx="1644067" cy="841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3967700" y="2830523"/>
              <a:ext cx="3530379" cy="6953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112689" y="2730720"/>
              <a:ext cx="3530379" cy="277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3877000" y="3373377"/>
              <a:ext cx="1022400" cy="277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cxnSp>
          <p:nvCxnSpPr>
            <p:cNvPr id="116" name="Straight Connector 115"/>
            <p:cNvCxnSpPr/>
            <p:nvPr/>
          </p:nvCxnSpPr>
          <p:spPr>
            <a:xfrm>
              <a:off x="3882452" y="2473377"/>
              <a:ext cx="5741233" cy="178383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flipV="1">
              <a:off x="3882452" y="2473377"/>
              <a:ext cx="5741233" cy="180000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3266862" y="2994824"/>
              <a:ext cx="5741233" cy="178383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>
              <a:off x="9643673" y="3362787"/>
              <a:ext cx="1250" cy="28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3879318" y="3373377"/>
              <a:ext cx="1250" cy="28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stCxn id="132" idx="3"/>
              <a:endCxn id="132" idx="7"/>
            </p:cNvCxnSpPr>
            <p:nvPr/>
          </p:nvCxnSpPr>
          <p:spPr>
            <a:xfrm flipV="1">
              <a:off x="4725984" y="2736981"/>
              <a:ext cx="4072936" cy="1272792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8014980" y="4173886"/>
              <a:ext cx="1250" cy="288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5247861" y="2887574"/>
              <a:ext cx="1472731" cy="42751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V="1">
              <a:off x="5732890" y="3165975"/>
              <a:ext cx="995653" cy="2982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Rectangle 128"/>
            <p:cNvSpPr/>
            <p:nvPr/>
          </p:nvSpPr>
          <p:spPr>
            <a:xfrm>
              <a:off x="8028253" y="3912041"/>
              <a:ext cx="1022400" cy="1005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cxnSp>
          <p:nvCxnSpPr>
            <p:cNvPr id="130" name="Straight Connector 129"/>
            <p:cNvCxnSpPr/>
            <p:nvPr/>
          </p:nvCxnSpPr>
          <p:spPr>
            <a:xfrm>
              <a:off x="5219073" y="3306840"/>
              <a:ext cx="2795907" cy="8670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ectangle 130"/>
            <p:cNvSpPr/>
            <p:nvPr/>
          </p:nvSpPr>
          <p:spPr>
            <a:xfrm>
              <a:off x="8710618" y="4025160"/>
              <a:ext cx="1022400" cy="1005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32" name="Oval 131"/>
            <p:cNvSpPr/>
            <p:nvPr/>
          </p:nvSpPr>
          <p:spPr>
            <a:xfrm>
              <a:off x="3882452" y="2473377"/>
              <a:ext cx="5760000" cy="180000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8028383" y="3899644"/>
              <a:ext cx="1022400" cy="1005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8388749" y="3718750"/>
              <a:ext cx="1022400" cy="293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6728543" y="2879854"/>
              <a:ext cx="2685604" cy="1131047"/>
              <a:chOff x="6728543" y="2879854"/>
              <a:chExt cx="2685604" cy="1131047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6728543" y="2887574"/>
                <a:ext cx="2684354" cy="82636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9412897" y="3722901"/>
                <a:ext cx="1250" cy="28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6728544" y="2879854"/>
                <a:ext cx="1250" cy="288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6728544" y="3162631"/>
                <a:ext cx="2684353" cy="8471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1" name="Straight Arrow Connector 140"/>
          <p:cNvCxnSpPr/>
          <p:nvPr/>
        </p:nvCxnSpPr>
        <p:spPr>
          <a:xfrm flipV="1">
            <a:off x="5174251" y="1886816"/>
            <a:ext cx="1144176" cy="328689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 rot="20240874">
            <a:off x="5361071" y="1676503"/>
            <a:ext cx="12932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6 mm</a:t>
            </a:r>
          </a:p>
        </p:txBody>
      </p:sp>
      <p:cxnSp>
        <p:nvCxnSpPr>
          <p:cNvPr id="144" name="Straight Arrow Connector 143"/>
          <p:cNvCxnSpPr/>
          <p:nvPr/>
        </p:nvCxnSpPr>
        <p:spPr>
          <a:xfrm>
            <a:off x="6378697" y="2998680"/>
            <a:ext cx="1874" cy="215132"/>
          </a:xfrm>
          <a:prstGeom prst="straightConnector1">
            <a:avLst/>
          </a:prstGeom>
          <a:ln w="127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>
            <a:off x="5192287" y="2315737"/>
            <a:ext cx="1999821" cy="621515"/>
          </a:xfrm>
          <a:prstGeom prst="straightConnector1">
            <a:avLst/>
          </a:prstGeom>
          <a:ln w="158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 rot="998329">
            <a:off x="5517061" y="2549081"/>
            <a:ext cx="12932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accent2"/>
                </a:solidFill>
              </a:rPr>
              <a:t>10 mm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6378208" y="2951093"/>
            <a:ext cx="14100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solidFill>
                  <a:srgbClr val="FF0000"/>
                </a:solidFill>
              </a:rPr>
              <a:t>0.85 mm</a:t>
            </a:r>
            <a:r>
              <a:rPr lang="en-GB" sz="135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3936700" y="3227519"/>
            <a:ext cx="14100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rgbClr val="FF0000"/>
                </a:solidFill>
              </a:rPr>
              <a:t>* different height of IDE adaptors used for initial assessment: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FF0000"/>
                </a:solidFill>
              </a:rPr>
              <a:t>0.85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FF0000"/>
                </a:solidFill>
              </a:rPr>
              <a:t>0.90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FF0000"/>
                </a:solidFill>
              </a:rPr>
              <a:t>0.95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FF0000"/>
                </a:solidFill>
              </a:rPr>
              <a:t>1.00 mm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332032" y="1240279"/>
            <a:ext cx="3555386" cy="3929979"/>
            <a:chOff x="5332032" y="1240279"/>
            <a:chExt cx="3555386" cy="3929979"/>
          </a:xfrm>
        </p:grpSpPr>
        <p:grpSp>
          <p:nvGrpSpPr>
            <p:cNvPr id="2" name="Group 1"/>
            <p:cNvGrpSpPr/>
            <p:nvPr/>
          </p:nvGrpSpPr>
          <p:grpSpPr>
            <a:xfrm>
              <a:off x="5332032" y="2000199"/>
              <a:ext cx="3555386" cy="3170059"/>
              <a:chOff x="5332032" y="2000199"/>
              <a:chExt cx="3555386" cy="31700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5332032" y="2000199"/>
                <a:ext cx="3555386" cy="1514915"/>
                <a:chOff x="5332032" y="2000199"/>
                <a:chExt cx="3555386" cy="1514915"/>
              </a:xfrm>
            </p:grpSpPr>
            <p:cxnSp>
              <p:nvCxnSpPr>
                <p:cNvPr id="83" name="Straight Arrow Connector 82"/>
                <p:cNvCxnSpPr/>
                <p:nvPr/>
              </p:nvCxnSpPr>
              <p:spPr>
                <a:xfrm>
                  <a:off x="7719745" y="2866676"/>
                  <a:ext cx="0" cy="144000"/>
                </a:xfrm>
                <a:prstGeom prst="straightConnector1">
                  <a:avLst/>
                </a:prstGeom>
                <a:ln w="6350">
                  <a:solidFill>
                    <a:schemeClr val="tx1"/>
                  </a:solidFill>
                  <a:headEnd type="arrow" w="sm" len="sm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4" name="Group 33"/>
                <p:cNvGrpSpPr/>
                <p:nvPr/>
              </p:nvGrpSpPr>
              <p:grpSpPr>
                <a:xfrm>
                  <a:off x="5332032" y="2000199"/>
                  <a:ext cx="3555386" cy="1514915"/>
                  <a:chOff x="5332032" y="2000199"/>
                  <a:chExt cx="3555386" cy="1514915"/>
                </a:xfrm>
              </p:grpSpPr>
              <p:sp>
                <p:nvSpPr>
                  <p:cNvPr id="53" name="TextBox 52"/>
                  <p:cNvSpPr txBox="1"/>
                  <p:nvPr/>
                </p:nvSpPr>
                <p:spPr>
                  <a:xfrm>
                    <a:off x="7623520" y="3007283"/>
                    <a:ext cx="1263898" cy="5078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350" b="1" dirty="0"/>
                      <a:t>*IDE height 0.75 mm</a:t>
                    </a:r>
                    <a:endParaRPr lang="en-GB" sz="1350" dirty="0"/>
                  </a:p>
                </p:txBody>
              </p:sp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5332032" y="2000199"/>
                    <a:ext cx="3012312" cy="1145418"/>
                    <a:chOff x="5250633" y="211644"/>
                    <a:chExt cx="3012312" cy="1145418"/>
                  </a:xfrm>
                </p:grpSpPr>
                <p:grpSp>
                  <p:nvGrpSpPr>
                    <p:cNvPr id="14" name="Group 13"/>
                    <p:cNvGrpSpPr/>
                    <p:nvPr/>
                  </p:nvGrpSpPr>
                  <p:grpSpPr>
                    <a:xfrm>
                      <a:off x="5250633" y="211644"/>
                      <a:ext cx="3012312" cy="977068"/>
                      <a:chOff x="5333224" y="325550"/>
                      <a:chExt cx="3012312" cy="977068"/>
                    </a:xfrm>
                  </p:grpSpPr>
                  <p:cxnSp>
                    <p:nvCxnSpPr>
                      <p:cNvPr id="9" name="Straight Connector 8"/>
                      <p:cNvCxnSpPr/>
                      <p:nvPr/>
                    </p:nvCxnSpPr>
                    <p:spPr bwMode="auto">
                      <a:xfrm>
                        <a:off x="6328687" y="325550"/>
                        <a:ext cx="2016849" cy="633185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prstDash val="dash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13" name="Straight Connector 12"/>
                      <p:cNvCxnSpPr/>
                      <p:nvPr/>
                    </p:nvCxnSpPr>
                    <p:spPr bwMode="auto">
                      <a:xfrm flipV="1">
                        <a:off x="5333224" y="325550"/>
                        <a:ext cx="987663" cy="284301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bg2"/>
                        </a:solidFill>
                        <a:prstDash val="dash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  <p:cxnSp>
                    <p:nvCxnSpPr>
                      <p:cNvPr id="60" name="Straight Connector 59"/>
                      <p:cNvCxnSpPr/>
                      <p:nvPr/>
                    </p:nvCxnSpPr>
                    <p:spPr bwMode="auto">
                      <a:xfrm flipV="1">
                        <a:off x="7306111" y="980830"/>
                        <a:ext cx="1019057" cy="321788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chemeClr val="bg2"/>
                        </a:solidFill>
                        <a:prstDash val="dash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</p:cxnSp>
                </p:grpSp>
                <p:cxnSp>
                  <p:nvCxnSpPr>
                    <p:cNvPr id="63" name="Straight Connector 62"/>
                    <p:cNvCxnSpPr/>
                    <p:nvPr/>
                  </p:nvCxnSpPr>
                  <p:spPr bwMode="auto">
                    <a:xfrm flipV="1">
                      <a:off x="7223520" y="1025595"/>
                      <a:ext cx="1023816" cy="331467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bg2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17" name="Straight Connector 16"/>
                    <p:cNvCxnSpPr/>
                    <p:nvPr/>
                  </p:nvCxnSpPr>
                  <p:spPr bwMode="auto">
                    <a:xfrm>
                      <a:off x="7217004" y="1192994"/>
                      <a:ext cx="0" cy="11405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bg2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66" name="Straight Connector 65"/>
                    <p:cNvCxnSpPr/>
                    <p:nvPr/>
                  </p:nvCxnSpPr>
                  <p:spPr bwMode="auto">
                    <a:xfrm>
                      <a:off x="8249283" y="869144"/>
                      <a:ext cx="0" cy="114053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chemeClr val="bg2"/>
                      </a:solidFill>
                      <a:prstDash val="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7469822" y="2868618"/>
                    <a:ext cx="155142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dirty="0"/>
                      <a:t>*</a:t>
                    </a:r>
                  </a:p>
                </p:txBody>
              </p:sp>
            </p:grpSp>
          </p:grpSp>
          <p:sp>
            <p:nvSpPr>
              <p:cNvPr id="36" name="TextBox 35"/>
              <p:cNvSpPr txBox="1"/>
              <p:nvPr/>
            </p:nvSpPr>
            <p:spPr>
              <a:xfrm>
                <a:off x="6007683" y="3692930"/>
                <a:ext cx="268364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IDE is lower than the adapter and sample height derived between difference between then IDE adaptor size 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7083257" y="1786352"/>
              <a:ext cx="1139" cy="852163"/>
              <a:chOff x="7083257" y="1786352"/>
              <a:chExt cx="1139" cy="852163"/>
            </a:xfrm>
          </p:grpSpPr>
          <p:cxnSp>
            <p:nvCxnSpPr>
              <p:cNvPr id="6" name="Straight Arrow Connector 5"/>
              <p:cNvCxnSpPr/>
              <p:nvPr/>
            </p:nvCxnSpPr>
            <p:spPr bwMode="auto">
              <a:xfrm>
                <a:off x="7083257" y="1786352"/>
                <a:ext cx="0" cy="38723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68" name="Straight Arrow Connector 67"/>
              <p:cNvCxnSpPr/>
              <p:nvPr/>
            </p:nvCxnSpPr>
            <p:spPr bwMode="auto">
              <a:xfrm flipV="1">
                <a:off x="7084396" y="2251276"/>
                <a:ext cx="0" cy="38723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8" name="Rectangle 7"/>
            <p:cNvSpPr/>
            <p:nvPr/>
          </p:nvSpPr>
          <p:spPr>
            <a:xfrm>
              <a:off x="5706329" y="1240279"/>
              <a:ext cx="26658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 smtClean="0">
                  <a:solidFill>
                    <a:srgbClr val="00B050"/>
                  </a:solidFill>
                </a:rPr>
                <a:t>Theoretical sample height </a:t>
              </a:r>
              <a:endParaRPr lang="en-GB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4577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-0.00261 -0.390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-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Spectroscopy Systems : BDS (sub Hz to 10 MHz)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dirty="0"/>
              <a:t>Inter-digitated electrode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Integrated within the BDS cryostat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37847" t="18889" r="37083" b="21235"/>
          <a:stretch/>
        </p:blipFill>
        <p:spPr>
          <a:xfrm rot="5400000">
            <a:off x="1543859" y="1304301"/>
            <a:ext cx="1480811" cy="198945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      </a:t>
            </a:r>
            <a:r>
              <a:rPr lang="en-GB" dirty="0" err="1"/>
              <a:t>Novocontrol</a:t>
            </a:r>
            <a:r>
              <a:rPr lang="en-GB" dirty="0"/>
              <a:t> BDS system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4954127" y="1225296"/>
            <a:ext cx="3528000" cy="119786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3979" y="1317636"/>
            <a:ext cx="34015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Commercial state of the art broad-band dielectric spectrometer (BDS) from </a:t>
            </a:r>
            <a:r>
              <a:rPr lang="en-GB" sz="1400" dirty="0" err="1">
                <a:solidFill>
                  <a:schemeClr val="bg1"/>
                </a:solidFill>
              </a:rPr>
              <a:t>Novocontrol</a:t>
            </a:r>
            <a:r>
              <a:rPr lang="en-GB" sz="1400" dirty="0">
                <a:solidFill>
                  <a:schemeClr val="bg1"/>
                </a:solidFill>
              </a:rPr>
              <a:t> GmbH (</a:t>
            </a:r>
            <a:r>
              <a:rPr lang="en-GB" sz="1400" dirty="0" err="1">
                <a:solidFill>
                  <a:schemeClr val="bg1"/>
                </a:solidFill>
              </a:rPr>
              <a:t>mHz</a:t>
            </a:r>
            <a:r>
              <a:rPr lang="en-GB" sz="1400" dirty="0">
                <a:solidFill>
                  <a:schemeClr val="bg1"/>
                </a:solidFill>
              </a:rPr>
              <a:t> to 10 MHz)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127" y="2155985"/>
            <a:ext cx="3528000" cy="3259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233" y="4014644"/>
            <a:ext cx="2520791" cy="208777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V="1">
            <a:off x="754940" y="5275613"/>
            <a:ext cx="512689" cy="2527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79444" y="5144025"/>
            <a:ext cx="726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Cover</a:t>
            </a:r>
          </a:p>
          <a:p>
            <a:pPr algn="ctr"/>
            <a:r>
              <a:rPr lang="en-GB" dirty="0"/>
              <a:t>slip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97889" y="4763710"/>
            <a:ext cx="109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Adapter &amp; spacer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2997620" y="5095628"/>
            <a:ext cx="700269" cy="13442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22798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3_Blank Presentatio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3E218F"/>
      </a:hlink>
      <a:folHlink>
        <a:srgbClr val="3E21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Blank Presentatio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3E218F"/>
      </a:hlink>
      <a:folHlink>
        <a:srgbClr val="3E21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Blank Presentatio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3E218F"/>
      </a:hlink>
      <a:folHlink>
        <a:srgbClr val="3E21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lank Presentation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3E218F"/>
      </a:hlink>
      <a:folHlink>
        <a:srgbClr val="3E21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lank Presentation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3E218F"/>
      </a:hlink>
      <a:folHlink>
        <a:srgbClr val="3E218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53115</TotalTime>
  <Words>3372</Words>
  <Application>Microsoft Office PowerPoint</Application>
  <PresentationFormat>On-screen Show (4:3)</PresentationFormat>
  <Paragraphs>539</Paragraphs>
  <Slides>46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46</vt:i4>
      </vt:variant>
    </vt:vector>
  </HeadingPairs>
  <TitlesOfParts>
    <vt:vector size="72" baseType="lpstr">
      <vt:lpstr>ＭＳ Ｐゴシック</vt:lpstr>
      <vt:lpstr>ＭＳ Ｐゴシック</vt:lpstr>
      <vt:lpstr>Arial</vt:lpstr>
      <vt:lpstr>Calibri</vt:lpstr>
      <vt:lpstr>Calibri Light</vt:lpstr>
      <vt:lpstr>Courier New</vt:lpstr>
      <vt:lpstr>Symbol</vt:lpstr>
      <vt:lpstr>Times New Roman</vt:lpstr>
      <vt:lpstr>Wingdings</vt:lpstr>
      <vt:lpstr>13_Blank Presentation</vt:lpstr>
      <vt:lpstr>15_Blank Presentation</vt:lpstr>
      <vt:lpstr>3_Office Theme</vt:lpstr>
      <vt:lpstr>1_Blank Presentation</vt:lpstr>
      <vt:lpstr>2_Blank Presentation</vt:lpstr>
      <vt:lpstr>3_Blank Presentation</vt:lpstr>
      <vt:lpstr>4_Blank Presentation</vt:lpstr>
      <vt:lpstr>6_Blank Presentation</vt:lpstr>
      <vt:lpstr>7_Blank Presentation</vt:lpstr>
      <vt:lpstr>10_Blank Presentation</vt:lpstr>
      <vt:lpstr>8_Blank Presentation</vt:lpstr>
      <vt:lpstr>9_Blank Presentation</vt:lpstr>
      <vt:lpstr>12_Blank Presentation</vt:lpstr>
      <vt:lpstr>Custom Design</vt:lpstr>
      <vt:lpstr>14_Blank Presentation</vt:lpstr>
      <vt:lpstr>16_Blank Presentation</vt:lpstr>
      <vt:lpstr>5_Blank Presentation</vt:lpstr>
      <vt:lpstr>Novel electrical impedance methods in formulation and process development</vt:lpstr>
      <vt:lpstr>Overview – Vienna</vt:lpstr>
      <vt:lpstr>Acknowledgements </vt:lpstr>
      <vt:lpstr>Dielectric loss or dielectric permittivity analysis?</vt:lpstr>
      <vt:lpstr>Single frequency (1 kHz) Electrical Impedance Analysis </vt:lpstr>
      <vt:lpstr>Interdigitated electrodes</vt:lpstr>
      <vt:lpstr>Example interdigitated electrode (gold on glass)</vt:lpstr>
      <vt:lpstr>Design of IDE holder</vt:lpstr>
      <vt:lpstr>Spectroscopy Systems : BDS (sub Hz to 10 MHz)</vt:lpstr>
      <vt:lpstr>Spectroscopy Systems : Z-FDM</vt:lpstr>
      <vt:lpstr>Spectroscopy Systems : TVIS</vt:lpstr>
      <vt:lpstr>Dielectric Loss Mechanisms</vt:lpstr>
      <vt:lpstr>Further Reading</vt:lpstr>
      <vt:lpstr>Further Reading</vt:lpstr>
      <vt:lpstr>Dielectric relaxation of ice</vt:lpstr>
      <vt:lpstr>Dielectric loss or dielectric permittivity analysis?</vt:lpstr>
      <vt:lpstr>Freeze drying microscopy</vt:lpstr>
      <vt:lpstr>Impedance enabled Freeze drying microscopy</vt:lpstr>
      <vt:lpstr>Z-FDM with TASC and Image Analysis</vt:lpstr>
      <vt:lpstr>Publications suggestive of Z-FDM application</vt:lpstr>
      <vt:lpstr>PowerPoint Presentation</vt:lpstr>
      <vt:lpstr>Nucleation of 0.5µL of 5% Sucrose</vt:lpstr>
      <vt:lpstr>Ice growth rates</vt:lpstr>
      <vt:lpstr>Nucleation of 0.05 µL of 5% Sucrose</vt:lpstr>
      <vt:lpstr>Nucleation of 2 x 0.03 µL of 5% sucrose</vt:lpstr>
      <vt:lpstr>Dielectric loss or dielectric permittivity analysis?</vt:lpstr>
      <vt:lpstr>FDM protocol</vt:lpstr>
      <vt:lpstr>MATLAB® Image analysis (pixel counting)</vt:lpstr>
      <vt:lpstr>TASC - description</vt:lpstr>
      <vt:lpstr>TASC - description</vt:lpstr>
      <vt:lpstr>TASC - description</vt:lpstr>
      <vt:lpstr>TASC - description</vt:lpstr>
      <vt:lpstr>TASC - description</vt:lpstr>
      <vt:lpstr>Comparison of TASC and Pixel analysis</vt:lpstr>
      <vt:lpstr>Drying rate determination</vt:lpstr>
      <vt:lpstr>Drying rate at different gradient</vt:lpstr>
      <vt:lpstr>Dielectric loss or dielectric permittivity analysis?</vt:lpstr>
      <vt:lpstr>Drying: Image analysis vs Capacitance during drying of 0.05 µL 5%sucrose</vt:lpstr>
      <vt:lpstr>Dielectric loss or dielectric permittivity analysis?</vt:lpstr>
      <vt:lpstr>PowerPoint Presentation</vt:lpstr>
      <vt:lpstr>PowerPoint Presentation</vt:lpstr>
      <vt:lpstr>PowerPoint Presentation</vt:lpstr>
      <vt:lpstr>TASC – image analysis of sucrose solution </vt:lpstr>
      <vt:lpstr>Collapse Observation at 1 kHz</vt:lpstr>
      <vt:lpstr>Take home messages (from measurements at 1.6 KHz)</vt:lpstr>
      <vt:lpstr>Acknowledgements, Recent Projects &amp; Collaborators</vt:lpstr>
    </vt:vector>
  </TitlesOfParts>
  <Company>De Montfort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Anand Vadesa</dc:creator>
  <cp:lastModifiedBy>Geoff Smith</cp:lastModifiedBy>
  <cp:revision>2818</cp:revision>
  <cp:lastPrinted>2018-10-31T12:44:07Z</cp:lastPrinted>
  <dcterms:created xsi:type="dcterms:W3CDTF">2016-06-03T11:40:17Z</dcterms:created>
  <dcterms:modified xsi:type="dcterms:W3CDTF">2020-02-24T09:31:45Z</dcterms:modified>
</cp:coreProperties>
</file>